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9" r:id="rId4"/>
    <p:sldId id="260" r:id="rId5"/>
    <p:sldId id="262" r:id="rId6"/>
    <p:sldId id="270" r:id="rId7"/>
    <p:sldId id="263" r:id="rId8"/>
    <p:sldId id="268" r:id="rId9"/>
    <p:sldId id="267" r:id="rId10"/>
    <p:sldId id="265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10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6A337-0D70-4FCE-997B-52570DE96455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C7941D-8096-4CC0-BAD8-DE40B26454CF}">
      <dgm:prSet phldrT="[Text]" custT="1"/>
      <dgm:spPr/>
      <dgm:t>
        <a:bodyPr/>
        <a:lstStyle/>
        <a:p>
          <a:r>
            <a:rPr lang="en-GB" sz="2800" dirty="0" smtClean="0"/>
            <a:t>Market</a:t>
          </a:r>
          <a:endParaRPr lang="en-GB" sz="2800" dirty="0"/>
        </a:p>
      </dgm:t>
    </dgm:pt>
    <dgm:pt modelId="{681B0FC4-7FCA-448E-9E71-620CB0DB0033}" type="parTrans" cxnId="{791AAEFA-6E1D-4647-9800-46926128E82B}">
      <dgm:prSet/>
      <dgm:spPr/>
      <dgm:t>
        <a:bodyPr/>
        <a:lstStyle/>
        <a:p>
          <a:endParaRPr lang="en-GB" sz="2000"/>
        </a:p>
      </dgm:t>
    </dgm:pt>
    <dgm:pt modelId="{955283E8-A896-451F-A926-134082EF7098}" type="sibTrans" cxnId="{791AAEFA-6E1D-4647-9800-46926128E82B}">
      <dgm:prSet/>
      <dgm:spPr/>
      <dgm:t>
        <a:bodyPr/>
        <a:lstStyle/>
        <a:p>
          <a:endParaRPr lang="en-GB" sz="2000"/>
        </a:p>
      </dgm:t>
    </dgm:pt>
    <dgm:pt modelId="{31C63F81-E262-436E-94FE-A0B410944053}">
      <dgm:prSet phldrT="[Text]" custT="1"/>
      <dgm:spPr/>
      <dgm:t>
        <a:bodyPr/>
        <a:lstStyle/>
        <a:p>
          <a:r>
            <a:rPr lang="en-GB" sz="1400" dirty="0" smtClean="0"/>
            <a:t>Crisis</a:t>
          </a:r>
          <a:endParaRPr lang="en-GB" sz="1000" dirty="0"/>
        </a:p>
      </dgm:t>
    </dgm:pt>
    <dgm:pt modelId="{0C7785AE-8B87-4F50-BC7C-303DACE7684C}" type="parTrans" cxnId="{842AB11F-9B69-4B28-A357-49742F4483B3}">
      <dgm:prSet/>
      <dgm:spPr/>
      <dgm:t>
        <a:bodyPr/>
        <a:lstStyle/>
        <a:p>
          <a:endParaRPr lang="en-GB" sz="2000"/>
        </a:p>
      </dgm:t>
    </dgm:pt>
    <dgm:pt modelId="{625AC7D1-C027-4CA7-BDF8-69AEFFF546A3}" type="sibTrans" cxnId="{842AB11F-9B69-4B28-A357-49742F4483B3}">
      <dgm:prSet/>
      <dgm:spPr/>
      <dgm:t>
        <a:bodyPr/>
        <a:lstStyle/>
        <a:p>
          <a:endParaRPr lang="en-GB" sz="2000"/>
        </a:p>
      </dgm:t>
    </dgm:pt>
    <dgm:pt modelId="{51CDDEC1-8FA4-40DE-ABC1-A1227E151996}">
      <dgm:prSet phldrT="[Text]" custT="1"/>
      <dgm:spPr/>
      <dgm:t>
        <a:bodyPr/>
        <a:lstStyle/>
        <a:p>
          <a:r>
            <a:rPr lang="en-GB" sz="1350" dirty="0" smtClean="0"/>
            <a:t>State-owned integrators</a:t>
          </a:r>
          <a:endParaRPr lang="en-GB" sz="1350" dirty="0"/>
        </a:p>
      </dgm:t>
    </dgm:pt>
    <dgm:pt modelId="{1C93348D-8745-49A1-8215-C671BAD93C00}" type="parTrans" cxnId="{EA59D7F9-1E26-44F7-9E7A-B45ECE9AAAA1}">
      <dgm:prSet/>
      <dgm:spPr/>
      <dgm:t>
        <a:bodyPr/>
        <a:lstStyle/>
        <a:p>
          <a:endParaRPr lang="en-GB" sz="2000"/>
        </a:p>
      </dgm:t>
    </dgm:pt>
    <dgm:pt modelId="{81B996FB-073F-4A34-B2CF-256B7CAA3F5E}" type="sibTrans" cxnId="{EA59D7F9-1E26-44F7-9E7A-B45ECE9AAAA1}">
      <dgm:prSet/>
      <dgm:spPr/>
      <dgm:t>
        <a:bodyPr/>
        <a:lstStyle/>
        <a:p>
          <a:endParaRPr lang="en-GB" sz="2000"/>
        </a:p>
      </dgm:t>
    </dgm:pt>
    <dgm:pt modelId="{A3CA474F-B3BC-49A5-A03B-2CA04B9D9775}">
      <dgm:prSet phldrT="[Text]" custT="1"/>
      <dgm:spPr/>
      <dgm:t>
        <a:bodyPr/>
        <a:lstStyle/>
        <a:p>
          <a:r>
            <a:rPr lang="en-GB" sz="1300" dirty="0" smtClean="0"/>
            <a:t>Unclear Rules</a:t>
          </a:r>
          <a:endParaRPr lang="en-GB" sz="1300" dirty="0"/>
        </a:p>
      </dgm:t>
    </dgm:pt>
    <dgm:pt modelId="{BC3CC692-EC45-47F9-89D2-223C1E4C966F}" type="parTrans" cxnId="{2869BCFA-C48F-42E4-B344-109D0726FE23}">
      <dgm:prSet/>
      <dgm:spPr/>
      <dgm:t>
        <a:bodyPr/>
        <a:lstStyle/>
        <a:p>
          <a:endParaRPr lang="en-GB" sz="2000"/>
        </a:p>
      </dgm:t>
    </dgm:pt>
    <dgm:pt modelId="{34F3F5EC-8040-4FB0-BFC0-AD82A0DEFFFC}" type="sibTrans" cxnId="{2869BCFA-C48F-42E4-B344-109D0726FE23}">
      <dgm:prSet/>
      <dgm:spPr/>
      <dgm:t>
        <a:bodyPr/>
        <a:lstStyle/>
        <a:p>
          <a:endParaRPr lang="en-GB" sz="2000"/>
        </a:p>
      </dgm:t>
    </dgm:pt>
    <dgm:pt modelId="{0D57A21E-F0F3-401D-944C-6235F222993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dirty="0" smtClean="0"/>
            <a:t>Prices</a:t>
          </a:r>
          <a:endParaRPr lang="en-GB" sz="1000" dirty="0"/>
        </a:p>
      </dgm:t>
    </dgm:pt>
    <dgm:pt modelId="{7F24C1C1-05ED-4F4E-B9B1-F40E3DBB21FA}" type="parTrans" cxnId="{0731F973-A242-442D-A738-9E8130E50393}">
      <dgm:prSet/>
      <dgm:spPr/>
      <dgm:t>
        <a:bodyPr/>
        <a:lstStyle/>
        <a:p>
          <a:endParaRPr lang="en-GB" sz="2000"/>
        </a:p>
      </dgm:t>
    </dgm:pt>
    <dgm:pt modelId="{016F7CCF-90C4-40A9-8E65-CC3240F741C6}" type="sibTrans" cxnId="{0731F973-A242-442D-A738-9E8130E50393}">
      <dgm:prSet/>
      <dgm:spPr/>
      <dgm:t>
        <a:bodyPr/>
        <a:lstStyle/>
        <a:p>
          <a:endParaRPr lang="en-GB" sz="2000"/>
        </a:p>
      </dgm:t>
    </dgm:pt>
    <dgm:pt modelId="{F8249227-C065-488A-BDA7-8B6E9A92E6E1}">
      <dgm:prSet phldrT="[Text]" custT="1"/>
      <dgm:spPr/>
      <dgm:t>
        <a:bodyPr/>
        <a:lstStyle/>
        <a:p>
          <a:r>
            <a:rPr lang="da-DK" sz="1300" dirty="0" smtClean="0"/>
            <a:t>Unfair competiton</a:t>
          </a:r>
          <a:endParaRPr lang="en-GB" sz="1300" dirty="0"/>
        </a:p>
      </dgm:t>
    </dgm:pt>
    <dgm:pt modelId="{07D9E8DA-EA93-4B64-A025-DD66F55033C4}" type="parTrans" cxnId="{C90A1E7B-44B2-42DF-B45A-CE3A76CFCCD8}">
      <dgm:prSet/>
      <dgm:spPr/>
      <dgm:t>
        <a:bodyPr/>
        <a:lstStyle/>
        <a:p>
          <a:endParaRPr lang="en-GB" sz="2000"/>
        </a:p>
      </dgm:t>
    </dgm:pt>
    <dgm:pt modelId="{2784DCC1-881C-4AF5-B4D4-B12A345E45C9}" type="sibTrans" cxnId="{C90A1E7B-44B2-42DF-B45A-CE3A76CFCCD8}">
      <dgm:prSet/>
      <dgm:spPr/>
      <dgm:t>
        <a:bodyPr/>
        <a:lstStyle/>
        <a:p>
          <a:endParaRPr lang="en-GB" sz="2000"/>
        </a:p>
      </dgm:t>
    </dgm:pt>
    <dgm:pt modelId="{9430F33D-1B04-4DD0-A5BB-3ABF8FE24FDA}">
      <dgm:prSet custT="1"/>
      <dgm:spPr>
        <a:solidFill>
          <a:srgbClr val="C00000"/>
        </a:solidFill>
      </dgm:spPr>
      <dgm:t>
        <a:bodyPr/>
        <a:lstStyle/>
        <a:p>
          <a:r>
            <a:rPr lang="da-DK" sz="1200" dirty="0" smtClean="0"/>
            <a:t>New entrants not respecting existing law</a:t>
          </a:r>
          <a:endParaRPr lang="en-GB" sz="1200" dirty="0"/>
        </a:p>
      </dgm:t>
    </dgm:pt>
    <dgm:pt modelId="{94A5260D-048D-402A-97B7-516E4791C5AB}" type="parTrans" cxnId="{1837021C-0CD5-4E23-BC71-FF8354F7D21B}">
      <dgm:prSet/>
      <dgm:spPr/>
      <dgm:t>
        <a:bodyPr/>
        <a:lstStyle/>
        <a:p>
          <a:endParaRPr lang="en-GB" sz="2000"/>
        </a:p>
      </dgm:t>
    </dgm:pt>
    <dgm:pt modelId="{E6E4A1F4-3D67-4125-9788-C9B916606CF2}" type="sibTrans" cxnId="{1837021C-0CD5-4E23-BC71-FF8354F7D21B}">
      <dgm:prSet/>
      <dgm:spPr/>
      <dgm:t>
        <a:bodyPr/>
        <a:lstStyle/>
        <a:p>
          <a:endParaRPr lang="en-GB" sz="2000"/>
        </a:p>
      </dgm:t>
    </dgm:pt>
    <dgm:pt modelId="{DC8A70A4-7B10-4BAC-B7E8-FBF8206CA2F1}">
      <dgm:prSet custT="1"/>
      <dgm:spPr/>
      <dgm:t>
        <a:bodyPr/>
        <a:lstStyle/>
        <a:p>
          <a:r>
            <a:rPr lang="en-GB" sz="1000" dirty="0" smtClean="0"/>
            <a:t>Intermediaries</a:t>
          </a:r>
        </a:p>
      </dgm:t>
    </dgm:pt>
    <dgm:pt modelId="{2B2A890B-98E0-48FC-AFA0-A2EA83ECAF9B}" type="parTrans" cxnId="{26FD10F9-FB7C-4F9A-B910-4BD40FFEB382}">
      <dgm:prSet/>
      <dgm:spPr/>
      <dgm:t>
        <a:bodyPr/>
        <a:lstStyle/>
        <a:p>
          <a:endParaRPr lang="en-GB" sz="2000"/>
        </a:p>
      </dgm:t>
    </dgm:pt>
    <dgm:pt modelId="{6C8A6DAC-19D0-4434-9792-D914658874D8}" type="sibTrans" cxnId="{26FD10F9-FB7C-4F9A-B910-4BD40FFEB382}">
      <dgm:prSet/>
      <dgm:spPr/>
      <dgm:t>
        <a:bodyPr/>
        <a:lstStyle/>
        <a:p>
          <a:endParaRPr lang="en-GB" sz="2000"/>
        </a:p>
      </dgm:t>
    </dgm:pt>
    <dgm:pt modelId="{C3716345-B8CA-42EA-BB31-FC5AD4C17583}" type="pres">
      <dgm:prSet presAssocID="{D166A337-0D70-4FCE-997B-52570DE96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C0CC90-3920-4458-B40A-D16950DAAABE}" type="pres">
      <dgm:prSet presAssocID="{53C7941D-8096-4CC0-BAD8-DE40B26454CF}" presName="centerShape" presStyleLbl="node0" presStyleIdx="0" presStyleCnt="1"/>
      <dgm:spPr/>
      <dgm:t>
        <a:bodyPr/>
        <a:lstStyle/>
        <a:p>
          <a:endParaRPr lang="en-GB"/>
        </a:p>
      </dgm:t>
    </dgm:pt>
    <dgm:pt modelId="{5309E622-6F25-4A58-A44B-1E1E61DCA8A2}" type="pres">
      <dgm:prSet presAssocID="{31C63F81-E262-436E-94FE-A0B41094405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BDA97-A587-482A-9391-7AFDE4395101}" type="pres">
      <dgm:prSet presAssocID="{31C63F81-E262-436E-94FE-A0B410944053}" presName="dummy" presStyleCnt="0"/>
      <dgm:spPr/>
      <dgm:t>
        <a:bodyPr/>
        <a:lstStyle/>
        <a:p>
          <a:endParaRPr lang="en-GB"/>
        </a:p>
      </dgm:t>
    </dgm:pt>
    <dgm:pt modelId="{F9286AB4-82F1-4370-BBD4-986D563D5F7E}" type="pres">
      <dgm:prSet presAssocID="{625AC7D1-C027-4CA7-BDF8-69AEFFF546A3}" presName="sibTrans" presStyleLbl="sibTrans2D1" presStyleIdx="0" presStyleCnt="7"/>
      <dgm:spPr/>
      <dgm:t>
        <a:bodyPr/>
        <a:lstStyle/>
        <a:p>
          <a:endParaRPr lang="en-GB"/>
        </a:p>
      </dgm:t>
    </dgm:pt>
    <dgm:pt modelId="{58FFA469-BBC5-44BC-9CB6-9D923D27AE57}" type="pres">
      <dgm:prSet presAssocID="{51CDDEC1-8FA4-40DE-ABC1-A1227E151996}" presName="node" presStyleLbl="node1" presStyleIdx="1" presStyleCnt="7" custScaleX="10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926F1-8E1F-4572-A4AC-7FA049CA1CB6}" type="pres">
      <dgm:prSet presAssocID="{51CDDEC1-8FA4-40DE-ABC1-A1227E151996}" presName="dummy" presStyleCnt="0"/>
      <dgm:spPr/>
      <dgm:t>
        <a:bodyPr/>
        <a:lstStyle/>
        <a:p>
          <a:endParaRPr lang="en-GB"/>
        </a:p>
      </dgm:t>
    </dgm:pt>
    <dgm:pt modelId="{49AAA696-CFC9-4AFD-906C-A7032CCA930B}" type="pres">
      <dgm:prSet presAssocID="{81B996FB-073F-4A34-B2CF-256B7CAA3F5E}" presName="sibTrans" presStyleLbl="sibTrans2D1" presStyleIdx="1" presStyleCnt="7"/>
      <dgm:spPr/>
      <dgm:t>
        <a:bodyPr/>
        <a:lstStyle/>
        <a:p>
          <a:endParaRPr lang="en-GB"/>
        </a:p>
      </dgm:t>
    </dgm:pt>
    <dgm:pt modelId="{5F370D4B-7462-4F49-95DE-BF49D838DA0E}" type="pres">
      <dgm:prSet presAssocID="{9430F33D-1B04-4DD0-A5BB-3ABF8FE24FD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1A8FB-1FC1-4735-AAE8-14C7DC958BCC}" type="pres">
      <dgm:prSet presAssocID="{9430F33D-1B04-4DD0-A5BB-3ABF8FE24FDA}" presName="dummy" presStyleCnt="0"/>
      <dgm:spPr/>
    </dgm:pt>
    <dgm:pt modelId="{5BC9E4EB-DB70-49D0-A7E8-C6BBAA203AE2}" type="pres">
      <dgm:prSet presAssocID="{E6E4A1F4-3D67-4125-9788-C9B916606CF2}" presName="sibTrans" presStyleLbl="sibTrans2D1" presStyleIdx="2" presStyleCnt="7"/>
      <dgm:spPr/>
      <dgm:t>
        <a:bodyPr/>
        <a:lstStyle/>
        <a:p>
          <a:endParaRPr lang="en-GB"/>
        </a:p>
      </dgm:t>
    </dgm:pt>
    <dgm:pt modelId="{92F1C125-2971-4720-A561-F13B94BE0A80}" type="pres">
      <dgm:prSet presAssocID="{DC8A70A4-7B10-4BAC-B7E8-FBF8206CA2F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7A8C3-302E-485A-A144-7BA4665B99EA}" type="pres">
      <dgm:prSet presAssocID="{DC8A70A4-7B10-4BAC-B7E8-FBF8206CA2F1}" presName="dummy" presStyleCnt="0"/>
      <dgm:spPr/>
    </dgm:pt>
    <dgm:pt modelId="{09ED1668-3554-4550-BE76-79A056043D42}" type="pres">
      <dgm:prSet presAssocID="{6C8A6DAC-19D0-4434-9792-D914658874D8}" presName="sibTrans" presStyleLbl="sibTrans2D1" presStyleIdx="3" presStyleCnt="7"/>
      <dgm:spPr/>
      <dgm:t>
        <a:bodyPr/>
        <a:lstStyle/>
        <a:p>
          <a:endParaRPr lang="en-GB"/>
        </a:p>
      </dgm:t>
    </dgm:pt>
    <dgm:pt modelId="{300E4819-1D43-4858-A847-D3CD4671D595}" type="pres">
      <dgm:prSet presAssocID="{A3CA474F-B3BC-49A5-A03B-2CA04B9D977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8C7B5-FA7B-4EDC-8067-9C130C9545BE}" type="pres">
      <dgm:prSet presAssocID="{A3CA474F-B3BC-49A5-A03B-2CA04B9D9775}" presName="dummy" presStyleCnt="0"/>
      <dgm:spPr/>
      <dgm:t>
        <a:bodyPr/>
        <a:lstStyle/>
        <a:p>
          <a:endParaRPr lang="en-GB"/>
        </a:p>
      </dgm:t>
    </dgm:pt>
    <dgm:pt modelId="{EE038ED3-8CE3-453D-807F-A67B2ED28209}" type="pres">
      <dgm:prSet presAssocID="{34F3F5EC-8040-4FB0-BFC0-AD82A0DEFFFC}" presName="sibTrans" presStyleLbl="sibTrans2D1" presStyleIdx="4" presStyleCnt="7"/>
      <dgm:spPr/>
      <dgm:t>
        <a:bodyPr/>
        <a:lstStyle/>
        <a:p>
          <a:endParaRPr lang="en-GB"/>
        </a:p>
      </dgm:t>
    </dgm:pt>
    <dgm:pt modelId="{CDC21872-C639-437D-8F61-F940FDA1F882}" type="pres">
      <dgm:prSet presAssocID="{0D57A21E-F0F3-401D-944C-6235F22299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656A3E-1E85-4FAF-B537-85ECA377DD46}" type="pres">
      <dgm:prSet presAssocID="{0D57A21E-F0F3-401D-944C-6235F2229931}" presName="dummy" presStyleCnt="0"/>
      <dgm:spPr/>
      <dgm:t>
        <a:bodyPr/>
        <a:lstStyle/>
        <a:p>
          <a:endParaRPr lang="en-GB"/>
        </a:p>
      </dgm:t>
    </dgm:pt>
    <dgm:pt modelId="{342F56E3-2C4A-416E-97D9-AEE3166B459B}" type="pres">
      <dgm:prSet presAssocID="{016F7CCF-90C4-40A9-8E65-CC3240F741C6}" presName="sibTrans" presStyleLbl="sibTrans2D1" presStyleIdx="5" presStyleCnt="7"/>
      <dgm:spPr/>
      <dgm:t>
        <a:bodyPr/>
        <a:lstStyle/>
        <a:p>
          <a:endParaRPr lang="en-GB"/>
        </a:p>
      </dgm:t>
    </dgm:pt>
    <dgm:pt modelId="{002B726B-E8C0-43F4-BEF9-037013A1AC7A}" type="pres">
      <dgm:prSet presAssocID="{F8249227-C065-488A-BDA7-8B6E9A92E6E1}" presName="node" presStyleLbl="node1" presStyleIdx="6" presStyleCnt="7" custRadScaleRad="100106" custRadScaleInc="-3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9A9EC-9430-4E77-88EA-3E62A7CD8DB1}" type="pres">
      <dgm:prSet presAssocID="{F8249227-C065-488A-BDA7-8B6E9A92E6E1}" presName="dummy" presStyleCnt="0"/>
      <dgm:spPr/>
      <dgm:t>
        <a:bodyPr/>
        <a:lstStyle/>
        <a:p>
          <a:endParaRPr lang="en-GB"/>
        </a:p>
      </dgm:t>
    </dgm:pt>
    <dgm:pt modelId="{A1CFCDFD-4476-4573-92BE-FB14BE03B0FE}" type="pres">
      <dgm:prSet presAssocID="{2784DCC1-881C-4AF5-B4D4-B12A345E45C9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7B92AA21-2530-4067-9224-128E01B6D667}" type="presOf" srcId="{0D57A21E-F0F3-401D-944C-6235F2229931}" destId="{CDC21872-C639-437D-8F61-F940FDA1F882}" srcOrd="0" destOrd="0" presId="urn:microsoft.com/office/officeart/2005/8/layout/radial6"/>
    <dgm:cxn modelId="{796DE5D0-2C9B-485A-A76C-C2C23F9EEB93}" type="presOf" srcId="{A3CA474F-B3BC-49A5-A03B-2CA04B9D9775}" destId="{300E4819-1D43-4858-A847-D3CD4671D595}" srcOrd="0" destOrd="0" presId="urn:microsoft.com/office/officeart/2005/8/layout/radial6"/>
    <dgm:cxn modelId="{29694D70-397E-419D-ACC8-DC4522107DAF}" type="presOf" srcId="{E6E4A1F4-3D67-4125-9788-C9B916606CF2}" destId="{5BC9E4EB-DB70-49D0-A7E8-C6BBAA203AE2}" srcOrd="0" destOrd="0" presId="urn:microsoft.com/office/officeart/2005/8/layout/radial6"/>
    <dgm:cxn modelId="{0731F973-A242-442D-A738-9E8130E50393}" srcId="{53C7941D-8096-4CC0-BAD8-DE40B26454CF}" destId="{0D57A21E-F0F3-401D-944C-6235F2229931}" srcOrd="5" destOrd="0" parTransId="{7F24C1C1-05ED-4F4E-B9B1-F40E3DBB21FA}" sibTransId="{016F7CCF-90C4-40A9-8E65-CC3240F741C6}"/>
    <dgm:cxn modelId="{842AB11F-9B69-4B28-A357-49742F4483B3}" srcId="{53C7941D-8096-4CC0-BAD8-DE40B26454CF}" destId="{31C63F81-E262-436E-94FE-A0B410944053}" srcOrd="0" destOrd="0" parTransId="{0C7785AE-8B87-4F50-BC7C-303DACE7684C}" sibTransId="{625AC7D1-C027-4CA7-BDF8-69AEFFF546A3}"/>
    <dgm:cxn modelId="{9A9319DE-0272-4677-A677-BCAFD3CC51CF}" type="presOf" srcId="{9430F33D-1B04-4DD0-A5BB-3ABF8FE24FDA}" destId="{5F370D4B-7462-4F49-95DE-BF49D838DA0E}" srcOrd="0" destOrd="0" presId="urn:microsoft.com/office/officeart/2005/8/layout/radial6"/>
    <dgm:cxn modelId="{96430C38-EE7D-46FA-8633-4CC507023809}" type="presOf" srcId="{53C7941D-8096-4CC0-BAD8-DE40B26454CF}" destId="{27C0CC90-3920-4458-B40A-D16950DAAABE}" srcOrd="0" destOrd="0" presId="urn:microsoft.com/office/officeart/2005/8/layout/radial6"/>
    <dgm:cxn modelId="{7483B0FD-9BAF-4B50-B956-82E71C276709}" type="presOf" srcId="{34F3F5EC-8040-4FB0-BFC0-AD82A0DEFFFC}" destId="{EE038ED3-8CE3-453D-807F-A67B2ED28209}" srcOrd="0" destOrd="0" presId="urn:microsoft.com/office/officeart/2005/8/layout/radial6"/>
    <dgm:cxn modelId="{DD18AD50-2926-4C42-9C96-8C30CA565784}" type="presOf" srcId="{F8249227-C065-488A-BDA7-8B6E9A92E6E1}" destId="{002B726B-E8C0-43F4-BEF9-037013A1AC7A}" srcOrd="0" destOrd="0" presId="urn:microsoft.com/office/officeart/2005/8/layout/radial6"/>
    <dgm:cxn modelId="{F99EB76D-8972-4B7C-8918-2A6E229E9CEA}" type="presOf" srcId="{016F7CCF-90C4-40A9-8E65-CC3240F741C6}" destId="{342F56E3-2C4A-416E-97D9-AEE3166B459B}" srcOrd="0" destOrd="0" presId="urn:microsoft.com/office/officeart/2005/8/layout/radial6"/>
    <dgm:cxn modelId="{E43DFA10-D215-4B79-8159-98F5A590E949}" type="presOf" srcId="{51CDDEC1-8FA4-40DE-ABC1-A1227E151996}" destId="{58FFA469-BBC5-44BC-9CB6-9D923D27AE57}" srcOrd="0" destOrd="0" presId="urn:microsoft.com/office/officeart/2005/8/layout/radial6"/>
    <dgm:cxn modelId="{2869BCFA-C48F-42E4-B344-109D0726FE23}" srcId="{53C7941D-8096-4CC0-BAD8-DE40B26454CF}" destId="{A3CA474F-B3BC-49A5-A03B-2CA04B9D9775}" srcOrd="4" destOrd="0" parTransId="{BC3CC692-EC45-47F9-89D2-223C1E4C966F}" sibTransId="{34F3F5EC-8040-4FB0-BFC0-AD82A0DEFFFC}"/>
    <dgm:cxn modelId="{C90A1E7B-44B2-42DF-B45A-CE3A76CFCCD8}" srcId="{53C7941D-8096-4CC0-BAD8-DE40B26454CF}" destId="{F8249227-C065-488A-BDA7-8B6E9A92E6E1}" srcOrd="6" destOrd="0" parTransId="{07D9E8DA-EA93-4B64-A025-DD66F55033C4}" sibTransId="{2784DCC1-881C-4AF5-B4D4-B12A345E45C9}"/>
    <dgm:cxn modelId="{7A35BC7D-0D02-4C8E-89FA-208038959A03}" type="presOf" srcId="{2784DCC1-881C-4AF5-B4D4-B12A345E45C9}" destId="{A1CFCDFD-4476-4573-92BE-FB14BE03B0FE}" srcOrd="0" destOrd="0" presId="urn:microsoft.com/office/officeart/2005/8/layout/radial6"/>
    <dgm:cxn modelId="{1837021C-0CD5-4E23-BC71-FF8354F7D21B}" srcId="{53C7941D-8096-4CC0-BAD8-DE40B26454CF}" destId="{9430F33D-1B04-4DD0-A5BB-3ABF8FE24FDA}" srcOrd="2" destOrd="0" parTransId="{94A5260D-048D-402A-97B7-516E4791C5AB}" sibTransId="{E6E4A1F4-3D67-4125-9788-C9B916606CF2}"/>
    <dgm:cxn modelId="{EA59D7F9-1E26-44F7-9E7A-B45ECE9AAAA1}" srcId="{53C7941D-8096-4CC0-BAD8-DE40B26454CF}" destId="{51CDDEC1-8FA4-40DE-ABC1-A1227E151996}" srcOrd="1" destOrd="0" parTransId="{1C93348D-8745-49A1-8215-C671BAD93C00}" sibTransId="{81B996FB-073F-4A34-B2CF-256B7CAA3F5E}"/>
    <dgm:cxn modelId="{7AB01779-FED2-4898-A4D8-AA4559018D23}" type="presOf" srcId="{625AC7D1-C027-4CA7-BDF8-69AEFFF546A3}" destId="{F9286AB4-82F1-4370-BBD4-986D563D5F7E}" srcOrd="0" destOrd="0" presId="urn:microsoft.com/office/officeart/2005/8/layout/radial6"/>
    <dgm:cxn modelId="{60498B0A-196D-4BD0-813A-3A9963637028}" type="presOf" srcId="{31C63F81-E262-436E-94FE-A0B410944053}" destId="{5309E622-6F25-4A58-A44B-1E1E61DCA8A2}" srcOrd="0" destOrd="0" presId="urn:microsoft.com/office/officeart/2005/8/layout/radial6"/>
    <dgm:cxn modelId="{791AAEFA-6E1D-4647-9800-46926128E82B}" srcId="{D166A337-0D70-4FCE-997B-52570DE96455}" destId="{53C7941D-8096-4CC0-BAD8-DE40B26454CF}" srcOrd="0" destOrd="0" parTransId="{681B0FC4-7FCA-448E-9E71-620CB0DB0033}" sibTransId="{955283E8-A896-451F-A926-134082EF7098}"/>
    <dgm:cxn modelId="{45CA7B6B-12B2-4FD9-A01C-C35E83FAC744}" type="presOf" srcId="{D166A337-0D70-4FCE-997B-52570DE96455}" destId="{C3716345-B8CA-42EA-BB31-FC5AD4C17583}" srcOrd="0" destOrd="0" presId="urn:microsoft.com/office/officeart/2005/8/layout/radial6"/>
    <dgm:cxn modelId="{26FD10F9-FB7C-4F9A-B910-4BD40FFEB382}" srcId="{53C7941D-8096-4CC0-BAD8-DE40B26454CF}" destId="{DC8A70A4-7B10-4BAC-B7E8-FBF8206CA2F1}" srcOrd="3" destOrd="0" parTransId="{2B2A890B-98E0-48FC-AFA0-A2EA83ECAF9B}" sibTransId="{6C8A6DAC-19D0-4434-9792-D914658874D8}"/>
    <dgm:cxn modelId="{60ADADF3-35B8-4FE5-8717-A3793CC04EEB}" type="presOf" srcId="{81B996FB-073F-4A34-B2CF-256B7CAA3F5E}" destId="{49AAA696-CFC9-4AFD-906C-A7032CCA930B}" srcOrd="0" destOrd="0" presId="urn:microsoft.com/office/officeart/2005/8/layout/radial6"/>
    <dgm:cxn modelId="{087BB68C-41A3-4F77-B262-A62CFA6EBB5C}" type="presOf" srcId="{6C8A6DAC-19D0-4434-9792-D914658874D8}" destId="{09ED1668-3554-4550-BE76-79A056043D42}" srcOrd="0" destOrd="0" presId="urn:microsoft.com/office/officeart/2005/8/layout/radial6"/>
    <dgm:cxn modelId="{D43E8D7F-05DE-479D-B432-DCEE902C5D21}" type="presOf" srcId="{DC8A70A4-7B10-4BAC-B7E8-FBF8206CA2F1}" destId="{92F1C125-2971-4720-A561-F13B94BE0A80}" srcOrd="0" destOrd="0" presId="urn:microsoft.com/office/officeart/2005/8/layout/radial6"/>
    <dgm:cxn modelId="{300036B3-B414-4EF4-98F6-B47ED0F19421}" type="presParOf" srcId="{C3716345-B8CA-42EA-BB31-FC5AD4C17583}" destId="{27C0CC90-3920-4458-B40A-D16950DAAABE}" srcOrd="0" destOrd="0" presId="urn:microsoft.com/office/officeart/2005/8/layout/radial6"/>
    <dgm:cxn modelId="{29C6ADA5-7F10-4D7E-9BFF-3810C1F33D87}" type="presParOf" srcId="{C3716345-B8CA-42EA-BB31-FC5AD4C17583}" destId="{5309E622-6F25-4A58-A44B-1E1E61DCA8A2}" srcOrd="1" destOrd="0" presId="urn:microsoft.com/office/officeart/2005/8/layout/radial6"/>
    <dgm:cxn modelId="{790EFF94-2F05-4CA3-85A0-EB6AA6651C09}" type="presParOf" srcId="{C3716345-B8CA-42EA-BB31-FC5AD4C17583}" destId="{4C6BDA97-A587-482A-9391-7AFDE4395101}" srcOrd="2" destOrd="0" presId="urn:microsoft.com/office/officeart/2005/8/layout/radial6"/>
    <dgm:cxn modelId="{970E9992-72BE-479D-B6A2-53EF0839151C}" type="presParOf" srcId="{C3716345-B8CA-42EA-BB31-FC5AD4C17583}" destId="{F9286AB4-82F1-4370-BBD4-986D563D5F7E}" srcOrd="3" destOrd="0" presId="urn:microsoft.com/office/officeart/2005/8/layout/radial6"/>
    <dgm:cxn modelId="{F9512F49-0DE7-4636-91A1-62A6D21F1CEE}" type="presParOf" srcId="{C3716345-B8CA-42EA-BB31-FC5AD4C17583}" destId="{58FFA469-BBC5-44BC-9CB6-9D923D27AE57}" srcOrd="4" destOrd="0" presId="urn:microsoft.com/office/officeart/2005/8/layout/radial6"/>
    <dgm:cxn modelId="{8DF9A394-6A45-4AA2-AB29-402E0C3DB776}" type="presParOf" srcId="{C3716345-B8CA-42EA-BB31-FC5AD4C17583}" destId="{617926F1-8E1F-4572-A4AC-7FA049CA1CB6}" srcOrd="5" destOrd="0" presId="urn:microsoft.com/office/officeart/2005/8/layout/radial6"/>
    <dgm:cxn modelId="{B7DE4473-631E-4CE0-967D-20A2703F3070}" type="presParOf" srcId="{C3716345-B8CA-42EA-BB31-FC5AD4C17583}" destId="{49AAA696-CFC9-4AFD-906C-A7032CCA930B}" srcOrd="6" destOrd="0" presId="urn:microsoft.com/office/officeart/2005/8/layout/radial6"/>
    <dgm:cxn modelId="{1051A020-099A-49AD-96D6-29F832C502CF}" type="presParOf" srcId="{C3716345-B8CA-42EA-BB31-FC5AD4C17583}" destId="{5F370D4B-7462-4F49-95DE-BF49D838DA0E}" srcOrd="7" destOrd="0" presId="urn:microsoft.com/office/officeart/2005/8/layout/radial6"/>
    <dgm:cxn modelId="{D2C101AB-C465-4CAC-9D6D-4F792DADB5EC}" type="presParOf" srcId="{C3716345-B8CA-42EA-BB31-FC5AD4C17583}" destId="{8D41A8FB-1FC1-4735-AAE8-14C7DC958BCC}" srcOrd="8" destOrd="0" presId="urn:microsoft.com/office/officeart/2005/8/layout/radial6"/>
    <dgm:cxn modelId="{17002089-27E7-46F4-AB67-C8F5E253A81C}" type="presParOf" srcId="{C3716345-B8CA-42EA-BB31-FC5AD4C17583}" destId="{5BC9E4EB-DB70-49D0-A7E8-C6BBAA203AE2}" srcOrd="9" destOrd="0" presId="urn:microsoft.com/office/officeart/2005/8/layout/radial6"/>
    <dgm:cxn modelId="{B276EC6B-4F30-484B-912A-C04F9DDDE1D7}" type="presParOf" srcId="{C3716345-B8CA-42EA-BB31-FC5AD4C17583}" destId="{92F1C125-2971-4720-A561-F13B94BE0A80}" srcOrd="10" destOrd="0" presId="urn:microsoft.com/office/officeart/2005/8/layout/radial6"/>
    <dgm:cxn modelId="{DF697C44-144E-41F7-B2E9-B540D2F3257A}" type="presParOf" srcId="{C3716345-B8CA-42EA-BB31-FC5AD4C17583}" destId="{71C7A8C3-302E-485A-A144-7BA4665B99EA}" srcOrd="11" destOrd="0" presId="urn:microsoft.com/office/officeart/2005/8/layout/radial6"/>
    <dgm:cxn modelId="{08613E0A-FDCF-4ADC-AF8D-964003729EBA}" type="presParOf" srcId="{C3716345-B8CA-42EA-BB31-FC5AD4C17583}" destId="{09ED1668-3554-4550-BE76-79A056043D42}" srcOrd="12" destOrd="0" presId="urn:microsoft.com/office/officeart/2005/8/layout/radial6"/>
    <dgm:cxn modelId="{2D120F71-906D-4224-A37D-633997125B4D}" type="presParOf" srcId="{C3716345-B8CA-42EA-BB31-FC5AD4C17583}" destId="{300E4819-1D43-4858-A847-D3CD4671D595}" srcOrd="13" destOrd="0" presId="urn:microsoft.com/office/officeart/2005/8/layout/radial6"/>
    <dgm:cxn modelId="{2CA9AF4E-6D28-4C3C-824A-1835C32F145F}" type="presParOf" srcId="{C3716345-B8CA-42EA-BB31-FC5AD4C17583}" destId="{2CE8C7B5-FA7B-4EDC-8067-9C130C9545BE}" srcOrd="14" destOrd="0" presId="urn:microsoft.com/office/officeart/2005/8/layout/radial6"/>
    <dgm:cxn modelId="{1F17830A-2CDD-4E8A-9732-D301205DC1C8}" type="presParOf" srcId="{C3716345-B8CA-42EA-BB31-FC5AD4C17583}" destId="{EE038ED3-8CE3-453D-807F-A67B2ED28209}" srcOrd="15" destOrd="0" presId="urn:microsoft.com/office/officeart/2005/8/layout/radial6"/>
    <dgm:cxn modelId="{701A02A8-2F02-47DD-A06D-3D469100DB1B}" type="presParOf" srcId="{C3716345-B8CA-42EA-BB31-FC5AD4C17583}" destId="{CDC21872-C639-437D-8F61-F940FDA1F882}" srcOrd="16" destOrd="0" presId="urn:microsoft.com/office/officeart/2005/8/layout/radial6"/>
    <dgm:cxn modelId="{6731735D-0809-4643-BB5E-A420FAA05CDD}" type="presParOf" srcId="{C3716345-B8CA-42EA-BB31-FC5AD4C17583}" destId="{32656A3E-1E85-4FAF-B537-85ECA377DD46}" srcOrd="17" destOrd="0" presId="urn:microsoft.com/office/officeart/2005/8/layout/radial6"/>
    <dgm:cxn modelId="{36A96371-DE27-47DC-B5A9-28D2D3F7B9C4}" type="presParOf" srcId="{C3716345-B8CA-42EA-BB31-FC5AD4C17583}" destId="{342F56E3-2C4A-416E-97D9-AEE3166B459B}" srcOrd="18" destOrd="0" presId="urn:microsoft.com/office/officeart/2005/8/layout/radial6"/>
    <dgm:cxn modelId="{56D71218-DD25-45D1-A2DF-7A2947C8BEF1}" type="presParOf" srcId="{C3716345-B8CA-42EA-BB31-FC5AD4C17583}" destId="{002B726B-E8C0-43F4-BEF9-037013A1AC7A}" srcOrd="19" destOrd="0" presId="urn:microsoft.com/office/officeart/2005/8/layout/radial6"/>
    <dgm:cxn modelId="{A6754569-4B8E-4CFF-9D63-F6A211EDDCB7}" type="presParOf" srcId="{C3716345-B8CA-42EA-BB31-FC5AD4C17583}" destId="{0B29A9EC-9430-4E77-88EA-3E62A7CD8DB1}" srcOrd="20" destOrd="0" presId="urn:microsoft.com/office/officeart/2005/8/layout/radial6"/>
    <dgm:cxn modelId="{9235D5B0-213C-4323-B746-F4FC05934ABA}" type="presParOf" srcId="{C3716345-B8CA-42EA-BB31-FC5AD4C17583}" destId="{A1CFCDFD-4476-4573-92BE-FB14BE03B0F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2A32F-97EF-4EB5-83AB-CC29378064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674B679-1E78-4F66-BCDE-97BC3F4A2830}">
      <dgm:prSet phldrT="[Text]"/>
      <dgm:spPr/>
      <dgm:t>
        <a:bodyPr/>
        <a:lstStyle/>
        <a:p>
          <a:r>
            <a:rPr lang="fr-CH" dirty="0" smtClean="0"/>
            <a:t>COMPETITION</a:t>
          </a:r>
          <a:endParaRPr lang="fr-BE" dirty="0"/>
        </a:p>
      </dgm:t>
    </dgm:pt>
    <dgm:pt modelId="{70208A81-BECF-4673-982E-D54FA5A35519}" type="parTrans" cxnId="{3FACC951-AAA4-4FBD-B15F-458F3D6677A7}">
      <dgm:prSet/>
      <dgm:spPr/>
      <dgm:t>
        <a:bodyPr/>
        <a:lstStyle/>
        <a:p>
          <a:endParaRPr lang="fr-BE"/>
        </a:p>
      </dgm:t>
    </dgm:pt>
    <dgm:pt modelId="{C418DFFE-1F5B-4218-8270-D8D63E3181C3}" type="sibTrans" cxnId="{3FACC951-AAA4-4FBD-B15F-458F3D6677A7}">
      <dgm:prSet/>
      <dgm:spPr/>
      <dgm:t>
        <a:bodyPr/>
        <a:lstStyle/>
        <a:p>
          <a:endParaRPr lang="fr-BE"/>
        </a:p>
      </dgm:t>
    </dgm:pt>
    <dgm:pt modelId="{A2440135-3F37-49ED-825E-C152B449124E}">
      <dgm:prSet phldrT="[Text]"/>
      <dgm:spPr/>
      <dgm:t>
        <a:bodyPr/>
        <a:lstStyle/>
        <a:p>
          <a:r>
            <a:rPr lang="fr-CH" dirty="0" smtClean="0"/>
            <a:t>RULES</a:t>
          </a:r>
          <a:endParaRPr lang="fr-BE" dirty="0"/>
        </a:p>
      </dgm:t>
    </dgm:pt>
    <dgm:pt modelId="{4A9A7CBC-C989-4202-AAE1-6EC6CB3B2D21}" type="parTrans" cxnId="{B348D165-2B2B-4DB4-83B7-EA0BF2AF6B5C}">
      <dgm:prSet/>
      <dgm:spPr/>
      <dgm:t>
        <a:bodyPr/>
        <a:lstStyle/>
        <a:p>
          <a:endParaRPr lang="fr-BE"/>
        </a:p>
      </dgm:t>
    </dgm:pt>
    <dgm:pt modelId="{BE2F7714-BF95-4124-8CA4-782BBFAE2168}" type="sibTrans" cxnId="{B348D165-2B2B-4DB4-83B7-EA0BF2AF6B5C}">
      <dgm:prSet/>
      <dgm:spPr/>
      <dgm:t>
        <a:bodyPr/>
        <a:lstStyle/>
        <a:p>
          <a:endParaRPr lang="fr-BE"/>
        </a:p>
      </dgm:t>
    </dgm:pt>
    <dgm:pt modelId="{A55E1265-568A-4B1A-8215-E56A19B96301}">
      <dgm:prSet phldrT="[Text]"/>
      <dgm:spPr/>
      <dgm:t>
        <a:bodyPr/>
        <a:lstStyle/>
        <a:p>
          <a:r>
            <a:rPr lang="fr-CH" dirty="0" smtClean="0"/>
            <a:t>PRICE PRESSURE</a:t>
          </a:r>
          <a:endParaRPr lang="fr-BE" dirty="0"/>
        </a:p>
      </dgm:t>
    </dgm:pt>
    <dgm:pt modelId="{6B9E0398-7569-4A53-A200-51B0AE91DA02}" type="parTrans" cxnId="{9FE5E9BB-0716-4044-A7FA-CCDCA5E52339}">
      <dgm:prSet/>
      <dgm:spPr/>
      <dgm:t>
        <a:bodyPr/>
        <a:lstStyle/>
        <a:p>
          <a:endParaRPr lang="fr-BE"/>
        </a:p>
      </dgm:t>
    </dgm:pt>
    <dgm:pt modelId="{11549807-F7AF-428B-A038-4CB9EE7198C5}" type="sibTrans" cxnId="{9FE5E9BB-0716-4044-A7FA-CCDCA5E52339}">
      <dgm:prSet/>
      <dgm:spPr/>
      <dgm:t>
        <a:bodyPr/>
        <a:lstStyle/>
        <a:p>
          <a:endParaRPr lang="fr-BE"/>
        </a:p>
      </dgm:t>
    </dgm:pt>
    <dgm:pt modelId="{C0DFF66D-0288-414C-9F40-E81E2968D1D7}">
      <dgm:prSet phldrT="[Text]" custT="1"/>
      <dgm:spPr/>
      <dgm:t>
        <a:bodyPr/>
        <a:lstStyle/>
        <a:p>
          <a:r>
            <a:rPr lang="en-GB" sz="1600" noProof="0" dirty="0" smtClean="0"/>
            <a:t>Increased pressure from e. g. state owned integrators on prices without consequences for shippers and/or freight forwarders</a:t>
          </a:r>
          <a:r>
            <a:rPr lang="en-GB" sz="1400" noProof="0" dirty="0" smtClean="0"/>
            <a:t>						 </a:t>
          </a:r>
          <a:r>
            <a:rPr lang="en-GB" sz="1800" b="1" noProof="0" dirty="0" smtClean="0">
              <a:solidFill>
                <a:srgbClr val="FF0000"/>
              </a:solidFill>
            </a:rPr>
            <a:t>IRU wants access to profession and joint 	liability across the supply and mobility chain</a:t>
          </a:r>
          <a:endParaRPr lang="en-GB" sz="1800" b="1" noProof="0" dirty="0">
            <a:solidFill>
              <a:srgbClr val="FF0000"/>
            </a:solidFill>
          </a:endParaRPr>
        </a:p>
      </dgm:t>
    </dgm:pt>
    <dgm:pt modelId="{A87CCECE-C22F-4C02-9D70-D7334AAE4E4D}" type="parTrans" cxnId="{062E815C-F0E9-480C-AF92-FF660C8C4C6E}">
      <dgm:prSet/>
      <dgm:spPr/>
      <dgm:t>
        <a:bodyPr/>
        <a:lstStyle/>
        <a:p>
          <a:endParaRPr lang="fr-BE"/>
        </a:p>
      </dgm:t>
    </dgm:pt>
    <dgm:pt modelId="{2AC397E8-D1A1-43C3-8DA1-DE2A724C1A9C}" type="sibTrans" cxnId="{062E815C-F0E9-480C-AF92-FF660C8C4C6E}">
      <dgm:prSet/>
      <dgm:spPr/>
      <dgm:t>
        <a:bodyPr/>
        <a:lstStyle/>
        <a:p>
          <a:endParaRPr lang="fr-BE"/>
        </a:p>
      </dgm:t>
    </dgm:pt>
    <dgm:pt modelId="{D07CA4A3-57FE-47F7-96A7-D59707E755F6}">
      <dgm:prSet phldrT="[Text]" custT="1"/>
      <dgm:spPr/>
      <dgm:t>
        <a:bodyPr/>
        <a:lstStyle/>
        <a:p>
          <a:r>
            <a:rPr lang="en-GB" sz="1600" noProof="0" dirty="0" smtClean="0"/>
            <a:t>Unfair competition by exploiting loopholes in the system	      	</a:t>
          </a:r>
          <a:r>
            <a:rPr lang="en-GB" sz="1800" b="1" noProof="0" dirty="0" smtClean="0">
              <a:solidFill>
                <a:srgbClr val="FF0000"/>
              </a:solidFill>
            </a:rPr>
            <a:t>IRU wants competitive environment 	     		with level playing field</a:t>
          </a:r>
          <a:endParaRPr lang="en-GB" sz="1000" b="1" noProof="0" dirty="0">
            <a:solidFill>
              <a:srgbClr val="FF0000"/>
            </a:solidFill>
          </a:endParaRPr>
        </a:p>
      </dgm:t>
    </dgm:pt>
    <dgm:pt modelId="{8EE08A8E-AEEB-4B63-BB26-D990D49860AF}" type="parTrans" cxnId="{8DBC2100-D6D1-4914-B044-CE0C9E016AD3}">
      <dgm:prSet/>
      <dgm:spPr/>
      <dgm:t>
        <a:bodyPr/>
        <a:lstStyle/>
        <a:p>
          <a:endParaRPr lang="en-GB"/>
        </a:p>
      </dgm:t>
    </dgm:pt>
    <dgm:pt modelId="{A63A68F4-A478-43CE-8AA8-C4408FD1E7F3}" type="sibTrans" cxnId="{8DBC2100-D6D1-4914-B044-CE0C9E016AD3}">
      <dgm:prSet/>
      <dgm:spPr/>
      <dgm:t>
        <a:bodyPr/>
        <a:lstStyle/>
        <a:p>
          <a:endParaRPr lang="en-GB"/>
        </a:p>
      </dgm:t>
    </dgm:pt>
    <dgm:pt modelId="{51C85497-71C0-4B9B-97C3-2E18F9DB70C5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en-GB" sz="1600" noProof="0" dirty="0" smtClean="0"/>
            <a:t>Different interpretations and practises, misleading statistics</a:t>
          </a:r>
          <a:r>
            <a:rPr lang="en-GB" sz="1400" noProof="0" dirty="0" smtClean="0"/>
            <a:t>						      	</a:t>
          </a:r>
          <a:r>
            <a:rPr lang="en-GB" sz="1800" b="1" noProof="0" dirty="0" smtClean="0">
              <a:solidFill>
                <a:srgbClr val="FF0000"/>
              </a:solidFill>
            </a:rPr>
            <a:t>IRU wants simple rules, uniform 	   	   </a:t>
          </a:r>
          <a:r>
            <a:rPr lang="en-GB" sz="1800" b="1" noProof="0" smtClean="0">
              <a:solidFill>
                <a:srgbClr val="FF0000"/>
              </a:solidFill>
            </a:rPr>
            <a:t>	interpretations </a:t>
          </a:r>
          <a:r>
            <a:rPr lang="en-GB" sz="1800" b="1" noProof="0" dirty="0" smtClean="0">
              <a:solidFill>
                <a:srgbClr val="FF0000"/>
              </a:solidFill>
            </a:rPr>
            <a:t>and adequate enforcement</a:t>
          </a:r>
          <a:endParaRPr lang="en-GB" sz="1800" b="1" noProof="0" dirty="0">
            <a:solidFill>
              <a:srgbClr val="FF0000"/>
            </a:solidFill>
          </a:endParaRPr>
        </a:p>
      </dgm:t>
    </dgm:pt>
    <dgm:pt modelId="{6CF4E351-3F2A-41C6-A4F1-26315E83409C}" type="parTrans" cxnId="{A7083C85-DA3E-4EA6-A559-C9D1176115E0}">
      <dgm:prSet/>
      <dgm:spPr/>
      <dgm:t>
        <a:bodyPr/>
        <a:lstStyle/>
        <a:p>
          <a:endParaRPr lang="en-GB"/>
        </a:p>
      </dgm:t>
    </dgm:pt>
    <dgm:pt modelId="{379B719F-2D01-4F0B-AB65-D59D86179980}" type="sibTrans" cxnId="{A7083C85-DA3E-4EA6-A559-C9D1176115E0}">
      <dgm:prSet/>
      <dgm:spPr/>
      <dgm:t>
        <a:bodyPr/>
        <a:lstStyle/>
        <a:p>
          <a:endParaRPr lang="en-GB"/>
        </a:p>
      </dgm:t>
    </dgm:pt>
    <dgm:pt modelId="{74ABC07F-FC21-48ED-8DAE-2A705D921930}" type="pres">
      <dgm:prSet presAssocID="{35D2A32F-97EF-4EB5-83AB-CC29378064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9947C9-8431-4433-B92E-7D7529EE2AF7}" type="pres">
      <dgm:prSet presAssocID="{4674B679-1E78-4F66-BCDE-97BC3F4A2830}" presName="composite" presStyleCnt="0"/>
      <dgm:spPr/>
    </dgm:pt>
    <dgm:pt modelId="{FFA89F8A-8B6E-4331-AF5F-4FCAE26C9EEA}" type="pres">
      <dgm:prSet presAssocID="{4674B679-1E78-4F66-BCDE-97BC3F4A28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E5E17D8-E4EC-4FD1-878D-EF5185E1C1E6}" type="pres">
      <dgm:prSet presAssocID="{4674B679-1E78-4F66-BCDE-97BC3F4A28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9A4D42C-203B-49FE-A05D-3101CBF1892C}" type="pres">
      <dgm:prSet presAssocID="{C418DFFE-1F5B-4218-8270-D8D63E3181C3}" presName="sp" presStyleCnt="0"/>
      <dgm:spPr/>
    </dgm:pt>
    <dgm:pt modelId="{78C14C97-6643-4ABD-8900-5599F0565C88}" type="pres">
      <dgm:prSet presAssocID="{A2440135-3F37-49ED-825E-C152B449124E}" presName="composite" presStyleCnt="0"/>
      <dgm:spPr/>
    </dgm:pt>
    <dgm:pt modelId="{F307C5C2-FAD6-4852-98D1-2CF8F180C7A3}" type="pres">
      <dgm:prSet presAssocID="{A2440135-3F37-49ED-825E-C152B44912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4F55D-3976-425D-9CFB-104CAAEF896A}" type="pres">
      <dgm:prSet presAssocID="{A2440135-3F37-49ED-825E-C152B449124E}" presName="descendantText" presStyleLbl="alignAcc1" presStyleIdx="1" presStyleCnt="3" custScaleY="12708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7C7ED97-9A58-4F0D-8502-B9DF5B3E163B}" type="pres">
      <dgm:prSet presAssocID="{BE2F7714-BF95-4124-8CA4-782BBFAE2168}" presName="sp" presStyleCnt="0"/>
      <dgm:spPr/>
    </dgm:pt>
    <dgm:pt modelId="{738643AC-760A-4518-98FB-7858B8B4F8B3}" type="pres">
      <dgm:prSet presAssocID="{A55E1265-568A-4B1A-8215-E56A19B96301}" presName="composite" presStyleCnt="0"/>
      <dgm:spPr/>
    </dgm:pt>
    <dgm:pt modelId="{78E8B7A7-2531-433B-BB92-F9A7A1C47AE3}" type="pres">
      <dgm:prSet presAssocID="{A55E1265-568A-4B1A-8215-E56A19B963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4C9AA9-2850-4A4F-AC92-B699FC707C12}" type="pres">
      <dgm:prSet presAssocID="{A55E1265-568A-4B1A-8215-E56A19B96301}" presName="descendantText" presStyleLbl="alignAcc1" presStyleIdx="2" presStyleCnt="3" custScaleY="14532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AB4B8F2-1F37-49CC-9CDD-E87C11BAF57F}" type="presOf" srcId="{51C85497-71C0-4B9B-97C3-2E18F9DB70C5}" destId="{9E44F55D-3976-425D-9CFB-104CAAEF896A}" srcOrd="0" destOrd="0" presId="urn:microsoft.com/office/officeart/2005/8/layout/chevron2"/>
    <dgm:cxn modelId="{B348D165-2B2B-4DB4-83B7-EA0BF2AF6B5C}" srcId="{35D2A32F-97EF-4EB5-83AB-CC2937806402}" destId="{A2440135-3F37-49ED-825E-C152B449124E}" srcOrd="1" destOrd="0" parTransId="{4A9A7CBC-C989-4202-AAE1-6EC6CB3B2D21}" sibTransId="{BE2F7714-BF95-4124-8CA4-782BBFAE2168}"/>
    <dgm:cxn modelId="{AEAE9B97-E38F-45FF-9C80-B0BCBB19246D}" type="presOf" srcId="{35D2A32F-97EF-4EB5-83AB-CC2937806402}" destId="{74ABC07F-FC21-48ED-8DAE-2A705D921930}" srcOrd="0" destOrd="0" presId="urn:microsoft.com/office/officeart/2005/8/layout/chevron2"/>
    <dgm:cxn modelId="{9FE5E9BB-0716-4044-A7FA-CCDCA5E52339}" srcId="{35D2A32F-97EF-4EB5-83AB-CC2937806402}" destId="{A55E1265-568A-4B1A-8215-E56A19B96301}" srcOrd="2" destOrd="0" parTransId="{6B9E0398-7569-4A53-A200-51B0AE91DA02}" sibTransId="{11549807-F7AF-428B-A038-4CB9EE7198C5}"/>
    <dgm:cxn modelId="{0601125B-8F9A-4753-AC30-42C662F9EBC5}" type="presOf" srcId="{A55E1265-568A-4B1A-8215-E56A19B96301}" destId="{78E8B7A7-2531-433B-BB92-F9A7A1C47AE3}" srcOrd="0" destOrd="0" presId="urn:microsoft.com/office/officeart/2005/8/layout/chevron2"/>
    <dgm:cxn modelId="{062E815C-F0E9-480C-AF92-FF660C8C4C6E}" srcId="{A55E1265-568A-4B1A-8215-E56A19B96301}" destId="{C0DFF66D-0288-414C-9F40-E81E2968D1D7}" srcOrd="0" destOrd="0" parTransId="{A87CCECE-C22F-4C02-9D70-D7334AAE4E4D}" sibTransId="{2AC397E8-D1A1-43C3-8DA1-DE2A724C1A9C}"/>
    <dgm:cxn modelId="{C0BFF82B-D345-449C-8432-0954BD0FAE0E}" type="presOf" srcId="{4674B679-1E78-4F66-BCDE-97BC3F4A2830}" destId="{FFA89F8A-8B6E-4331-AF5F-4FCAE26C9EEA}" srcOrd="0" destOrd="0" presId="urn:microsoft.com/office/officeart/2005/8/layout/chevron2"/>
    <dgm:cxn modelId="{1647B46A-BDAC-4543-9E41-7F7C8521499E}" type="presOf" srcId="{A2440135-3F37-49ED-825E-C152B449124E}" destId="{F307C5C2-FAD6-4852-98D1-2CF8F180C7A3}" srcOrd="0" destOrd="0" presId="urn:microsoft.com/office/officeart/2005/8/layout/chevron2"/>
    <dgm:cxn modelId="{D45834B9-BBF5-4BC6-B4D2-175B92A8EBB0}" type="presOf" srcId="{C0DFF66D-0288-414C-9F40-E81E2968D1D7}" destId="{E44C9AA9-2850-4A4F-AC92-B699FC707C12}" srcOrd="0" destOrd="0" presId="urn:microsoft.com/office/officeart/2005/8/layout/chevron2"/>
    <dgm:cxn modelId="{403C2FDF-D197-44F2-A432-E973A526BC2F}" type="presOf" srcId="{D07CA4A3-57FE-47F7-96A7-D59707E755F6}" destId="{7E5E17D8-E4EC-4FD1-878D-EF5185E1C1E6}" srcOrd="0" destOrd="0" presId="urn:microsoft.com/office/officeart/2005/8/layout/chevron2"/>
    <dgm:cxn modelId="{8DBC2100-D6D1-4914-B044-CE0C9E016AD3}" srcId="{4674B679-1E78-4F66-BCDE-97BC3F4A2830}" destId="{D07CA4A3-57FE-47F7-96A7-D59707E755F6}" srcOrd="0" destOrd="0" parTransId="{8EE08A8E-AEEB-4B63-BB26-D990D49860AF}" sibTransId="{A63A68F4-A478-43CE-8AA8-C4408FD1E7F3}"/>
    <dgm:cxn modelId="{3FACC951-AAA4-4FBD-B15F-458F3D6677A7}" srcId="{35D2A32F-97EF-4EB5-83AB-CC2937806402}" destId="{4674B679-1E78-4F66-BCDE-97BC3F4A2830}" srcOrd="0" destOrd="0" parTransId="{70208A81-BECF-4673-982E-D54FA5A35519}" sibTransId="{C418DFFE-1F5B-4218-8270-D8D63E3181C3}"/>
    <dgm:cxn modelId="{A7083C85-DA3E-4EA6-A559-C9D1176115E0}" srcId="{A2440135-3F37-49ED-825E-C152B449124E}" destId="{51C85497-71C0-4B9B-97C3-2E18F9DB70C5}" srcOrd="0" destOrd="0" parTransId="{6CF4E351-3F2A-41C6-A4F1-26315E83409C}" sibTransId="{379B719F-2D01-4F0B-AB65-D59D86179980}"/>
    <dgm:cxn modelId="{34DEA0E5-B6F6-4C47-ADA0-8DBD851A7C12}" type="presParOf" srcId="{74ABC07F-FC21-48ED-8DAE-2A705D921930}" destId="{269947C9-8431-4433-B92E-7D7529EE2AF7}" srcOrd="0" destOrd="0" presId="urn:microsoft.com/office/officeart/2005/8/layout/chevron2"/>
    <dgm:cxn modelId="{24029950-AF06-4413-A2D2-6B41A7307750}" type="presParOf" srcId="{269947C9-8431-4433-B92E-7D7529EE2AF7}" destId="{FFA89F8A-8B6E-4331-AF5F-4FCAE26C9EEA}" srcOrd="0" destOrd="0" presId="urn:microsoft.com/office/officeart/2005/8/layout/chevron2"/>
    <dgm:cxn modelId="{C75EC843-9B30-4073-B3D5-7D335CE0CC52}" type="presParOf" srcId="{269947C9-8431-4433-B92E-7D7529EE2AF7}" destId="{7E5E17D8-E4EC-4FD1-878D-EF5185E1C1E6}" srcOrd="1" destOrd="0" presId="urn:microsoft.com/office/officeart/2005/8/layout/chevron2"/>
    <dgm:cxn modelId="{A26866AB-7380-4178-B90B-405C1508BAE8}" type="presParOf" srcId="{74ABC07F-FC21-48ED-8DAE-2A705D921930}" destId="{F9A4D42C-203B-49FE-A05D-3101CBF1892C}" srcOrd="1" destOrd="0" presId="urn:microsoft.com/office/officeart/2005/8/layout/chevron2"/>
    <dgm:cxn modelId="{20C5090A-281F-4018-BB63-3C53F0057D9B}" type="presParOf" srcId="{74ABC07F-FC21-48ED-8DAE-2A705D921930}" destId="{78C14C97-6643-4ABD-8900-5599F0565C88}" srcOrd="2" destOrd="0" presId="urn:microsoft.com/office/officeart/2005/8/layout/chevron2"/>
    <dgm:cxn modelId="{DC82D199-C5CE-4901-B76D-D350867F9769}" type="presParOf" srcId="{78C14C97-6643-4ABD-8900-5599F0565C88}" destId="{F307C5C2-FAD6-4852-98D1-2CF8F180C7A3}" srcOrd="0" destOrd="0" presId="urn:microsoft.com/office/officeart/2005/8/layout/chevron2"/>
    <dgm:cxn modelId="{53CCFD69-9631-47D2-BB20-A9942EC61128}" type="presParOf" srcId="{78C14C97-6643-4ABD-8900-5599F0565C88}" destId="{9E44F55D-3976-425D-9CFB-104CAAEF896A}" srcOrd="1" destOrd="0" presId="urn:microsoft.com/office/officeart/2005/8/layout/chevron2"/>
    <dgm:cxn modelId="{4F916784-E548-4558-8971-51BAF2288015}" type="presParOf" srcId="{74ABC07F-FC21-48ED-8DAE-2A705D921930}" destId="{F7C7ED97-9A58-4F0D-8502-B9DF5B3E163B}" srcOrd="3" destOrd="0" presId="urn:microsoft.com/office/officeart/2005/8/layout/chevron2"/>
    <dgm:cxn modelId="{9E9DC69D-6166-4656-99C7-633931FEE7C9}" type="presParOf" srcId="{74ABC07F-FC21-48ED-8DAE-2A705D921930}" destId="{738643AC-760A-4518-98FB-7858B8B4F8B3}" srcOrd="4" destOrd="0" presId="urn:microsoft.com/office/officeart/2005/8/layout/chevron2"/>
    <dgm:cxn modelId="{CF741967-4333-42E2-905A-61F29DC7B261}" type="presParOf" srcId="{738643AC-760A-4518-98FB-7858B8B4F8B3}" destId="{78E8B7A7-2531-433B-BB92-F9A7A1C47AE3}" srcOrd="0" destOrd="0" presId="urn:microsoft.com/office/officeart/2005/8/layout/chevron2"/>
    <dgm:cxn modelId="{EDA46279-3490-4DC0-8023-4B3ECEB44AB3}" type="presParOf" srcId="{738643AC-760A-4518-98FB-7858B8B4F8B3}" destId="{E44C9AA9-2850-4A4F-AC92-B699FC707C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A3877-B5F7-43ED-8712-1432F11A226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45B8B9C-8145-4EA7-B2A3-C1F818F83B90}">
      <dgm:prSet phldrT="[Text]"/>
      <dgm:spPr/>
      <dgm:t>
        <a:bodyPr/>
        <a:lstStyle/>
        <a:p>
          <a:r>
            <a:rPr lang="fr-CH" dirty="0" smtClean="0">
              <a:solidFill>
                <a:schemeClr val="bg1"/>
              </a:solidFill>
            </a:rPr>
            <a:t>EU MARKET SITUATION </a:t>
          </a:r>
          <a:endParaRPr lang="fr-BE" dirty="0">
            <a:solidFill>
              <a:schemeClr val="bg1"/>
            </a:solidFill>
          </a:endParaRPr>
        </a:p>
      </dgm:t>
    </dgm:pt>
    <dgm:pt modelId="{8150B113-D846-46FE-BA40-F6354A57477C}" type="parTrans" cxnId="{F4032542-F99A-4DC0-9575-FF83F7D9C1F9}">
      <dgm:prSet/>
      <dgm:spPr/>
      <dgm:t>
        <a:bodyPr/>
        <a:lstStyle/>
        <a:p>
          <a:endParaRPr lang="fr-BE"/>
        </a:p>
      </dgm:t>
    </dgm:pt>
    <dgm:pt modelId="{5F6CFE77-28B7-48FF-96C3-72C921CAA359}" type="sibTrans" cxnId="{F4032542-F99A-4DC0-9575-FF83F7D9C1F9}">
      <dgm:prSet/>
      <dgm:spPr/>
      <dgm:t>
        <a:bodyPr/>
        <a:lstStyle/>
        <a:p>
          <a:endParaRPr lang="fr-BE"/>
        </a:p>
      </dgm:t>
    </dgm:pt>
    <dgm:pt modelId="{81CB5CE5-4CCA-458D-BA6E-790FA16A8713}">
      <dgm:prSet phldrT="[Text]"/>
      <dgm:spPr/>
      <dgm:t>
        <a:bodyPr/>
        <a:lstStyle/>
        <a:p>
          <a:r>
            <a:rPr lang="fr-CH" dirty="0" smtClean="0"/>
            <a:t>OPERATORS ADAPT TO NEW REALITIES + USE NEW BUSINESS MODELS</a:t>
          </a:r>
          <a:endParaRPr lang="fr-BE" dirty="0"/>
        </a:p>
      </dgm:t>
    </dgm:pt>
    <dgm:pt modelId="{9983BD28-543E-4FBE-BF10-F647653AA33F}" type="parTrans" cxnId="{733260D9-7916-44A6-8D27-23F9CAE04015}">
      <dgm:prSet/>
      <dgm:spPr/>
      <dgm:t>
        <a:bodyPr/>
        <a:lstStyle/>
        <a:p>
          <a:endParaRPr lang="fr-BE"/>
        </a:p>
      </dgm:t>
    </dgm:pt>
    <dgm:pt modelId="{5E13D970-F487-4D0A-A172-1AAB0F9DA35C}" type="sibTrans" cxnId="{733260D9-7916-44A6-8D27-23F9CAE04015}">
      <dgm:prSet/>
      <dgm:spPr/>
      <dgm:t>
        <a:bodyPr/>
        <a:lstStyle/>
        <a:p>
          <a:endParaRPr lang="fr-BE"/>
        </a:p>
      </dgm:t>
    </dgm:pt>
    <dgm:pt modelId="{4ECD2C03-43EC-4172-844A-03FB0CD024E6}">
      <dgm:prSet phldrT="[Text]"/>
      <dgm:spPr/>
      <dgm:t>
        <a:bodyPr/>
        <a:lstStyle/>
        <a:p>
          <a:r>
            <a:rPr lang="fr-CH" dirty="0" smtClean="0"/>
            <a:t>MOST OF THEM PERFECTLY LEGAL</a:t>
          </a:r>
          <a:endParaRPr lang="fr-BE" dirty="0"/>
        </a:p>
      </dgm:t>
    </dgm:pt>
    <dgm:pt modelId="{F760DB56-3332-4FB6-AE39-6FE6A68C5F6E}" type="parTrans" cxnId="{319B177A-CCB3-4AF8-80CF-A560857CB107}">
      <dgm:prSet/>
      <dgm:spPr/>
      <dgm:t>
        <a:bodyPr/>
        <a:lstStyle/>
        <a:p>
          <a:endParaRPr lang="fr-BE"/>
        </a:p>
      </dgm:t>
    </dgm:pt>
    <dgm:pt modelId="{388C4317-8B13-4939-9715-71DAFB98C44C}" type="sibTrans" cxnId="{319B177A-CCB3-4AF8-80CF-A560857CB107}">
      <dgm:prSet/>
      <dgm:spPr/>
      <dgm:t>
        <a:bodyPr/>
        <a:lstStyle/>
        <a:p>
          <a:endParaRPr lang="fr-BE"/>
        </a:p>
      </dgm:t>
    </dgm:pt>
    <dgm:pt modelId="{C02B9717-F442-4130-BCE1-68F3E552EE4E}">
      <dgm:prSet phldrT="[Text]"/>
      <dgm:spPr/>
      <dgm:t>
        <a:bodyPr/>
        <a:lstStyle/>
        <a:p>
          <a:r>
            <a:rPr lang="fr-CH" dirty="0" smtClean="0">
              <a:solidFill>
                <a:schemeClr val="bg1"/>
              </a:solidFill>
            </a:rPr>
            <a:t>ENFORCEMENT  AIM – REPEATED/STRUCTURAL INFRINGEMENTS </a:t>
          </a:r>
          <a:endParaRPr lang="fr-BE" dirty="0">
            <a:solidFill>
              <a:schemeClr val="bg1"/>
            </a:solidFill>
          </a:endParaRPr>
        </a:p>
      </dgm:t>
    </dgm:pt>
    <dgm:pt modelId="{DD76C473-C58B-4170-99E1-83173191FD7F}" type="parTrans" cxnId="{8C6A94D0-4791-4688-9586-CC762E247637}">
      <dgm:prSet/>
      <dgm:spPr/>
      <dgm:t>
        <a:bodyPr/>
        <a:lstStyle/>
        <a:p>
          <a:endParaRPr lang="fr-BE"/>
        </a:p>
      </dgm:t>
    </dgm:pt>
    <dgm:pt modelId="{092E3E60-13C8-4516-A26C-36DA1B17405A}" type="sibTrans" cxnId="{8C6A94D0-4791-4688-9586-CC762E247637}">
      <dgm:prSet/>
      <dgm:spPr/>
      <dgm:t>
        <a:bodyPr/>
        <a:lstStyle/>
        <a:p>
          <a:endParaRPr lang="fr-BE"/>
        </a:p>
      </dgm:t>
    </dgm:pt>
    <dgm:pt modelId="{90178815-4DDD-4BC2-AA9E-B6098E473BF9}">
      <dgm:prSet phldrT="[Text]"/>
      <dgm:spPr/>
      <dgm:t>
        <a:bodyPr/>
        <a:lstStyle/>
        <a:p>
          <a:r>
            <a:rPr lang="fr-CH" dirty="0" smtClean="0"/>
            <a:t>NOT A CASH COW	</a:t>
          </a:r>
          <a:endParaRPr lang="fr-BE" dirty="0"/>
        </a:p>
      </dgm:t>
    </dgm:pt>
    <dgm:pt modelId="{9AEF493A-0E25-43FD-9D13-41C836F1FA57}" type="parTrans" cxnId="{3E2CBA5C-1CA5-4F31-B511-967470197665}">
      <dgm:prSet/>
      <dgm:spPr/>
      <dgm:t>
        <a:bodyPr/>
        <a:lstStyle/>
        <a:p>
          <a:endParaRPr lang="fr-BE"/>
        </a:p>
      </dgm:t>
    </dgm:pt>
    <dgm:pt modelId="{7AEF0854-C064-469B-9F11-DE295EE09A80}" type="sibTrans" cxnId="{3E2CBA5C-1CA5-4F31-B511-967470197665}">
      <dgm:prSet/>
      <dgm:spPr/>
      <dgm:t>
        <a:bodyPr/>
        <a:lstStyle/>
        <a:p>
          <a:endParaRPr lang="fr-BE"/>
        </a:p>
      </dgm:t>
    </dgm:pt>
    <dgm:pt modelId="{F6C0D017-90BD-4755-B621-8A38CA249A09}">
      <dgm:prSet phldrT="[Text]"/>
      <dgm:spPr/>
      <dgm:t>
        <a:bodyPr/>
        <a:lstStyle/>
        <a:p>
          <a:r>
            <a:rPr lang="fr-CH" dirty="0" smtClean="0"/>
            <a:t>FOCUS ON ROAD SAFETY NOT ADMIN OMISSIONS</a:t>
          </a:r>
          <a:endParaRPr lang="fr-BE" dirty="0"/>
        </a:p>
      </dgm:t>
    </dgm:pt>
    <dgm:pt modelId="{3CDF8DFD-0BED-4B14-BB4A-100B6B793CC8}" type="parTrans" cxnId="{0E15B6EA-BA4E-4B50-9981-C681D2A1C9EE}">
      <dgm:prSet/>
      <dgm:spPr/>
      <dgm:t>
        <a:bodyPr/>
        <a:lstStyle/>
        <a:p>
          <a:endParaRPr lang="fr-BE"/>
        </a:p>
      </dgm:t>
    </dgm:pt>
    <dgm:pt modelId="{EB59AB3D-1F4D-4CA1-8876-0E27EB015AD5}" type="sibTrans" cxnId="{0E15B6EA-BA4E-4B50-9981-C681D2A1C9EE}">
      <dgm:prSet/>
      <dgm:spPr/>
      <dgm:t>
        <a:bodyPr/>
        <a:lstStyle/>
        <a:p>
          <a:endParaRPr lang="fr-BE"/>
        </a:p>
      </dgm:t>
    </dgm:pt>
    <dgm:pt modelId="{EECC3581-E37D-43D7-A1F7-A9086DB84328}">
      <dgm:prSet phldrT="[Text]"/>
      <dgm:spPr/>
      <dgm:t>
        <a:bodyPr/>
        <a:lstStyle/>
        <a:p>
          <a:r>
            <a:rPr lang="fr-CH" dirty="0" smtClean="0">
              <a:solidFill>
                <a:schemeClr val="bg1"/>
              </a:solidFill>
            </a:rPr>
            <a:t>ENFORCEMENT COMPLICATED </a:t>
          </a:r>
          <a:endParaRPr lang="fr-BE" dirty="0">
            <a:solidFill>
              <a:schemeClr val="bg1"/>
            </a:solidFill>
          </a:endParaRPr>
        </a:p>
      </dgm:t>
    </dgm:pt>
    <dgm:pt modelId="{54B0B1B6-35F2-42EA-9B77-163F973F0B79}" type="parTrans" cxnId="{313D9C5A-492E-489C-8C1F-DCD7B529B13A}">
      <dgm:prSet/>
      <dgm:spPr/>
      <dgm:t>
        <a:bodyPr/>
        <a:lstStyle/>
        <a:p>
          <a:endParaRPr lang="fr-BE"/>
        </a:p>
      </dgm:t>
    </dgm:pt>
    <dgm:pt modelId="{7E156BA0-4357-4A4D-9165-5277B5571DEA}" type="sibTrans" cxnId="{313D9C5A-492E-489C-8C1F-DCD7B529B13A}">
      <dgm:prSet/>
      <dgm:spPr/>
      <dgm:t>
        <a:bodyPr/>
        <a:lstStyle/>
        <a:p>
          <a:endParaRPr lang="fr-BE"/>
        </a:p>
      </dgm:t>
    </dgm:pt>
    <dgm:pt modelId="{3A8F57FD-5296-4EEA-BA77-0D1F2A09AE49}">
      <dgm:prSet phldrT="[Text]"/>
      <dgm:spPr/>
      <dgm:t>
        <a:bodyPr/>
        <a:lstStyle/>
        <a:p>
          <a:r>
            <a:rPr lang="fr-CH" dirty="0" smtClean="0"/>
            <a:t>EU WIDE OPERATIONS</a:t>
          </a:r>
          <a:endParaRPr lang="fr-BE" dirty="0"/>
        </a:p>
      </dgm:t>
    </dgm:pt>
    <dgm:pt modelId="{FF8EF658-B6FA-4E4F-9D09-DE86A45F344B}" type="parTrans" cxnId="{1EB8E6F4-0678-4AC9-BBB2-7605BDD7E935}">
      <dgm:prSet/>
      <dgm:spPr/>
      <dgm:t>
        <a:bodyPr/>
        <a:lstStyle/>
        <a:p>
          <a:endParaRPr lang="fr-BE"/>
        </a:p>
      </dgm:t>
    </dgm:pt>
    <dgm:pt modelId="{CBDB2754-71A4-442F-9328-4CEB89155CBB}" type="sibTrans" cxnId="{1EB8E6F4-0678-4AC9-BBB2-7605BDD7E935}">
      <dgm:prSet/>
      <dgm:spPr/>
      <dgm:t>
        <a:bodyPr/>
        <a:lstStyle/>
        <a:p>
          <a:endParaRPr lang="fr-BE"/>
        </a:p>
      </dgm:t>
    </dgm:pt>
    <dgm:pt modelId="{81A9CF69-1D42-4B0C-B8E5-DCC010FE2323}">
      <dgm:prSet phldrT="[Text]"/>
      <dgm:spPr/>
      <dgm:t>
        <a:bodyPr/>
        <a:lstStyle/>
        <a:p>
          <a:r>
            <a:rPr lang="fr-CH" dirty="0" smtClean="0"/>
            <a:t>COMPLEX STRUCTURES and UNCLEAR RULES</a:t>
          </a:r>
          <a:endParaRPr lang="fr-BE" dirty="0"/>
        </a:p>
      </dgm:t>
    </dgm:pt>
    <dgm:pt modelId="{40CBA0BC-100D-4409-AAA3-92A1E5A04FE5}" type="parTrans" cxnId="{E4CF492A-46D5-4586-B36E-1E08EF126C15}">
      <dgm:prSet/>
      <dgm:spPr/>
      <dgm:t>
        <a:bodyPr/>
        <a:lstStyle/>
        <a:p>
          <a:endParaRPr lang="fr-BE"/>
        </a:p>
      </dgm:t>
    </dgm:pt>
    <dgm:pt modelId="{373D670B-AD81-4801-A201-DA0A5D56EA39}" type="sibTrans" cxnId="{E4CF492A-46D5-4586-B36E-1E08EF126C15}">
      <dgm:prSet/>
      <dgm:spPr/>
      <dgm:t>
        <a:bodyPr/>
        <a:lstStyle/>
        <a:p>
          <a:endParaRPr lang="fr-BE"/>
        </a:p>
      </dgm:t>
    </dgm:pt>
    <dgm:pt modelId="{E1F563A8-5F71-4186-B448-6E82A8551085}" type="pres">
      <dgm:prSet presAssocID="{255A3877-B5F7-43ED-8712-1432F11A2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CB7012-712D-42D8-A32F-531B767373FB}" type="pres">
      <dgm:prSet presAssocID="{EECC3581-E37D-43D7-A1F7-A9086DB84328}" presName="boxAndChildren" presStyleCnt="0"/>
      <dgm:spPr/>
    </dgm:pt>
    <dgm:pt modelId="{76F8DA8E-FCB4-4851-BD8B-4539CC6B300D}" type="pres">
      <dgm:prSet presAssocID="{EECC3581-E37D-43D7-A1F7-A9086DB84328}" presName="parentTextBox" presStyleLbl="node1" presStyleIdx="0" presStyleCnt="3"/>
      <dgm:spPr/>
      <dgm:t>
        <a:bodyPr/>
        <a:lstStyle/>
        <a:p>
          <a:endParaRPr lang="en-GB"/>
        </a:p>
      </dgm:t>
    </dgm:pt>
    <dgm:pt modelId="{A03F5993-1F46-4813-ACE5-6426F04B2FE4}" type="pres">
      <dgm:prSet presAssocID="{EECC3581-E37D-43D7-A1F7-A9086DB84328}" presName="entireBox" presStyleLbl="node1" presStyleIdx="0" presStyleCnt="3"/>
      <dgm:spPr/>
      <dgm:t>
        <a:bodyPr/>
        <a:lstStyle/>
        <a:p>
          <a:endParaRPr lang="en-GB"/>
        </a:p>
      </dgm:t>
    </dgm:pt>
    <dgm:pt modelId="{6CBBAA35-DFFD-4F7D-82DD-4928E094F519}" type="pres">
      <dgm:prSet presAssocID="{EECC3581-E37D-43D7-A1F7-A9086DB84328}" presName="descendantBox" presStyleCnt="0"/>
      <dgm:spPr/>
    </dgm:pt>
    <dgm:pt modelId="{193178B1-A8F7-4FB0-8E5C-C520759546D0}" type="pres">
      <dgm:prSet presAssocID="{3A8F57FD-5296-4EEA-BA77-0D1F2A09AE4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70ACD6-91F4-4730-9EC3-43D46BA5E055}" type="pres">
      <dgm:prSet presAssocID="{81A9CF69-1D42-4B0C-B8E5-DCC010FE232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5AAFF4-8644-484D-A96A-CB33FFB9FC88}" type="pres">
      <dgm:prSet presAssocID="{092E3E60-13C8-4516-A26C-36DA1B17405A}" presName="sp" presStyleCnt="0"/>
      <dgm:spPr/>
    </dgm:pt>
    <dgm:pt modelId="{EC6504C7-C17A-435F-B481-6213E3434620}" type="pres">
      <dgm:prSet presAssocID="{C02B9717-F442-4130-BCE1-68F3E552EE4E}" presName="arrowAndChildren" presStyleCnt="0"/>
      <dgm:spPr/>
    </dgm:pt>
    <dgm:pt modelId="{EF1CD700-0F50-44AD-846D-F1E129C7E51B}" type="pres">
      <dgm:prSet presAssocID="{C02B9717-F442-4130-BCE1-68F3E552EE4E}" presName="parentTextArrow" presStyleLbl="node1" presStyleIdx="0" presStyleCnt="3"/>
      <dgm:spPr/>
      <dgm:t>
        <a:bodyPr/>
        <a:lstStyle/>
        <a:p>
          <a:endParaRPr lang="fr-BE"/>
        </a:p>
      </dgm:t>
    </dgm:pt>
    <dgm:pt modelId="{AD5D3E58-666C-4F01-BB8A-5E2DF46C7F44}" type="pres">
      <dgm:prSet presAssocID="{C02B9717-F442-4130-BCE1-68F3E552EE4E}" presName="arrow" presStyleLbl="node1" presStyleIdx="1" presStyleCnt="3"/>
      <dgm:spPr/>
      <dgm:t>
        <a:bodyPr/>
        <a:lstStyle/>
        <a:p>
          <a:endParaRPr lang="fr-BE"/>
        </a:p>
      </dgm:t>
    </dgm:pt>
    <dgm:pt modelId="{3F0F51A1-9B27-4EF9-96CD-5A422988D2EC}" type="pres">
      <dgm:prSet presAssocID="{C02B9717-F442-4130-BCE1-68F3E552EE4E}" presName="descendantArrow" presStyleCnt="0"/>
      <dgm:spPr/>
    </dgm:pt>
    <dgm:pt modelId="{0D4A696A-F690-49F9-B6D4-6A28D1D584EB}" type="pres">
      <dgm:prSet presAssocID="{90178815-4DDD-4BC2-AA9E-B6098E473BF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E61E38C-2D18-4F37-8696-3DB7626EB774}" type="pres">
      <dgm:prSet presAssocID="{F6C0D017-90BD-4755-B621-8A38CA249A0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F8B115E-CC03-40C0-A71F-F8C0BB83EDEF}" type="pres">
      <dgm:prSet presAssocID="{5F6CFE77-28B7-48FF-96C3-72C921CAA359}" presName="sp" presStyleCnt="0"/>
      <dgm:spPr/>
    </dgm:pt>
    <dgm:pt modelId="{322C690A-F928-4452-9A43-5CD9B53F6AF1}" type="pres">
      <dgm:prSet presAssocID="{E45B8B9C-8145-4EA7-B2A3-C1F818F83B90}" presName="arrowAndChildren" presStyleCnt="0"/>
      <dgm:spPr/>
    </dgm:pt>
    <dgm:pt modelId="{ADB37681-2BC4-48B2-8BFA-6BE8D78F348A}" type="pres">
      <dgm:prSet presAssocID="{E45B8B9C-8145-4EA7-B2A3-C1F818F83B90}" presName="parentTextArrow" presStyleLbl="node1" presStyleIdx="1" presStyleCnt="3"/>
      <dgm:spPr/>
      <dgm:t>
        <a:bodyPr/>
        <a:lstStyle/>
        <a:p>
          <a:endParaRPr lang="fr-BE"/>
        </a:p>
      </dgm:t>
    </dgm:pt>
    <dgm:pt modelId="{36A133CF-8B75-4ADC-8B22-28B27794B408}" type="pres">
      <dgm:prSet presAssocID="{E45B8B9C-8145-4EA7-B2A3-C1F818F83B90}" presName="arrow" presStyleLbl="node1" presStyleIdx="2" presStyleCnt="3"/>
      <dgm:spPr/>
      <dgm:t>
        <a:bodyPr/>
        <a:lstStyle/>
        <a:p>
          <a:endParaRPr lang="fr-BE"/>
        </a:p>
      </dgm:t>
    </dgm:pt>
    <dgm:pt modelId="{A7FD354B-91FF-44BA-92F7-20E69FAFE4A4}" type="pres">
      <dgm:prSet presAssocID="{E45B8B9C-8145-4EA7-B2A3-C1F818F83B90}" presName="descendantArrow" presStyleCnt="0"/>
      <dgm:spPr/>
    </dgm:pt>
    <dgm:pt modelId="{488CD918-41BC-4ED3-BE43-0C4878554ED0}" type="pres">
      <dgm:prSet presAssocID="{81CB5CE5-4CCA-458D-BA6E-790FA16A871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8F9146A-3825-47B5-9AB9-01B6C0C7E51C}" type="pres">
      <dgm:prSet presAssocID="{4ECD2C03-43EC-4172-844A-03FB0CD024E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EB8E6F4-0678-4AC9-BBB2-7605BDD7E935}" srcId="{EECC3581-E37D-43D7-A1F7-A9086DB84328}" destId="{3A8F57FD-5296-4EEA-BA77-0D1F2A09AE49}" srcOrd="0" destOrd="0" parTransId="{FF8EF658-B6FA-4E4F-9D09-DE86A45F344B}" sibTransId="{CBDB2754-71A4-442F-9328-4CEB89155CBB}"/>
    <dgm:cxn modelId="{6D3DBC27-3237-4AED-AF75-94BD32DA52DB}" type="presOf" srcId="{81CB5CE5-4CCA-458D-BA6E-790FA16A8713}" destId="{488CD918-41BC-4ED3-BE43-0C4878554ED0}" srcOrd="0" destOrd="0" presId="urn:microsoft.com/office/officeart/2005/8/layout/process4"/>
    <dgm:cxn modelId="{5F4EF0CA-4064-4AAF-AA0D-EA3C93372D28}" type="presOf" srcId="{C02B9717-F442-4130-BCE1-68F3E552EE4E}" destId="{EF1CD700-0F50-44AD-846D-F1E129C7E51B}" srcOrd="0" destOrd="0" presId="urn:microsoft.com/office/officeart/2005/8/layout/process4"/>
    <dgm:cxn modelId="{319B177A-CCB3-4AF8-80CF-A560857CB107}" srcId="{E45B8B9C-8145-4EA7-B2A3-C1F818F83B90}" destId="{4ECD2C03-43EC-4172-844A-03FB0CD024E6}" srcOrd="1" destOrd="0" parTransId="{F760DB56-3332-4FB6-AE39-6FE6A68C5F6E}" sibTransId="{388C4317-8B13-4939-9715-71DAFB98C44C}"/>
    <dgm:cxn modelId="{F4AC2701-96F3-45A4-BA21-54C3C6A93A1C}" type="presOf" srcId="{3A8F57FD-5296-4EEA-BA77-0D1F2A09AE49}" destId="{193178B1-A8F7-4FB0-8E5C-C520759546D0}" srcOrd="0" destOrd="0" presId="urn:microsoft.com/office/officeart/2005/8/layout/process4"/>
    <dgm:cxn modelId="{733260D9-7916-44A6-8D27-23F9CAE04015}" srcId="{E45B8B9C-8145-4EA7-B2A3-C1F818F83B90}" destId="{81CB5CE5-4CCA-458D-BA6E-790FA16A8713}" srcOrd="0" destOrd="0" parTransId="{9983BD28-543E-4FBE-BF10-F647653AA33F}" sibTransId="{5E13D970-F487-4D0A-A172-1AAB0F9DA35C}"/>
    <dgm:cxn modelId="{2F0A2A04-73B8-4E34-AA23-B05B3DCB1F76}" type="presOf" srcId="{E45B8B9C-8145-4EA7-B2A3-C1F818F83B90}" destId="{ADB37681-2BC4-48B2-8BFA-6BE8D78F348A}" srcOrd="0" destOrd="0" presId="urn:microsoft.com/office/officeart/2005/8/layout/process4"/>
    <dgm:cxn modelId="{313D9C5A-492E-489C-8C1F-DCD7B529B13A}" srcId="{255A3877-B5F7-43ED-8712-1432F11A2266}" destId="{EECC3581-E37D-43D7-A1F7-A9086DB84328}" srcOrd="2" destOrd="0" parTransId="{54B0B1B6-35F2-42EA-9B77-163F973F0B79}" sibTransId="{7E156BA0-4357-4A4D-9165-5277B5571DEA}"/>
    <dgm:cxn modelId="{60ACA5C2-55A8-4530-8565-F65F1DFF4070}" type="presOf" srcId="{E45B8B9C-8145-4EA7-B2A3-C1F818F83B90}" destId="{36A133CF-8B75-4ADC-8B22-28B27794B408}" srcOrd="1" destOrd="0" presId="urn:microsoft.com/office/officeart/2005/8/layout/process4"/>
    <dgm:cxn modelId="{8C6A94D0-4791-4688-9586-CC762E247637}" srcId="{255A3877-B5F7-43ED-8712-1432F11A2266}" destId="{C02B9717-F442-4130-BCE1-68F3E552EE4E}" srcOrd="1" destOrd="0" parTransId="{DD76C473-C58B-4170-99E1-83173191FD7F}" sibTransId="{092E3E60-13C8-4516-A26C-36DA1B17405A}"/>
    <dgm:cxn modelId="{3E2CBA5C-1CA5-4F31-B511-967470197665}" srcId="{C02B9717-F442-4130-BCE1-68F3E552EE4E}" destId="{90178815-4DDD-4BC2-AA9E-B6098E473BF9}" srcOrd="0" destOrd="0" parTransId="{9AEF493A-0E25-43FD-9D13-41C836F1FA57}" sibTransId="{7AEF0854-C064-469B-9F11-DE295EE09A80}"/>
    <dgm:cxn modelId="{10FB41F3-59CC-42A4-AAE0-7480D117D8BD}" type="presOf" srcId="{90178815-4DDD-4BC2-AA9E-B6098E473BF9}" destId="{0D4A696A-F690-49F9-B6D4-6A28D1D584EB}" srcOrd="0" destOrd="0" presId="urn:microsoft.com/office/officeart/2005/8/layout/process4"/>
    <dgm:cxn modelId="{6C6D7B9F-E1DC-46B0-8EE0-CBB29A5492B9}" type="presOf" srcId="{C02B9717-F442-4130-BCE1-68F3E552EE4E}" destId="{AD5D3E58-666C-4F01-BB8A-5E2DF46C7F44}" srcOrd="1" destOrd="0" presId="urn:microsoft.com/office/officeart/2005/8/layout/process4"/>
    <dgm:cxn modelId="{7E8B5678-8CAC-4B36-85C5-597A13309A45}" type="presOf" srcId="{4ECD2C03-43EC-4172-844A-03FB0CD024E6}" destId="{68F9146A-3825-47B5-9AB9-01B6C0C7E51C}" srcOrd="0" destOrd="0" presId="urn:microsoft.com/office/officeart/2005/8/layout/process4"/>
    <dgm:cxn modelId="{A821DB65-F868-4D00-9DC2-580645D22594}" type="presOf" srcId="{EECC3581-E37D-43D7-A1F7-A9086DB84328}" destId="{A03F5993-1F46-4813-ACE5-6426F04B2FE4}" srcOrd="1" destOrd="0" presId="urn:microsoft.com/office/officeart/2005/8/layout/process4"/>
    <dgm:cxn modelId="{F4032542-F99A-4DC0-9575-FF83F7D9C1F9}" srcId="{255A3877-B5F7-43ED-8712-1432F11A2266}" destId="{E45B8B9C-8145-4EA7-B2A3-C1F818F83B90}" srcOrd="0" destOrd="0" parTransId="{8150B113-D846-46FE-BA40-F6354A57477C}" sibTransId="{5F6CFE77-28B7-48FF-96C3-72C921CAA359}"/>
    <dgm:cxn modelId="{E4CF492A-46D5-4586-B36E-1E08EF126C15}" srcId="{EECC3581-E37D-43D7-A1F7-A9086DB84328}" destId="{81A9CF69-1D42-4B0C-B8E5-DCC010FE2323}" srcOrd="1" destOrd="0" parTransId="{40CBA0BC-100D-4409-AAA3-92A1E5A04FE5}" sibTransId="{373D670B-AD81-4801-A201-DA0A5D56EA39}"/>
    <dgm:cxn modelId="{0E15B6EA-BA4E-4B50-9981-C681D2A1C9EE}" srcId="{C02B9717-F442-4130-BCE1-68F3E552EE4E}" destId="{F6C0D017-90BD-4755-B621-8A38CA249A09}" srcOrd="1" destOrd="0" parTransId="{3CDF8DFD-0BED-4B14-BB4A-100B6B793CC8}" sibTransId="{EB59AB3D-1F4D-4CA1-8876-0E27EB015AD5}"/>
    <dgm:cxn modelId="{81F39BEC-E08D-4EE2-AE36-57C5736CE9C0}" type="presOf" srcId="{F6C0D017-90BD-4755-B621-8A38CA249A09}" destId="{5E61E38C-2D18-4F37-8696-3DB7626EB774}" srcOrd="0" destOrd="0" presId="urn:microsoft.com/office/officeart/2005/8/layout/process4"/>
    <dgm:cxn modelId="{7036781D-901A-4400-BBAA-8109E5F534CB}" type="presOf" srcId="{255A3877-B5F7-43ED-8712-1432F11A2266}" destId="{E1F563A8-5F71-4186-B448-6E82A8551085}" srcOrd="0" destOrd="0" presId="urn:microsoft.com/office/officeart/2005/8/layout/process4"/>
    <dgm:cxn modelId="{16848EA4-48BC-4F43-8AFB-CA6896451B60}" type="presOf" srcId="{EECC3581-E37D-43D7-A1F7-A9086DB84328}" destId="{76F8DA8E-FCB4-4851-BD8B-4539CC6B300D}" srcOrd="0" destOrd="0" presId="urn:microsoft.com/office/officeart/2005/8/layout/process4"/>
    <dgm:cxn modelId="{40C36482-2699-4AD7-905D-B5B66BC6C041}" type="presOf" srcId="{81A9CF69-1D42-4B0C-B8E5-DCC010FE2323}" destId="{6670ACD6-91F4-4730-9EC3-43D46BA5E055}" srcOrd="0" destOrd="0" presId="urn:microsoft.com/office/officeart/2005/8/layout/process4"/>
    <dgm:cxn modelId="{AFD84814-01C5-4BC5-9F3B-52AD9EBAF9C6}" type="presParOf" srcId="{E1F563A8-5F71-4186-B448-6E82A8551085}" destId="{74CB7012-712D-42D8-A32F-531B767373FB}" srcOrd="0" destOrd="0" presId="urn:microsoft.com/office/officeart/2005/8/layout/process4"/>
    <dgm:cxn modelId="{CCF0759C-24B0-4490-A4FF-0CE672EB6B67}" type="presParOf" srcId="{74CB7012-712D-42D8-A32F-531B767373FB}" destId="{76F8DA8E-FCB4-4851-BD8B-4539CC6B300D}" srcOrd="0" destOrd="0" presId="urn:microsoft.com/office/officeart/2005/8/layout/process4"/>
    <dgm:cxn modelId="{A6F57371-0267-4312-8F51-93D5EFF57067}" type="presParOf" srcId="{74CB7012-712D-42D8-A32F-531B767373FB}" destId="{A03F5993-1F46-4813-ACE5-6426F04B2FE4}" srcOrd="1" destOrd="0" presId="urn:microsoft.com/office/officeart/2005/8/layout/process4"/>
    <dgm:cxn modelId="{0FEBB530-A9AE-4F67-A3ED-9CD4517F1E7E}" type="presParOf" srcId="{74CB7012-712D-42D8-A32F-531B767373FB}" destId="{6CBBAA35-DFFD-4F7D-82DD-4928E094F519}" srcOrd="2" destOrd="0" presId="urn:microsoft.com/office/officeart/2005/8/layout/process4"/>
    <dgm:cxn modelId="{E28F3E2A-F8CF-421B-8148-D33FFD94514A}" type="presParOf" srcId="{6CBBAA35-DFFD-4F7D-82DD-4928E094F519}" destId="{193178B1-A8F7-4FB0-8E5C-C520759546D0}" srcOrd="0" destOrd="0" presId="urn:microsoft.com/office/officeart/2005/8/layout/process4"/>
    <dgm:cxn modelId="{B572319E-B941-437E-B4B0-B0CC67B40BCE}" type="presParOf" srcId="{6CBBAA35-DFFD-4F7D-82DD-4928E094F519}" destId="{6670ACD6-91F4-4730-9EC3-43D46BA5E055}" srcOrd="1" destOrd="0" presId="urn:microsoft.com/office/officeart/2005/8/layout/process4"/>
    <dgm:cxn modelId="{348E7383-F473-4AB3-95CD-4E11E4234D5D}" type="presParOf" srcId="{E1F563A8-5F71-4186-B448-6E82A8551085}" destId="{B25AAFF4-8644-484D-A96A-CB33FFB9FC88}" srcOrd="1" destOrd="0" presId="urn:microsoft.com/office/officeart/2005/8/layout/process4"/>
    <dgm:cxn modelId="{C33CFEB7-6E1F-4BF5-B6E9-0B289182FE16}" type="presParOf" srcId="{E1F563A8-5F71-4186-B448-6E82A8551085}" destId="{EC6504C7-C17A-435F-B481-6213E3434620}" srcOrd="2" destOrd="0" presId="urn:microsoft.com/office/officeart/2005/8/layout/process4"/>
    <dgm:cxn modelId="{E33CD03D-759C-48CC-A707-68FC2FEAC2C8}" type="presParOf" srcId="{EC6504C7-C17A-435F-B481-6213E3434620}" destId="{EF1CD700-0F50-44AD-846D-F1E129C7E51B}" srcOrd="0" destOrd="0" presId="urn:microsoft.com/office/officeart/2005/8/layout/process4"/>
    <dgm:cxn modelId="{27377F9F-F8F3-4988-A642-E3960285924E}" type="presParOf" srcId="{EC6504C7-C17A-435F-B481-6213E3434620}" destId="{AD5D3E58-666C-4F01-BB8A-5E2DF46C7F44}" srcOrd="1" destOrd="0" presId="urn:microsoft.com/office/officeart/2005/8/layout/process4"/>
    <dgm:cxn modelId="{3C8B1C6F-1CFC-45E0-8953-8E69963D3501}" type="presParOf" srcId="{EC6504C7-C17A-435F-B481-6213E3434620}" destId="{3F0F51A1-9B27-4EF9-96CD-5A422988D2EC}" srcOrd="2" destOrd="0" presId="urn:microsoft.com/office/officeart/2005/8/layout/process4"/>
    <dgm:cxn modelId="{54BB05BC-71C2-497F-B402-CFFC410F3082}" type="presParOf" srcId="{3F0F51A1-9B27-4EF9-96CD-5A422988D2EC}" destId="{0D4A696A-F690-49F9-B6D4-6A28D1D584EB}" srcOrd="0" destOrd="0" presId="urn:microsoft.com/office/officeart/2005/8/layout/process4"/>
    <dgm:cxn modelId="{9D540D23-7F67-4B43-B645-FB62F33A9A24}" type="presParOf" srcId="{3F0F51A1-9B27-4EF9-96CD-5A422988D2EC}" destId="{5E61E38C-2D18-4F37-8696-3DB7626EB774}" srcOrd="1" destOrd="0" presId="urn:microsoft.com/office/officeart/2005/8/layout/process4"/>
    <dgm:cxn modelId="{9DAB5D35-F0A0-47FA-AB5E-E55A7F95956D}" type="presParOf" srcId="{E1F563A8-5F71-4186-B448-6E82A8551085}" destId="{2F8B115E-CC03-40C0-A71F-F8C0BB83EDEF}" srcOrd="3" destOrd="0" presId="urn:microsoft.com/office/officeart/2005/8/layout/process4"/>
    <dgm:cxn modelId="{2F30448C-405A-4D8E-8CA4-6C5961771998}" type="presParOf" srcId="{E1F563A8-5F71-4186-B448-6E82A8551085}" destId="{322C690A-F928-4452-9A43-5CD9B53F6AF1}" srcOrd="4" destOrd="0" presId="urn:microsoft.com/office/officeart/2005/8/layout/process4"/>
    <dgm:cxn modelId="{271732A2-F80E-4ABE-BFBD-96880CC1C597}" type="presParOf" srcId="{322C690A-F928-4452-9A43-5CD9B53F6AF1}" destId="{ADB37681-2BC4-48B2-8BFA-6BE8D78F348A}" srcOrd="0" destOrd="0" presId="urn:microsoft.com/office/officeart/2005/8/layout/process4"/>
    <dgm:cxn modelId="{E2FAF447-2314-4CC5-A029-AC753498B838}" type="presParOf" srcId="{322C690A-F928-4452-9A43-5CD9B53F6AF1}" destId="{36A133CF-8B75-4ADC-8B22-28B27794B408}" srcOrd="1" destOrd="0" presId="urn:microsoft.com/office/officeart/2005/8/layout/process4"/>
    <dgm:cxn modelId="{C6FAC4BB-58F7-487D-8402-09C0E54441FD}" type="presParOf" srcId="{322C690A-F928-4452-9A43-5CD9B53F6AF1}" destId="{A7FD354B-91FF-44BA-92F7-20E69FAFE4A4}" srcOrd="2" destOrd="0" presId="urn:microsoft.com/office/officeart/2005/8/layout/process4"/>
    <dgm:cxn modelId="{AE76417C-9C7D-4A3D-B695-DE015093E019}" type="presParOf" srcId="{A7FD354B-91FF-44BA-92F7-20E69FAFE4A4}" destId="{488CD918-41BC-4ED3-BE43-0C4878554ED0}" srcOrd="0" destOrd="0" presId="urn:microsoft.com/office/officeart/2005/8/layout/process4"/>
    <dgm:cxn modelId="{6E830E57-CBCC-4A3A-ACB4-70D862F60A42}" type="presParOf" srcId="{A7FD354B-91FF-44BA-92F7-20E69FAFE4A4}" destId="{68F9146A-3825-47B5-9AB9-01B6C0C7E51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DDF292-B7B3-4AA4-89C3-11643732DF2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21C959C-8CA8-457D-B035-3F2C1446C5A0}">
      <dgm:prSet phldrT="[Text]" custT="1"/>
      <dgm:spPr/>
      <dgm:t>
        <a:bodyPr/>
        <a:lstStyle/>
        <a:p>
          <a:r>
            <a:rPr lang="fr-CH" sz="2000" dirty="0" smtClean="0"/>
            <a:t>2011 IRU/ECR/TISPOL </a:t>
          </a:r>
          <a:r>
            <a:rPr lang="fr-CH" sz="2000" dirty="0" err="1" smtClean="0"/>
            <a:t>Declaration</a:t>
          </a:r>
          <a:r>
            <a:rPr lang="fr-CH" sz="2000" dirty="0" smtClean="0"/>
            <a:t> of </a:t>
          </a:r>
          <a:r>
            <a:rPr lang="fr-CH" sz="2000" dirty="0" err="1" smtClean="0"/>
            <a:t>Intent</a:t>
          </a:r>
          <a:endParaRPr lang="fr-BE" sz="2000" dirty="0"/>
        </a:p>
      </dgm:t>
    </dgm:pt>
    <dgm:pt modelId="{DB7CF8F8-4447-482F-A180-F4C9B9AC32F7}" type="parTrans" cxnId="{6B56DB43-2293-404F-8BAF-45E6C85DAE1F}">
      <dgm:prSet/>
      <dgm:spPr/>
      <dgm:t>
        <a:bodyPr/>
        <a:lstStyle/>
        <a:p>
          <a:endParaRPr lang="fr-BE"/>
        </a:p>
      </dgm:t>
    </dgm:pt>
    <dgm:pt modelId="{2CCA13FC-EB10-4E3B-A18D-92AB888EAF07}" type="sibTrans" cxnId="{6B56DB43-2293-404F-8BAF-45E6C85DAE1F}">
      <dgm:prSet/>
      <dgm:spPr/>
      <dgm:t>
        <a:bodyPr/>
        <a:lstStyle/>
        <a:p>
          <a:endParaRPr lang="fr-BE"/>
        </a:p>
      </dgm:t>
    </dgm:pt>
    <dgm:pt modelId="{52571052-EFDC-4E0B-9AEE-890510A01A74}">
      <dgm:prSet phldrT="[Text]" custT="1"/>
      <dgm:spPr/>
      <dgm:t>
        <a:bodyPr/>
        <a:lstStyle/>
        <a:p>
          <a:r>
            <a:rPr lang="fr-CH" sz="1600" dirty="0" err="1" smtClean="0"/>
            <a:t>Annual</a:t>
          </a:r>
          <a:r>
            <a:rPr lang="fr-CH" sz="1600" dirty="0" smtClean="0"/>
            <a:t>  Joint </a:t>
          </a:r>
          <a:r>
            <a:rPr lang="fr-CH" sz="1600" dirty="0" err="1" smtClean="0"/>
            <a:t>Work</a:t>
          </a:r>
          <a:r>
            <a:rPr lang="fr-CH" sz="1600" dirty="0" smtClean="0"/>
            <a:t> Programmes</a:t>
          </a:r>
          <a:endParaRPr lang="fr-BE" sz="1600" dirty="0"/>
        </a:p>
      </dgm:t>
    </dgm:pt>
    <dgm:pt modelId="{B728D158-723E-433D-BD55-7C0084CCC6C5}" type="parTrans" cxnId="{822D2654-5A9F-4183-B8FE-F7289EA44FA6}">
      <dgm:prSet/>
      <dgm:spPr/>
      <dgm:t>
        <a:bodyPr/>
        <a:lstStyle/>
        <a:p>
          <a:endParaRPr lang="fr-BE"/>
        </a:p>
      </dgm:t>
    </dgm:pt>
    <dgm:pt modelId="{9CF9F07F-0022-43C0-91D9-353D6EF4CB80}" type="sibTrans" cxnId="{822D2654-5A9F-4183-B8FE-F7289EA44FA6}">
      <dgm:prSet/>
      <dgm:spPr/>
      <dgm:t>
        <a:bodyPr/>
        <a:lstStyle/>
        <a:p>
          <a:endParaRPr lang="fr-BE"/>
        </a:p>
      </dgm:t>
    </dgm:pt>
    <dgm:pt modelId="{07E7B96C-0324-4402-8700-767D2B4036AD}">
      <dgm:prSet phldrT="[Text]" custT="1"/>
      <dgm:spPr/>
      <dgm:t>
        <a:bodyPr/>
        <a:lstStyle/>
        <a:p>
          <a:r>
            <a:rPr lang="en-GB" sz="1600" dirty="0" smtClean="0"/>
            <a:t>Harmonised interpretations and enforcement requirements</a:t>
          </a:r>
          <a:endParaRPr lang="fr-BE" sz="1600" dirty="0"/>
        </a:p>
      </dgm:t>
    </dgm:pt>
    <dgm:pt modelId="{8D34C602-36B7-4C37-8264-AAF3B136B4F4}" type="parTrans" cxnId="{57649529-8954-4D04-8DD0-8CD78B9C0F8C}">
      <dgm:prSet/>
      <dgm:spPr/>
      <dgm:t>
        <a:bodyPr/>
        <a:lstStyle/>
        <a:p>
          <a:endParaRPr lang="fr-BE"/>
        </a:p>
      </dgm:t>
    </dgm:pt>
    <dgm:pt modelId="{A25809B1-6977-40F5-86B8-BE60E97362BF}" type="sibTrans" cxnId="{57649529-8954-4D04-8DD0-8CD78B9C0F8C}">
      <dgm:prSet/>
      <dgm:spPr/>
      <dgm:t>
        <a:bodyPr/>
        <a:lstStyle/>
        <a:p>
          <a:endParaRPr lang="fr-BE"/>
        </a:p>
      </dgm:t>
    </dgm:pt>
    <dgm:pt modelId="{AAB06597-0107-442C-BF7B-84CB81B77B85}">
      <dgm:prSet phldrT="[Text]" custT="1"/>
      <dgm:spPr/>
      <dgm:t>
        <a:bodyPr/>
        <a:lstStyle/>
        <a:p>
          <a:r>
            <a:rPr lang="en-GB" sz="1600" dirty="0" smtClean="0"/>
            <a:t>- Improving the quality of enforcement via common standards of training especially through the TRACE and CLOSER projects!</a:t>
          </a:r>
        </a:p>
        <a:p>
          <a:r>
            <a:rPr lang="en-GB" sz="1600" dirty="0" smtClean="0"/>
            <a:t>- Intensified cooperation in the field of safe and secure parking especially through the </a:t>
          </a:r>
          <a:r>
            <a:rPr lang="en-GB" sz="1600" dirty="0" err="1" smtClean="0"/>
            <a:t>TRANSPark</a:t>
          </a:r>
          <a:r>
            <a:rPr lang="en-GB" sz="1600" dirty="0" smtClean="0"/>
            <a:t> project</a:t>
          </a:r>
        </a:p>
        <a:p>
          <a:r>
            <a:rPr lang="en-GB" sz="1600" dirty="0" smtClean="0"/>
            <a:t>- </a:t>
          </a:r>
          <a:r>
            <a:rPr lang="en-US" sz="1600" dirty="0" smtClean="0"/>
            <a:t>Work towards fair, dissuasive, proportionate and better aligned penalties</a:t>
          </a:r>
          <a:endParaRPr lang="fr-BE" sz="1600" dirty="0"/>
        </a:p>
      </dgm:t>
    </dgm:pt>
    <dgm:pt modelId="{6C8F1BD3-E0AA-46C7-ACC7-D2469E4E3750}" type="parTrans" cxnId="{3DBFE479-11A0-4E06-A9CD-A9CD4CEF39E3}">
      <dgm:prSet/>
      <dgm:spPr/>
      <dgm:t>
        <a:bodyPr/>
        <a:lstStyle/>
        <a:p>
          <a:endParaRPr lang="fr-BE"/>
        </a:p>
      </dgm:t>
    </dgm:pt>
    <dgm:pt modelId="{E1451BC2-A786-4298-8B41-4949774B51F8}" type="sibTrans" cxnId="{3DBFE479-11A0-4E06-A9CD-A9CD4CEF39E3}">
      <dgm:prSet/>
      <dgm:spPr/>
      <dgm:t>
        <a:bodyPr/>
        <a:lstStyle/>
        <a:p>
          <a:endParaRPr lang="fr-BE"/>
        </a:p>
      </dgm:t>
    </dgm:pt>
    <dgm:pt modelId="{2FF4BA16-1410-46C2-8B30-B11CC3D4FF9D}">
      <dgm:prSet phldrT="[Text]" custT="1"/>
      <dgm:spPr/>
      <dgm:t>
        <a:bodyPr/>
        <a:lstStyle/>
        <a:p>
          <a:r>
            <a:rPr lang="en-GB" sz="2000" dirty="0" smtClean="0"/>
            <a:t>Euro </a:t>
          </a:r>
          <a:r>
            <a:rPr lang="en-GB" sz="2000" dirty="0" err="1" smtClean="0"/>
            <a:t>Contrôle</a:t>
          </a:r>
          <a:r>
            <a:rPr lang="en-GB" sz="2000" dirty="0" smtClean="0"/>
            <a:t> Route/TISPOL/IRU</a:t>
          </a:r>
          <a:endParaRPr lang="fr-BE" sz="2000" dirty="0"/>
        </a:p>
      </dgm:t>
    </dgm:pt>
    <dgm:pt modelId="{12E01021-909D-46C2-8337-A013918BC51F}" type="parTrans" cxnId="{52451215-9715-48AE-A5ED-9013A6E93BF4}">
      <dgm:prSet/>
      <dgm:spPr/>
      <dgm:t>
        <a:bodyPr/>
        <a:lstStyle/>
        <a:p>
          <a:endParaRPr lang="fr-BE"/>
        </a:p>
      </dgm:t>
    </dgm:pt>
    <dgm:pt modelId="{27C6F227-A3E2-493F-B732-999014DBACA4}" type="sibTrans" cxnId="{52451215-9715-48AE-A5ED-9013A6E93BF4}">
      <dgm:prSet/>
      <dgm:spPr/>
      <dgm:t>
        <a:bodyPr/>
        <a:lstStyle/>
        <a:p>
          <a:endParaRPr lang="fr-BE"/>
        </a:p>
      </dgm:t>
    </dgm:pt>
    <dgm:pt modelId="{41D65B91-A6AB-47E2-81AE-F69858B5BDCD}">
      <dgm:prSet phldrT="[Text]" custT="1"/>
      <dgm:spPr/>
      <dgm:t>
        <a:bodyPr/>
        <a:lstStyle/>
        <a:p>
          <a:r>
            <a:rPr lang="en-GB" sz="1600" dirty="0" smtClean="0"/>
            <a:t>Memorandum of Understanding on passenger transport enforcement</a:t>
          </a:r>
          <a:endParaRPr lang="fr-BE" sz="1600" dirty="0"/>
        </a:p>
      </dgm:t>
    </dgm:pt>
    <dgm:pt modelId="{16F1DE08-1E30-40BA-8697-A0F4F09DA26C}" type="parTrans" cxnId="{3B8DBE16-76EB-4983-BCFC-0BB291DEBA99}">
      <dgm:prSet/>
      <dgm:spPr/>
      <dgm:t>
        <a:bodyPr/>
        <a:lstStyle/>
        <a:p>
          <a:endParaRPr lang="fr-BE"/>
        </a:p>
      </dgm:t>
    </dgm:pt>
    <dgm:pt modelId="{768FFA11-9913-47F9-B639-57F07C5F6289}" type="sibTrans" cxnId="{3B8DBE16-76EB-4983-BCFC-0BB291DEBA99}">
      <dgm:prSet/>
      <dgm:spPr/>
      <dgm:t>
        <a:bodyPr/>
        <a:lstStyle/>
        <a:p>
          <a:endParaRPr lang="fr-BE"/>
        </a:p>
      </dgm:t>
    </dgm:pt>
    <dgm:pt modelId="{FA9DFDA0-C2D0-4D94-910D-AD7A207807EA}" type="pres">
      <dgm:prSet presAssocID="{1CDDF292-B7B3-4AA4-89C3-11643732DF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DC41FF-5878-49F8-BD0C-95A05CE698AE}" type="pres">
      <dgm:prSet presAssocID="{321C959C-8CA8-457D-B035-3F2C1446C5A0}" presName="comp" presStyleCnt="0"/>
      <dgm:spPr/>
    </dgm:pt>
    <dgm:pt modelId="{10CA0413-B5F9-40AE-B906-A5EC0C98AFDB}" type="pres">
      <dgm:prSet presAssocID="{321C959C-8CA8-457D-B035-3F2C1446C5A0}" presName="box" presStyleLbl="node1" presStyleIdx="0" presStyleCnt="3"/>
      <dgm:spPr/>
      <dgm:t>
        <a:bodyPr/>
        <a:lstStyle/>
        <a:p>
          <a:endParaRPr lang="fr-BE"/>
        </a:p>
      </dgm:t>
    </dgm:pt>
    <dgm:pt modelId="{2739B0ED-8E72-4C2C-987A-986FECDA0490}" type="pres">
      <dgm:prSet presAssocID="{321C959C-8CA8-457D-B035-3F2C1446C5A0}" presName="img" presStyleLbl="fgImgPlace1" presStyleIdx="0" presStyleCnt="3"/>
      <dgm:spPr/>
    </dgm:pt>
    <dgm:pt modelId="{856A69F0-9742-46AF-8661-22FCA84F9B7B}" type="pres">
      <dgm:prSet presAssocID="{321C959C-8CA8-457D-B035-3F2C1446C5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5C57D54-BB5B-4702-86C9-DC7DDB475574}" type="pres">
      <dgm:prSet presAssocID="{2CCA13FC-EB10-4E3B-A18D-92AB888EAF07}" presName="spacer" presStyleCnt="0"/>
      <dgm:spPr/>
    </dgm:pt>
    <dgm:pt modelId="{E922589F-F65B-4FD0-8DBC-C7D6B490A23D}" type="pres">
      <dgm:prSet presAssocID="{AAB06597-0107-442C-BF7B-84CB81B77B85}" presName="comp" presStyleCnt="0"/>
      <dgm:spPr/>
    </dgm:pt>
    <dgm:pt modelId="{84B4999D-C48A-4EB4-B8C6-17B5900B4B59}" type="pres">
      <dgm:prSet presAssocID="{AAB06597-0107-442C-BF7B-84CB81B77B85}" presName="box" presStyleLbl="node1" presStyleIdx="1" presStyleCnt="3" custScaleY="127659"/>
      <dgm:spPr/>
      <dgm:t>
        <a:bodyPr/>
        <a:lstStyle/>
        <a:p>
          <a:endParaRPr lang="fr-BE"/>
        </a:p>
      </dgm:t>
    </dgm:pt>
    <dgm:pt modelId="{8DA8E5B6-4470-41BF-ABAF-B305A1AC682A}" type="pres">
      <dgm:prSet presAssocID="{AAB06597-0107-442C-BF7B-84CB81B77B85}" presName="img" presStyleLbl="fgImgPlace1" presStyleIdx="1" presStyleCnt="3"/>
      <dgm:spPr/>
    </dgm:pt>
    <dgm:pt modelId="{67160E22-E9EB-46C5-A09F-E0EBE1B404C9}" type="pres">
      <dgm:prSet presAssocID="{AAB06597-0107-442C-BF7B-84CB81B77B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1D19D24-E7FA-453E-96BF-85B424B241E4}" type="pres">
      <dgm:prSet presAssocID="{E1451BC2-A786-4298-8B41-4949774B51F8}" presName="spacer" presStyleCnt="0"/>
      <dgm:spPr/>
    </dgm:pt>
    <dgm:pt modelId="{A78316DB-1C96-4ADA-961A-D57F3489D6BD}" type="pres">
      <dgm:prSet presAssocID="{2FF4BA16-1410-46C2-8B30-B11CC3D4FF9D}" presName="comp" presStyleCnt="0"/>
      <dgm:spPr/>
    </dgm:pt>
    <dgm:pt modelId="{33B2266B-061D-4B5A-B0D6-5D6B02EA1F5F}" type="pres">
      <dgm:prSet presAssocID="{2FF4BA16-1410-46C2-8B30-B11CC3D4FF9D}" presName="box" presStyleLbl="node1" presStyleIdx="2" presStyleCnt="3"/>
      <dgm:spPr/>
      <dgm:t>
        <a:bodyPr/>
        <a:lstStyle/>
        <a:p>
          <a:endParaRPr lang="fr-BE"/>
        </a:p>
      </dgm:t>
    </dgm:pt>
    <dgm:pt modelId="{E3858E2E-E637-4D9F-9985-AC65EC2B6AB4}" type="pres">
      <dgm:prSet presAssocID="{2FF4BA16-1410-46C2-8B30-B11CC3D4FF9D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03CC8D-54A8-4007-A57A-E4C3F86CCEA6}" type="pres">
      <dgm:prSet presAssocID="{2FF4BA16-1410-46C2-8B30-B11CC3D4FF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B8DBE16-76EB-4983-BCFC-0BB291DEBA99}" srcId="{2FF4BA16-1410-46C2-8B30-B11CC3D4FF9D}" destId="{41D65B91-A6AB-47E2-81AE-F69858B5BDCD}" srcOrd="0" destOrd="0" parTransId="{16F1DE08-1E30-40BA-8697-A0F4F09DA26C}" sibTransId="{768FFA11-9913-47F9-B639-57F07C5F6289}"/>
    <dgm:cxn modelId="{76C448CE-5DA1-4C18-AC06-B99824F2DE80}" type="presOf" srcId="{41D65B91-A6AB-47E2-81AE-F69858B5BDCD}" destId="{D803CC8D-54A8-4007-A57A-E4C3F86CCEA6}" srcOrd="1" destOrd="1" presId="urn:microsoft.com/office/officeart/2005/8/layout/vList4#1"/>
    <dgm:cxn modelId="{FFE10278-18F7-4CA0-8B84-460AA51BE908}" type="presOf" srcId="{321C959C-8CA8-457D-B035-3F2C1446C5A0}" destId="{10CA0413-B5F9-40AE-B906-A5EC0C98AFDB}" srcOrd="0" destOrd="0" presId="urn:microsoft.com/office/officeart/2005/8/layout/vList4#1"/>
    <dgm:cxn modelId="{90F4FD6F-037F-47D1-8AC2-F69410233D0E}" type="presOf" srcId="{1CDDF292-B7B3-4AA4-89C3-11643732DF27}" destId="{FA9DFDA0-C2D0-4D94-910D-AD7A207807EA}" srcOrd="0" destOrd="0" presId="urn:microsoft.com/office/officeart/2005/8/layout/vList4#1"/>
    <dgm:cxn modelId="{496C4B75-7BA9-4D90-8CE4-5669641BA16C}" type="presOf" srcId="{AAB06597-0107-442C-BF7B-84CB81B77B85}" destId="{67160E22-E9EB-46C5-A09F-E0EBE1B404C9}" srcOrd="1" destOrd="0" presId="urn:microsoft.com/office/officeart/2005/8/layout/vList4#1"/>
    <dgm:cxn modelId="{3DBFE479-11A0-4E06-A9CD-A9CD4CEF39E3}" srcId="{1CDDF292-B7B3-4AA4-89C3-11643732DF27}" destId="{AAB06597-0107-442C-BF7B-84CB81B77B85}" srcOrd="1" destOrd="0" parTransId="{6C8F1BD3-E0AA-46C7-ACC7-D2469E4E3750}" sibTransId="{E1451BC2-A786-4298-8B41-4949774B51F8}"/>
    <dgm:cxn modelId="{A86A071F-A97C-4442-8E27-5BA22A1574A1}" type="presOf" srcId="{321C959C-8CA8-457D-B035-3F2C1446C5A0}" destId="{856A69F0-9742-46AF-8661-22FCA84F9B7B}" srcOrd="1" destOrd="0" presId="urn:microsoft.com/office/officeart/2005/8/layout/vList4#1"/>
    <dgm:cxn modelId="{D154BB5C-FB6D-4E55-812A-C277F881D078}" type="presOf" srcId="{52571052-EFDC-4E0B-9AEE-890510A01A74}" destId="{856A69F0-9742-46AF-8661-22FCA84F9B7B}" srcOrd="1" destOrd="1" presId="urn:microsoft.com/office/officeart/2005/8/layout/vList4#1"/>
    <dgm:cxn modelId="{57649529-8954-4D04-8DD0-8CD78B9C0F8C}" srcId="{321C959C-8CA8-457D-B035-3F2C1446C5A0}" destId="{07E7B96C-0324-4402-8700-767D2B4036AD}" srcOrd="1" destOrd="0" parTransId="{8D34C602-36B7-4C37-8264-AAF3B136B4F4}" sibTransId="{A25809B1-6977-40F5-86B8-BE60E97362BF}"/>
    <dgm:cxn modelId="{2E789E2D-B9A7-412D-B924-487BBA8BEDB2}" type="presOf" srcId="{2FF4BA16-1410-46C2-8B30-B11CC3D4FF9D}" destId="{D803CC8D-54A8-4007-A57A-E4C3F86CCEA6}" srcOrd="1" destOrd="0" presId="urn:microsoft.com/office/officeart/2005/8/layout/vList4#1"/>
    <dgm:cxn modelId="{BC190BE2-06D5-4B2B-B412-4D6815214083}" type="presOf" srcId="{41D65B91-A6AB-47E2-81AE-F69858B5BDCD}" destId="{33B2266B-061D-4B5A-B0D6-5D6B02EA1F5F}" srcOrd="0" destOrd="1" presId="urn:microsoft.com/office/officeart/2005/8/layout/vList4#1"/>
    <dgm:cxn modelId="{D07EF8E3-5BE8-4E4A-A600-07524CE6C7C2}" type="presOf" srcId="{AAB06597-0107-442C-BF7B-84CB81B77B85}" destId="{84B4999D-C48A-4EB4-B8C6-17B5900B4B59}" srcOrd="0" destOrd="0" presId="urn:microsoft.com/office/officeart/2005/8/layout/vList4#1"/>
    <dgm:cxn modelId="{8D312691-71E5-4FAF-8DFE-57039F944724}" type="presOf" srcId="{07E7B96C-0324-4402-8700-767D2B4036AD}" destId="{856A69F0-9742-46AF-8661-22FCA84F9B7B}" srcOrd="1" destOrd="2" presId="urn:microsoft.com/office/officeart/2005/8/layout/vList4#1"/>
    <dgm:cxn modelId="{E3BE70FA-5B90-41DB-B5AD-FC6F8575AE00}" type="presOf" srcId="{2FF4BA16-1410-46C2-8B30-B11CC3D4FF9D}" destId="{33B2266B-061D-4B5A-B0D6-5D6B02EA1F5F}" srcOrd="0" destOrd="0" presId="urn:microsoft.com/office/officeart/2005/8/layout/vList4#1"/>
    <dgm:cxn modelId="{6B56DB43-2293-404F-8BAF-45E6C85DAE1F}" srcId="{1CDDF292-B7B3-4AA4-89C3-11643732DF27}" destId="{321C959C-8CA8-457D-B035-3F2C1446C5A0}" srcOrd="0" destOrd="0" parTransId="{DB7CF8F8-4447-482F-A180-F4C9B9AC32F7}" sibTransId="{2CCA13FC-EB10-4E3B-A18D-92AB888EAF07}"/>
    <dgm:cxn modelId="{822D2654-5A9F-4183-B8FE-F7289EA44FA6}" srcId="{321C959C-8CA8-457D-B035-3F2C1446C5A0}" destId="{52571052-EFDC-4E0B-9AEE-890510A01A74}" srcOrd="0" destOrd="0" parTransId="{B728D158-723E-433D-BD55-7C0084CCC6C5}" sibTransId="{9CF9F07F-0022-43C0-91D9-353D6EF4CB80}"/>
    <dgm:cxn modelId="{715A3DCF-1EAB-46E1-B7C6-887474A18B71}" type="presOf" srcId="{07E7B96C-0324-4402-8700-767D2B4036AD}" destId="{10CA0413-B5F9-40AE-B906-A5EC0C98AFDB}" srcOrd="0" destOrd="2" presId="urn:microsoft.com/office/officeart/2005/8/layout/vList4#1"/>
    <dgm:cxn modelId="{52451215-9715-48AE-A5ED-9013A6E93BF4}" srcId="{1CDDF292-B7B3-4AA4-89C3-11643732DF27}" destId="{2FF4BA16-1410-46C2-8B30-B11CC3D4FF9D}" srcOrd="2" destOrd="0" parTransId="{12E01021-909D-46C2-8337-A013918BC51F}" sibTransId="{27C6F227-A3E2-493F-B732-999014DBACA4}"/>
    <dgm:cxn modelId="{DB826063-AC79-441B-ABD4-098D17971313}" type="presOf" srcId="{52571052-EFDC-4E0B-9AEE-890510A01A74}" destId="{10CA0413-B5F9-40AE-B906-A5EC0C98AFDB}" srcOrd="0" destOrd="1" presId="urn:microsoft.com/office/officeart/2005/8/layout/vList4#1"/>
    <dgm:cxn modelId="{34AB65E2-AB0C-424F-92F3-FE73ECFED418}" type="presParOf" srcId="{FA9DFDA0-C2D0-4D94-910D-AD7A207807EA}" destId="{F8DC41FF-5878-49F8-BD0C-95A05CE698AE}" srcOrd="0" destOrd="0" presId="urn:microsoft.com/office/officeart/2005/8/layout/vList4#1"/>
    <dgm:cxn modelId="{8AD27ED5-B04A-4A8F-8179-323F9D184882}" type="presParOf" srcId="{F8DC41FF-5878-49F8-BD0C-95A05CE698AE}" destId="{10CA0413-B5F9-40AE-B906-A5EC0C98AFDB}" srcOrd="0" destOrd="0" presId="urn:microsoft.com/office/officeart/2005/8/layout/vList4#1"/>
    <dgm:cxn modelId="{F9E412CE-A69F-4160-AFE1-EB860F369DA6}" type="presParOf" srcId="{F8DC41FF-5878-49F8-BD0C-95A05CE698AE}" destId="{2739B0ED-8E72-4C2C-987A-986FECDA0490}" srcOrd="1" destOrd="0" presId="urn:microsoft.com/office/officeart/2005/8/layout/vList4#1"/>
    <dgm:cxn modelId="{D49DD55C-0E04-4EEB-8546-71D3FF921F72}" type="presParOf" srcId="{F8DC41FF-5878-49F8-BD0C-95A05CE698AE}" destId="{856A69F0-9742-46AF-8661-22FCA84F9B7B}" srcOrd="2" destOrd="0" presId="urn:microsoft.com/office/officeart/2005/8/layout/vList4#1"/>
    <dgm:cxn modelId="{BEA2076B-05FF-42C4-AA94-6326372A1DDE}" type="presParOf" srcId="{FA9DFDA0-C2D0-4D94-910D-AD7A207807EA}" destId="{A5C57D54-BB5B-4702-86C9-DC7DDB475574}" srcOrd="1" destOrd="0" presId="urn:microsoft.com/office/officeart/2005/8/layout/vList4#1"/>
    <dgm:cxn modelId="{9638E56F-A391-41C0-A4E7-06B4E26AF811}" type="presParOf" srcId="{FA9DFDA0-C2D0-4D94-910D-AD7A207807EA}" destId="{E922589F-F65B-4FD0-8DBC-C7D6B490A23D}" srcOrd="2" destOrd="0" presId="urn:microsoft.com/office/officeart/2005/8/layout/vList4#1"/>
    <dgm:cxn modelId="{2E69EAE8-5A68-4D49-989E-7B313B903C21}" type="presParOf" srcId="{E922589F-F65B-4FD0-8DBC-C7D6B490A23D}" destId="{84B4999D-C48A-4EB4-B8C6-17B5900B4B59}" srcOrd="0" destOrd="0" presId="urn:microsoft.com/office/officeart/2005/8/layout/vList4#1"/>
    <dgm:cxn modelId="{1EB653E9-6362-42DC-A279-366556BD2275}" type="presParOf" srcId="{E922589F-F65B-4FD0-8DBC-C7D6B490A23D}" destId="{8DA8E5B6-4470-41BF-ABAF-B305A1AC682A}" srcOrd="1" destOrd="0" presId="urn:microsoft.com/office/officeart/2005/8/layout/vList4#1"/>
    <dgm:cxn modelId="{3A6FE8A8-38EA-4453-B90E-B6F1E944F48C}" type="presParOf" srcId="{E922589F-F65B-4FD0-8DBC-C7D6B490A23D}" destId="{67160E22-E9EB-46C5-A09F-E0EBE1B404C9}" srcOrd="2" destOrd="0" presId="urn:microsoft.com/office/officeart/2005/8/layout/vList4#1"/>
    <dgm:cxn modelId="{671FCA01-B4A2-45C2-88FD-DE97D3912DF7}" type="presParOf" srcId="{FA9DFDA0-C2D0-4D94-910D-AD7A207807EA}" destId="{91D19D24-E7FA-453E-96BF-85B424B241E4}" srcOrd="3" destOrd="0" presId="urn:microsoft.com/office/officeart/2005/8/layout/vList4#1"/>
    <dgm:cxn modelId="{DA2FB249-C83D-4A01-B256-4EEB9513F933}" type="presParOf" srcId="{FA9DFDA0-C2D0-4D94-910D-AD7A207807EA}" destId="{A78316DB-1C96-4ADA-961A-D57F3489D6BD}" srcOrd="4" destOrd="0" presId="urn:microsoft.com/office/officeart/2005/8/layout/vList4#1"/>
    <dgm:cxn modelId="{1BE66449-F045-4DC7-8290-9D39ED762DE5}" type="presParOf" srcId="{A78316DB-1C96-4ADA-961A-D57F3489D6BD}" destId="{33B2266B-061D-4B5A-B0D6-5D6B02EA1F5F}" srcOrd="0" destOrd="0" presId="urn:microsoft.com/office/officeart/2005/8/layout/vList4#1"/>
    <dgm:cxn modelId="{A7CD253B-EB85-4290-A48D-3E4A932FF476}" type="presParOf" srcId="{A78316DB-1C96-4ADA-961A-D57F3489D6BD}" destId="{E3858E2E-E637-4D9F-9985-AC65EC2B6AB4}" srcOrd="1" destOrd="0" presId="urn:microsoft.com/office/officeart/2005/8/layout/vList4#1"/>
    <dgm:cxn modelId="{B5E440B7-91AE-446E-8D32-4B3C8BA32483}" type="presParOf" srcId="{A78316DB-1C96-4ADA-961A-D57F3489D6BD}" destId="{D803CC8D-54A8-4007-A57A-E4C3F86CCEA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CDFD-4476-4573-92BE-FB14BE03B0FE}">
      <dsp:nvSpPr>
        <dsp:cNvPr id="0" name=""/>
        <dsp:cNvSpPr/>
      </dsp:nvSpPr>
      <dsp:spPr>
        <a:xfrm>
          <a:off x="2015550" y="553455"/>
          <a:ext cx="4392758" cy="4392758"/>
        </a:xfrm>
        <a:prstGeom prst="blockArc">
          <a:avLst>
            <a:gd name="adj1" fmla="val 13083208"/>
            <a:gd name="adj2" fmla="val 16204624"/>
            <a:gd name="adj3" fmla="val 390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F56E3-2C4A-416E-97D9-AEE3166B459B}">
      <dsp:nvSpPr>
        <dsp:cNvPr id="0" name=""/>
        <dsp:cNvSpPr/>
      </dsp:nvSpPr>
      <dsp:spPr>
        <a:xfrm>
          <a:off x="2017790" y="550589"/>
          <a:ext cx="4392758" cy="4392758"/>
        </a:xfrm>
        <a:prstGeom prst="blockArc">
          <a:avLst>
            <a:gd name="adj1" fmla="val 10023874"/>
            <a:gd name="adj2" fmla="val 13077401"/>
            <a:gd name="adj3" fmla="val 3901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38ED3-8CE3-453D-807F-A67B2ED28209}">
      <dsp:nvSpPr>
        <dsp:cNvPr id="0" name=""/>
        <dsp:cNvSpPr/>
      </dsp:nvSpPr>
      <dsp:spPr>
        <a:xfrm>
          <a:off x="2018446" y="553457"/>
          <a:ext cx="4392758" cy="4392758"/>
        </a:xfrm>
        <a:prstGeom prst="blockArc">
          <a:avLst>
            <a:gd name="adj1" fmla="val 6942857"/>
            <a:gd name="adj2" fmla="val 10028571"/>
            <a:gd name="adj3" fmla="val 3901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D1668-3554-4550-BE76-79A056043D42}">
      <dsp:nvSpPr>
        <dsp:cNvPr id="0" name=""/>
        <dsp:cNvSpPr/>
      </dsp:nvSpPr>
      <dsp:spPr>
        <a:xfrm>
          <a:off x="2018446" y="553457"/>
          <a:ext cx="4392758" cy="4392758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9E4EB-DB70-49D0-A7E8-C6BBAA203AE2}">
      <dsp:nvSpPr>
        <dsp:cNvPr id="0" name=""/>
        <dsp:cNvSpPr/>
      </dsp:nvSpPr>
      <dsp:spPr>
        <a:xfrm>
          <a:off x="2018446" y="553457"/>
          <a:ext cx="4392758" cy="4392758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A696-CFC9-4AFD-906C-A7032CCA930B}">
      <dsp:nvSpPr>
        <dsp:cNvPr id="0" name=""/>
        <dsp:cNvSpPr/>
      </dsp:nvSpPr>
      <dsp:spPr>
        <a:xfrm>
          <a:off x="2018446" y="553457"/>
          <a:ext cx="4392758" cy="4392758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86AB4-82F1-4370-BBD4-986D563D5F7E}">
      <dsp:nvSpPr>
        <dsp:cNvPr id="0" name=""/>
        <dsp:cNvSpPr/>
      </dsp:nvSpPr>
      <dsp:spPr>
        <a:xfrm>
          <a:off x="2018446" y="553457"/>
          <a:ext cx="4392758" cy="4392758"/>
        </a:xfrm>
        <a:prstGeom prst="blockArc">
          <a:avLst>
            <a:gd name="adj1" fmla="val 16200000"/>
            <a:gd name="adj2" fmla="val 19285714"/>
            <a:gd name="adj3" fmla="val 390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0CC90-3920-4458-B40A-D16950DAAABE}">
      <dsp:nvSpPr>
        <dsp:cNvPr id="0" name=""/>
        <dsp:cNvSpPr/>
      </dsp:nvSpPr>
      <dsp:spPr>
        <a:xfrm>
          <a:off x="3364863" y="1899874"/>
          <a:ext cx="1699924" cy="16999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Market</a:t>
          </a:r>
          <a:endParaRPr lang="en-GB" sz="2800" kern="1200" dirty="0"/>
        </a:p>
      </dsp:txBody>
      <dsp:txXfrm>
        <a:off x="3613811" y="2148822"/>
        <a:ext cx="1202028" cy="1202028"/>
      </dsp:txXfrm>
    </dsp:sp>
    <dsp:sp modelId="{5309E622-6F25-4A58-A44B-1E1E61DCA8A2}">
      <dsp:nvSpPr>
        <dsp:cNvPr id="0" name=""/>
        <dsp:cNvSpPr/>
      </dsp:nvSpPr>
      <dsp:spPr>
        <a:xfrm>
          <a:off x="3619852" y="1322"/>
          <a:ext cx="1189947" cy="11899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Crisis</a:t>
          </a:r>
          <a:endParaRPr lang="en-GB" sz="1000" kern="1200" dirty="0"/>
        </a:p>
      </dsp:txBody>
      <dsp:txXfrm>
        <a:off x="3794116" y="175586"/>
        <a:ext cx="841419" cy="841419"/>
      </dsp:txXfrm>
    </dsp:sp>
    <dsp:sp modelId="{58FFA469-BBC5-44BC-9CB6-9D923D27AE57}">
      <dsp:nvSpPr>
        <dsp:cNvPr id="0" name=""/>
        <dsp:cNvSpPr/>
      </dsp:nvSpPr>
      <dsp:spPr>
        <a:xfrm>
          <a:off x="5288594" y="812152"/>
          <a:ext cx="1219874" cy="1189947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50" kern="1200" dirty="0" smtClean="0"/>
            <a:t>State-owned integrators</a:t>
          </a:r>
          <a:endParaRPr lang="en-GB" sz="1350" kern="1200" dirty="0"/>
        </a:p>
      </dsp:txBody>
      <dsp:txXfrm>
        <a:off x="5467240" y="986416"/>
        <a:ext cx="862582" cy="841419"/>
      </dsp:txXfrm>
    </dsp:sp>
    <dsp:sp modelId="{5F370D4B-7462-4F49-95DE-BF49D838DA0E}">
      <dsp:nvSpPr>
        <dsp:cNvPr id="0" name=""/>
        <dsp:cNvSpPr/>
      </dsp:nvSpPr>
      <dsp:spPr>
        <a:xfrm>
          <a:off x="5719399" y="2634071"/>
          <a:ext cx="1189947" cy="118994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New entrants not respecting existing law</a:t>
          </a:r>
          <a:endParaRPr lang="en-GB" sz="1200" kern="1200" dirty="0"/>
        </a:p>
      </dsp:txBody>
      <dsp:txXfrm>
        <a:off x="5893663" y="2808335"/>
        <a:ext cx="841419" cy="841419"/>
      </dsp:txXfrm>
    </dsp:sp>
    <dsp:sp modelId="{92F1C125-2971-4720-A561-F13B94BE0A80}">
      <dsp:nvSpPr>
        <dsp:cNvPr id="0" name=""/>
        <dsp:cNvSpPr/>
      </dsp:nvSpPr>
      <dsp:spPr>
        <a:xfrm>
          <a:off x="4554238" y="4095136"/>
          <a:ext cx="1189947" cy="118994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Intermediaries</a:t>
          </a:r>
        </a:p>
      </dsp:txBody>
      <dsp:txXfrm>
        <a:off x="4728502" y="4269400"/>
        <a:ext cx="841419" cy="841419"/>
      </dsp:txXfrm>
    </dsp:sp>
    <dsp:sp modelId="{300E4819-1D43-4858-A847-D3CD4671D595}">
      <dsp:nvSpPr>
        <dsp:cNvPr id="0" name=""/>
        <dsp:cNvSpPr/>
      </dsp:nvSpPr>
      <dsp:spPr>
        <a:xfrm>
          <a:off x="2685465" y="4095136"/>
          <a:ext cx="1189947" cy="1189947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Unclear Rules</a:t>
          </a:r>
          <a:endParaRPr lang="en-GB" sz="1300" kern="1200" dirty="0"/>
        </a:p>
      </dsp:txBody>
      <dsp:txXfrm>
        <a:off x="2859729" y="4269400"/>
        <a:ext cx="841419" cy="841419"/>
      </dsp:txXfrm>
    </dsp:sp>
    <dsp:sp modelId="{CDC21872-C639-437D-8F61-F940FDA1F882}">
      <dsp:nvSpPr>
        <dsp:cNvPr id="0" name=""/>
        <dsp:cNvSpPr/>
      </dsp:nvSpPr>
      <dsp:spPr>
        <a:xfrm>
          <a:off x="1520305" y="2634071"/>
          <a:ext cx="1189947" cy="118994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Prices</a:t>
          </a:r>
          <a:endParaRPr lang="en-GB" sz="1000" kern="1200" dirty="0"/>
        </a:p>
      </dsp:txBody>
      <dsp:txXfrm>
        <a:off x="1694569" y="2808335"/>
        <a:ext cx="841419" cy="841419"/>
      </dsp:txXfrm>
    </dsp:sp>
    <dsp:sp modelId="{002B726B-E8C0-43F4-BEF9-037013A1AC7A}">
      <dsp:nvSpPr>
        <dsp:cNvPr id="0" name=""/>
        <dsp:cNvSpPr/>
      </dsp:nvSpPr>
      <dsp:spPr>
        <a:xfrm>
          <a:off x="1921180" y="827425"/>
          <a:ext cx="1189947" cy="118994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Unfair competiton</a:t>
          </a:r>
          <a:endParaRPr lang="en-GB" sz="1300" kern="1200" dirty="0"/>
        </a:p>
      </dsp:txBody>
      <dsp:txXfrm>
        <a:off x="2095444" y="1001689"/>
        <a:ext cx="841419" cy="841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9F8A-8B6E-4331-AF5F-4FCAE26C9EEA}">
      <dsp:nvSpPr>
        <dsp:cNvPr id="0" name=""/>
        <dsp:cNvSpPr/>
      </dsp:nvSpPr>
      <dsp:spPr>
        <a:xfrm rot="5400000">
          <a:off x="-198051" y="211647"/>
          <a:ext cx="1320346" cy="924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COMPETITION</a:t>
          </a:r>
          <a:endParaRPr lang="fr-BE" sz="1200" kern="1200" dirty="0"/>
        </a:p>
      </dsp:txBody>
      <dsp:txXfrm rot="-5400000">
        <a:off x="1" y="475716"/>
        <a:ext cx="924242" cy="396104"/>
      </dsp:txXfrm>
    </dsp:sp>
    <dsp:sp modelId="{7E5E17D8-E4EC-4FD1-878D-EF5185E1C1E6}">
      <dsp:nvSpPr>
        <dsp:cNvPr id="0" name=""/>
        <dsp:cNvSpPr/>
      </dsp:nvSpPr>
      <dsp:spPr>
        <a:xfrm rot="5400000">
          <a:off x="3075092" y="-2137254"/>
          <a:ext cx="858225" cy="5159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Unfair competition by exploiting loopholes in the system	      	</a:t>
          </a:r>
          <a:r>
            <a:rPr lang="en-GB" sz="1800" b="1" kern="1200" noProof="0" dirty="0" smtClean="0">
              <a:solidFill>
                <a:srgbClr val="FF0000"/>
              </a:solidFill>
            </a:rPr>
            <a:t>IRU wants competitive environment 	     		with level playing field</a:t>
          </a:r>
          <a:endParaRPr lang="en-GB" sz="1000" b="1" kern="1200" noProof="0" dirty="0">
            <a:solidFill>
              <a:srgbClr val="FF0000"/>
            </a:solidFill>
          </a:endParaRPr>
        </a:p>
      </dsp:txBody>
      <dsp:txXfrm rot="-5400000">
        <a:off x="924243" y="55490"/>
        <a:ext cx="5118030" cy="774435"/>
      </dsp:txXfrm>
    </dsp:sp>
    <dsp:sp modelId="{F307C5C2-FAD6-4852-98D1-2CF8F180C7A3}">
      <dsp:nvSpPr>
        <dsp:cNvPr id="0" name=""/>
        <dsp:cNvSpPr/>
      </dsp:nvSpPr>
      <dsp:spPr>
        <a:xfrm rot="5400000">
          <a:off x="-198051" y="1468696"/>
          <a:ext cx="1320346" cy="924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RULES</a:t>
          </a:r>
          <a:endParaRPr lang="fr-BE" sz="1200" kern="1200" dirty="0"/>
        </a:p>
      </dsp:txBody>
      <dsp:txXfrm rot="-5400000">
        <a:off x="1" y="1732765"/>
        <a:ext cx="924242" cy="396104"/>
      </dsp:txXfrm>
    </dsp:sp>
    <dsp:sp modelId="{9E44F55D-3976-425D-9CFB-104CAAEF896A}">
      <dsp:nvSpPr>
        <dsp:cNvPr id="0" name=""/>
        <dsp:cNvSpPr/>
      </dsp:nvSpPr>
      <dsp:spPr>
        <a:xfrm rot="5400000">
          <a:off x="2958871" y="-880205"/>
          <a:ext cx="1090666" cy="5159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Different interpretations and practises, misleading statistics</a:t>
          </a:r>
          <a:r>
            <a:rPr lang="en-GB" sz="1400" kern="1200" noProof="0" dirty="0" smtClean="0"/>
            <a:t>						      	</a:t>
          </a:r>
          <a:r>
            <a:rPr lang="en-GB" sz="1800" b="1" kern="1200" noProof="0" dirty="0" smtClean="0">
              <a:solidFill>
                <a:srgbClr val="FF0000"/>
              </a:solidFill>
            </a:rPr>
            <a:t>IRU wants simple rules, uniform 	   	   </a:t>
          </a:r>
          <a:r>
            <a:rPr lang="en-GB" sz="1800" b="1" kern="1200" noProof="0" smtClean="0">
              <a:solidFill>
                <a:srgbClr val="FF0000"/>
              </a:solidFill>
            </a:rPr>
            <a:t>	interpretations </a:t>
          </a:r>
          <a:r>
            <a:rPr lang="en-GB" sz="1800" b="1" kern="1200" noProof="0" dirty="0" smtClean="0">
              <a:solidFill>
                <a:srgbClr val="FF0000"/>
              </a:solidFill>
            </a:rPr>
            <a:t>and adequate enforcement</a:t>
          </a:r>
          <a:endParaRPr lang="en-GB" sz="1800" b="1" kern="1200" noProof="0" dirty="0">
            <a:solidFill>
              <a:srgbClr val="FF0000"/>
            </a:solidFill>
          </a:endParaRPr>
        </a:p>
      </dsp:txBody>
      <dsp:txXfrm rot="-5400000">
        <a:off x="924242" y="1207666"/>
        <a:ext cx="5106683" cy="984182"/>
      </dsp:txXfrm>
    </dsp:sp>
    <dsp:sp modelId="{78E8B7A7-2531-433B-BB92-F9A7A1C47AE3}">
      <dsp:nvSpPr>
        <dsp:cNvPr id="0" name=""/>
        <dsp:cNvSpPr/>
      </dsp:nvSpPr>
      <dsp:spPr>
        <a:xfrm rot="5400000">
          <a:off x="-198051" y="2804011"/>
          <a:ext cx="1320346" cy="924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PRICE PRESSURE</a:t>
          </a:r>
          <a:endParaRPr lang="fr-BE" sz="1200" kern="1200" dirty="0"/>
        </a:p>
      </dsp:txBody>
      <dsp:txXfrm rot="-5400000">
        <a:off x="1" y="3068080"/>
        <a:ext cx="924242" cy="396104"/>
      </dsp:txXfrm>
    </dsp:sp>
    <dsp:sp modelId="{E44C9AA9-2850-4A4F-AC92-B699FC707C12}">
      <dsp:nvSpPr>
        <dsp:cNvPr id="0" name=""/>
        <dsp:cNvSpPr/>
      </dsp:nvSpPr>
      <dsp:spPr>
        <a:xfrm rot="5400000">
          <a:off x="2880605" y="455109"/>
          <a:ext cx="1247198" cy="5159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Increased pressure from e. g. state owned integrators on prices without consequences for shippers and/or freight forwarders</a:t>
          </a:r>
          <a:r>
            <a:rPr lang="en-GB" sz="1400" kern="1200" noProof="0" dirty="0" smtClean="0"/>
            <a:t>						 </a:t>
          </a:r>
          <a:r>
            <a:rPr lang="en-GB" sz="1800" b="1" kern="1200" noProof="0" dirty="0" smtClean="0">
              <a:solidFill>
                <a:srgbClr val="FF0000"/>
              </a:solidFill>
            </a:rPr>
            <a:t>IRU wants access to profession and joint 	liability across the supply and mobility chain</a:t>
          </a:r>
          <a:endParaRPr lang="en-GB" sz="1800" b="1" kern="1200" noProof="0" dirty="0">
            <a:solidFill>
              <a:srgbClr val="FF0000"/>
            </a:solidFill>
          </a:endParaRPr>
        </a:p>
      </dsp:txBody>
      <dsp:txXfrm rot="-5400000">
        <a:off x="924242" y="2472356"/>
        <a:ext cx="5099042" cy="1125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F5993-1F46-4813-ACE5-6426F04B2FE4}">
      <dsp:nvSpPr>
        <dsp:cNvPr id="0" name=""/>
        <dsp:cNvSpPr/>
      </dsp:nvSpPr>
      <dsp:spPr>
        <a:xfrm>
          <a:off x="0" y="2818060"/>
          <a:ext cx="8236024" cy="924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>
              <a:solidFill>
                <a:schemeClr val="bg1"/>
              </a:solidFill>
            </a:rPr>
            <a:t>ENFORCEMENT COMPLICATED </a:t>
          </a:r>
          <a:endParaRPr lang="fr-BE" sz="1700" kern="1200" dirty="0">
            <a:solidFill>
              <a:schemeClr val="bg1"/>
            </a:solidFill>
          </a:endParaRPr>
        </a:p>
      </dsp:txBody>
      <dsp:txXfrm>
        <a:off x="0" y="2818060"/>
        <a:ext cx="8236024" cy="499473"/>
      </dsp:txXfrm>
    </dsp:sp>
    <dsp:sp modelId="{193178B1-A8F7-4FB0-8E5C-C520759546D0}">
      <dsp:nvSpPr>
        <dsp:cNvPr id="0" name=""/>
        <dsp:cNvSpPr/>
      </dsp:nvSpPr>
      <dsp:spPr>
        <a:xfrm>
          <a:off x="0" y="3299034"/>
          <a:ext cx="4118012" cy="425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EU WIDE OPERATIONS</a:t>
          </a:r>
          <a:endParaRPr lang="fr-BE" sz="1300" kern="1200" dirty="0"/>
        </a:p>
      </dsp:txBody>
      <dsp:txXfrm>
        <a:off x="0" y="3299034"/>
        <a:ext cx="4118012" cy="425477"/>
      </dsp:txXfrm>
    </dsp:sp>
    <dsp:sp modelId="{6670ACD6-91F4-4730-9EC3-43D46BA5E055}">
      <dsp:nvSpPr>
        <dsp:cNvPr id="0" name=""/>
        <dsp:cNvSpPr/>
      </dsp:nvSpPr>
      <dsp:spPr>
        <a:xfrm>
          <a:off x="4118012" y="3299034"/>
          <a:ext cx="4118012" cy="425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COMPLEX STRUCTURES and UNCLEAR RULES</a:t>
          </a:r>
          <a:endParaRPr lang="fr-BE" sz="1300" kern="1200" dirty="0"/>
        </a:p>
      </dsp:txBody>
      <dsp:txXfrm>
        <a:off x="4118012" y="3299034"/>
        <a:ext cx="4118012" cy="425477"/>
      </dsp:txXfrm>
    </dsp:sp>
    <dsp:sp modelId="{AD5D3E58-666C-4F01-BB8A-5E2DF46C7F44}">
      <dsp:nvSpPr>
        <dsp:cNvPr id="0" name=""/>
        <dsp:cNvSpPr/>
      </dsp:nvSpPr>
      <dsp:spPr>
        <a:xfrm rot="10800000">
          <a:off x="0" y="1409360"/>
          <a:ext cx="8236024" cy="14225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>
              <a:solidFill>
                <a:schemeClr val="bg1"/>
              </a:solidFill>
            </a:rPr>
            <a:t>ENFORCEMENT  AIM – REPEATED/STRUCTURAL INFRINGEMENTS </a:t>
          </a:r>
          <a:endParaRPr lang="fr-BE" sz="1700" kern="1200" dirty="0">
            <a:solidFill>
              <a:schemeClr val="bg1"/>
            </a:solidFill>
          </a:endParaRPr>
        </a:p>
      </dsp:txBody>
      <dsp:txXfrm rot="-10800000">
        <a:off x="0" y="1409360"/>
        <a:ext cx="8236024" cy="499323"/>
      </dsp:txXfrm>
    </dsp:sp>
    <dsp:sp modelId="{0D4A696A-F690-49F9-B6D4-6A28D1D584EB}">
      <dsp:nvSpPr>
        <dsp:cNvPr id="0" name=""/>
        <dsp:cNvSpPr/>
      </dsp:nvSpPr>
      <dsp:spPr>
        <a:xfrm>
          <a:off x="0" y="1908684"/>
          <a:ext cx="4118012" cy="4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NOT A CASH COW	</a:t>
          </a:r>
          <a:endParaRPr lang="fr-BE" sz="1300" kern="1200" dirty="0"/>
        </a:p>
      </dsp:txBody>
      <dsp:txXfrm>
        <a:off x="0" y="1908684"/>
        <a:ext cx="4118012" cy="425349"/>
      </dsp:txXfrm>
    </dsp:sp>
    <dsp:sp modelId="{5E61E38C-2D18-4F37-8696-3DB7626EB774}">
      <dsp:nvSpPr>
        <dsp:cNvPr id="0" name=""/>
        <dsp:cNvSpPr/>
      </dsp:nvSpPr>
      <dsp:spPr>
        <a:xfrm>
          <a:off x="4118012" y="1908684"/>
          <a:ext cx="4118012" cy="4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FOCUS ON ROAD SAFETY NOT ADMIN OMISSIONS</a:t>
          </a:r>
          <a:endParaRPr lang="fr-BE" sz="1300" kern="1200" dirty="0"/>
        </a:p>
      </dsp:txBody>
      <dsp:txXfrm>
        <a:off x="4118012" y="1908684"/>
        <a:ext cx="4118012" cy="425349"/>
      </dsp:txXfrm>
    </dsp:sp>
    <dsp:sp modelId="{36A133CF-8B75-4ADC-8B22-28B27794B408}">
      <dsp:nvSpPr>
        <dsp:cNvPr id="0" name=""/>
        <dsp:cNvSpPr/>
      </dsp:nvSpPr>
      <dsp:spPr>
        <a:xfrm rot="10800000">
          <a:off x="0" y="661"/>
          <a:ext cx="8236024" cy="14225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>
              <a:solidFill>
                <a:schemeClr val="bg1"/>
              </a:solidFill>
            </a:rPr>
            <a:t>EU MARKET SITUATION </a:t>
          </a:r>
          <a:endParaRPr lang="fr-BE" sz="1700" kern="1200" dirty="0">
            <a:solidFill>
              <a:schemeClr val="bg1"/>
            </a:solidFill>
          </a:endParaRPr>
        </a:p>
      </dsp:txBody>
      <dsp:txXfrm rot="-10800000">
        <a:off x="0" y="661"/>
        <a:ext cx="8236024" cy="499323"/>
      </dsp:txXfrm>
    </dsp:sp>
    <dsp:sp modelId="{488CD918-41BC-4ED3-BE43-0C4878554ED0}">
      <dsp:nvSpPr>
        <dsp:cNvPr id="0" name=""/>
        <dsp:cNvSpPr/>
      </dsp:nvSpPr>
      <dsp:spPr>
        <a:xfrm>
          <a:off x="0" y="499984"/>
          <a:ext cx="4118012" cy="4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OPERATORS ADAPT TO NEW REALITIES + USE NEW BUSINESS MODELS</a:t>
          </a:r>
          <a:endParaRPr lang="fr-BE" sz="1300" kern="1200" dirty="0"/>
        </a:p>
      </dsp:txBody>
      <dsp:txXfrm>
        <a:off x="0" y="499984"/>
        <a:ext cx="4118012" cy="425349"/>
      </dsp:txXfrm>
    </dsp:sp>
    <dsp:sp modelId="{68F9146A-3825-47B5-9AB9-01B6C0C7E51C}">
      <dsp:nvSpPr>
        <dsp:cNvPr id="0" name=""/>
        <dsp:cNvSpPr/>
      </dsp:nvSpPr>
      <dsp:spPr>
        <a:xfrm>
          <a:off x="4118012" y="499984"/>
          <a:ext cx="4118012" cy="4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MOST OF THEM PERFECTLY LEGAL</a:t>
          </a:r>
          <a:endParaRPr lang="fr-BE" sz="1300" kern="1200" dirty="0"/>
        </a:p>
      </dsp:txBody>
      <dsp:txXfrm>
        <a:off x="4118012" y="499984"/>
        <a:ext cx="4118012" cy="425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0413-B5F9-40AE-B906-A5EC0C98AFDB}">
      <dsp:nvSpPr>
        <dsp:cNvPr id="0" name=""/>
        <dsp:cNvSpPr/>
      </dsp:nvSpPr>
      <dsp:spPr>
        <a:xfrm>
          <a:off x="0" y="0"/>
          <a:ext cx="8812088" cy="105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2011 IRU/ECR/TISPOL </a:t>
          </a:r>
          <a:r>
            <a:rPr lang="fr-CH" sz="2000" kern="1200" dirty="0" err="1" smtClean="0"/>
            <a:t>Declaration</a:t>
          </a:r>
          <a:r>
            <a:rPr lang="fr-CH" sz="2000" kern="1200" dirty="0" smtClean="0"/>
            <a:t> of </a:t>
          </a:r>
          <a:r>
            <a:rPr lang="fr-CH" sz="2000" kern="1200" dirty="0" err="1" smtClean="0"/>
            <a:t>Intent</a:t>
          </a:r>
          <a:endParaRPr lang="fr-BE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600" kern="1200" dirty="0" err="1" smtClean="0"/>
            <a:t>Annual</a:t>
          </a:r>
          <a:r>
            <a:rPr lang="fr-CH" sz="1600" kern="1200" dirty="0" smtClean="0"/>
            <a:t>  Joint </a:t>
          </a:r>
          <a:r>
            <a:rPr lang="fr-CH" sz="1600" kern="1200" dirty="0" err="1" smtClean="0"/>
            <a:t>Work</a:t>
          </a:r>
          <a:r>
            <a:rPr lang="fr-CH" sz="1600" kern="1200" dirty="0" smtClean="0"/>
            <a:t> Programmes</a:t>
          </a:r>
          <a:endParaRPr lang="fr-B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Harmonised interpretations and enforcement requirements</a:t>
          </a:r>
          <a:endParaRPr lang="fr-BE" sz="1600" kern="1200" dirty="0"/>
        </a:p>
      </dsp:txBody>
      <dsp:txXfrm>
        <a:off x="1868013" y="0"/>
        <a:ext cx="6944074" cy="1055961"/>
      </dsp:txXfrm>
    </dsp:sp>
    <dsp:sp modelId="{2739B0ED-8E72-4C2C-987A-986FECDA0490}">
      <dsp:nvSpPr>
        <dsp:cNvPr id="0" name=""/>
        <dsp:cNvSpPr/>
      </dsp:nvSpPr>
      <dsp:spPr>
        <a:xfrm>
          <a:off x="105596" y="105596"/>
          <a:ext cx="1762417" cy="8447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4999D-C48A-4EB4-B8C6-17B5900B4B59}">
      <dsp:nvSpPr>
        <dsp:cNvPr id="0" name=""/>
        <dsp:cNvSpPr/>
      </dsp:nvSpPr>
      <dsp:spPr>
        <a:xfrm>
          <a:off x="0" y="1161558"/>
          <a:ext cx="8812088" cy="1348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- Improving the quality of enforcement via common standards of training especially through the TRACE and CLOSER projects!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- Intensified cooperation in the field of safe and secure parking especially through the </a:t>
          </a:r>
          <a:r>
            <a:rPr lang="en-GB" sz="1600" kern="1200" dirty="0" err="1" smtClean="0"/>
            <a:t>TRANSPark</a:t>
          </a:r>
          <a:r>
            <a:rPr lang="en-GB" sz="1600" kern="1200" dirty="0" smtClean="0"/>
            <a:t> project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- </a:t>
          </a:r>
          <a:r>
            <a:rPr lang="en-US" sz="1600" kern="1200" dirty="0" smtClean="0"/>
            <a:t>Work towards fair, dissuasive, proportionate and better aligned penalties</a:t>
          </a:r>
          <a:endParaRPr lang="fr-BE" sz="1600" kern="1200" dirty="0"/>
        </a:p>
      </dsp:txBody>
      <dsp:txXfrm>
        <a:off x="1868013" y="1161558"/>
        <a:ext cx="6944074" cy="1348030"/>
      </dsp:txXfrm>
    </dsp:sp>
    <dsp:sp modelId="{8DA8E5B6-4470-41BF-ABAF-B305A1AC682A}">
      <dsp:nvSpPr>
        <dsp:cNvPr id="0" name=""/>
        <dsp:cNvSpPr/>
      </dsp:nvSpPr>
      <dsp:spPr>
        <a:xfrm>
          <a:off x="105596" y="1413188"/>
          <a:ext cx="1762417" cy="8447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2266B-061D-4B5A-B0D6-5D6B02EA1F5F}">
      <dsp:nvSpPr>
        <dsp:cNvPr id="0" name=""/>
        <dsp:cNvSpPr/>
      </dsp:nvSpPr>
      <dsp:spPr>
        <a:xfrm>
          <a:off x="0" y="2615184"/>
          <a:ext cx="8812088" cy="105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Euro </a:t>
          </a:r>
          <a:r>
            <a:rPr lang="en-GB" sz="2000" kern="1200" dirty="0" err="1" smtClean="0"/>
            <a:t>Contrôle</a:t>
          </a:r>
          <a:r>
            <a:rPr lang="en-GB" sz="2000" kern="1200" dirty="0" smtClean="0"/>
            <a:t> Route/TISPOL/IRU</a:t>
          </a:r>
          <a:endParaRPr lang="fr-BE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Memorandum of Understanding on passenger transport enforcement</a:t>
          </a:r>
          <a:endParaRPr lang="fr-BE" sz="1600" kern="1200" dirty="0"/>
        </a:p>
      </dsp:txBody>
      <dsp:txXfrm>
        <a:off x="1868013" y="2615184"/>
        <a:ext cx="6944074" cy="1055961"/>
      </dsp:txXfrm>
    </dsp:sp>
    <dsp:sp modelId="{E3858E2E-E637-4D9F-9985-AC65EC2B6AB4}">
      <dsp:nvSpPr>
        <dsp:cNvPr id="0" name=""/>
        <dsp:cNvSpPr/>
      </dsp:nvSpPr>
      <dsp:spPr>
        <a:xfrm>
          <a:off x="105596" y="2720781"/>
          <a:ext cx="1762417" cy="844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86FCA-A92B-4503-B727-617A244AF12B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1084-8A23-4677-B665-DE27B7A601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3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7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7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19375"/>
            <a:ext cx="9117399" cy="8572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29245A"/>
                </a:solidFill>
              </a:rPr>
              <a:t>Add title</a:t>
            </a:r>
            <a:endParaRPr lang="en-US" dirty="0">
              <a:solidFill>
                <a:srgbClr val="29245A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574" y="1275606"/>
            <a:ext cx="8229600" cy="3003426"/>
          </a:xfrm>
        </p:spPr>
        <p:txBody>
          <a:bodyPr/>
          <a:lstStyle/>
          <a:p>
            <a:r>
              <a:rPr lang="en-GB" dirty="0" smtClean="0"/>
              <a:t>Add text</a:t>
            </a:r>
            <a:endParaRPr lang="en-US" dirty="0"/>
          </a:p>
        </p:txBody>
      </p:sp>
      <p:pic>
        <p:nvPicPr>
          <p:cNvPr id="16" name="Picture 2" descr="G:\ECR2015\Communicatie\PR\Congreslogo's en banenrs\Logo ECRconf20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714"/>
            <a:ext cx="1701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Afbeeldingsresultaat voor euro control rout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" descr="Afbeeldingsresultaat voor euro control route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6" descr="https://www.ereg-association.eu/userfiles/image/EC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78" y="7937"/>
            <a:ext cx="944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0" y="1122714"/>
            <a:ext cx="9324528" cy="0"/>
          </a:xfrm>
          <a:prstGeom prst="line">
            <a:avLst/>
          </a:prstGeom>
          <a:ln w="28575">
            <a:solidFill>
              <a:srgbClr val="292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3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8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1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1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5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5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1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0F2D-E0CC-426B-B9B2-3F866C61C2A2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9552-ABF6-4DF5-8A18-860F3D2C4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iru.org/en_academy_inde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769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29245A"/>
                </a:solidFill>
              </a:rPr>
              <a:t>Smart Enforcement – View from the industry</a:t>
            </a:r>
            <a:endParaRPr lang="en-US" dirty="0">
              <a:solidFill>
                <a:srgbClr val="29245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435846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Michael Nielsen, General Delegate to the EU</a:t>
            </a:r>
          </a:p>
          <a:p>
            <a:r>
              <a:rPr lang="en-GB" sz="2400" dirty="0" smtClean="0"/>
              <a:t>IRU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4" name="Picture 2" descr="C:\Users\nvs\AppData\Local\Microsoft\Windows\Temporary Internet Files\Content.Outlook\059UCHFV\ECR banner2015 gro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3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276350"/>
          <a:ext cx="8812088" cy="367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42844" y="1357304"/>
          <a:ext cx="1914953" cy="229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8" imgW="4663844" imgH="6035563" progId="AcroExch.Document.11">
                  <p:embed/>
                </p:oleObj>
              </mc:Choice>
              <mc:Fallback>
                <p:oleObj name="Acrobat Document" r:id="rId8" imgW="4663844" imgH="603556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357304"/>
                        <a:ext cx="1914953" cy="2296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pic>
        <p:nvPicPr>
          <p:cNvPr id="6" name="Picture 5" descr="iStock_000017242880Lar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38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571750"/>
            <a:ext cx="5857884" cy="115212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GB" sz="3200" b="1" dirty="0" smtClean="0">
                <a:solidFill>
                  <a:prstClr val="white"/>
                </a:solidFill>
              </a:rPr>
              <a:t>THE BEST FUTURE IS ONE </a:t>
            </a:r>
          </a:p>
          <a:p>
            <a:r>
              <a:rPr lang="en-GB" sz="3200" b="1" dirty="0" smtClean="0">
                <a:solidFill>
                  <a:prstClr val="white"/>
                </a:solidFill>
              </a:rPr>
              <a:t>WE MAKE TOGETHER </a:t>
            </a:r>
          </a:p>
          <a:p>
            <a:r>
              <a:rPr lang="en-GB" sz="3200" b="1" i="1" dirty="0" smtClean="0">
                <a:solidFill>
                  <a:prstClr val="white"/>
                </a:solidFill>
              </a:rPr>
              <a:t>Let</a:t>
            </a:r>
            <a:r>
              <a:rPr lang="da-DK" sz="3200" b="1" i="1" dirty="0" smtClean="0">
                <a:solidFill>
                  <a:prstClr val="white"/>
                </a:solidFill>
              </a:rPr>
              <a:t>’</a:t>
            </a:r>
            <a:r>
              <a:rPr lang="en-GB" sz="3200" b="1" i="1" dirty="0" smtClean="0">
                <a:solidFill>
                  <a:prstClr val="white"/>
                </a:solidFill>
              </a:rPr>
              <a:t>s jointly create the most efficient and professional transport system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6067"/>
            <a:ext cx="1188463" cy="68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IRU Academ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63323"/>
            <a:ext cx="1228022" cy="644712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620645"/>
            <a:ext cx="928372" cy="8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ItineraryOnli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716" y="3947535"/>
            <a:ext cx="389978" cy="695917"/>
          </a:xfrm>
          <a:prstGeom prst="rect">
            <a:avLst/>
          </a:prstGeom>
        </p:spPr>
      </p:pic>
      <p:pic>
        <p:nvPicPr>
          <p:cNvPr id="18" name="Picture 1" descr="IRU Project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977703"/>
            <a:ext cx="881953" cy="5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IRU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0100" y="1056015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Represent and deliver services to truck, bus, coach and taxi operators in more than 100 countries worldwide 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857224" y="1643056"/>
            <a:ext cx="8143932" cy="3500444"/>
            <a:chOff x="996870" y="1052736"/>
            <a:chExt cx="8496944" cy="4127087"/>
          </a:xfrm>
        </p:grpSpPr>
        <p:grpSp>
          <p:nvGrpSpPr>
            <p:cNvPr id="10" name="Group 10"/>
            <p:cNvGrpSpPr/>
            <p:nvPr/>
          </p:nvGrpSpPr>
          <p:grpSpPr>
            <a:xfrm>
              <a:off x="996870" y="1052736"/>
              <a:ext cx="8496944" cy="4127087"/>
              <a:chOff x="996870" y="1052736"/>
              <a:chExt cx="8496944" cy="4127087"/>
            </a:xfrm>
          </p:grpSpPr>
          <p:pic>
            <p:nvPicPr>
              <p:cNvPr id="12" name="Picture 11" descr="CarteMembresIRU-jan2015-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96870" y="1052736"/>
                <a:ext cx="8496944" cy="4127087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51920" y="4653136"/>
                <a:ext cx="3168352" cy="504056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fr-CH" dirty="0" err="1" smtClean="0"/>
              </a:p>
            </p:txBody>
          </p:sp>
        </p:grpSp>
        <p:pic>
          <p:nvPicPr>
            <p:cNvPr id="11" name="Picture 10" descr="CarteMembresIRU-jan2014-FR-03.png"/>
            <p:cNvPicPr>
              <a:picLocks noChangeAspect="1"/>
            </p:cNvPicPr>
            <p:nvPr/>
          </p:nvPicPr>
          <p:blipFill>
            <a:blip r:embed="rId9" cstate="screen"/>
            <a:srcRect l="43103" t="87574" r="18104"/>
            <a:stretch>
              <a:fillRect/>
            </a:stretch>
          </p:blipFill>
          <p:spPr>
            <a:xfrm>
              <a:off x="3635896" y="4653136"/>
              <a:ext cx="3240360" cy="504058"/>
            </a:xfrm>
            <a:prstGeom prst="rect">
              <a:avLst/>
            </a:prstGeom>
          </p:spPr>
        </p:pic>
      </p:grp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30768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Importance of road transport </a:t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in EU Economic growth and job creation</a:t>
            </a:r>
            <a:endParaRPr lang="en-US" sz="24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03598"/>
            <a:ext cx="6768752" cy="19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63838"/>
            <a:ext cx="3888432" cy="14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499992" y="3147814"/>
            <a:ext cx="4392488" cy="1872208"/>
          </a:xfrm>
          <a:prstGeom prst="rect">
            <a:avLst/>
          </a:prstGeom>
          <a:solidFill>
            <a:schemeClr val="accent6">
              <a:lumMod val="2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3147814"/>
            <a:ext cx="3888432" cy="108012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en-GB" sz="2400" baseline="0" dirty="0" smtClean="0">
                <a:solidFill>
                  <a:schemeClr val="bg1"/>
                </a:solidFill>
              </a:rPr>
              <a:t>buses &amp; coaches carry more people </a:t>
            </a:r>
          </a:p>
          <a:p>
            <a:pPr algn="ctr"/>
            <a:endParaRPr lang="en-GB" sz="2800" dirty="0" smtClean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GB" sz="2000" baseline="0" dirty="0" smtClean="0">
                <a:solidFill>
                  <a:schemeClr val="bg1"/>
                </a:solidFill>
              </a:rPr>
              <a:t>than</a:t>
            </a:r>
            <a:r>
              <a:rPr lang="en-GB" sz="2000" dirty="0" smtClean="0">
                <a:solidFill>
                  <a:schemeClr val="bg1"/>
                </a:solidFill>
              </a:rPr>
              <a:t> rail, tram &amp; metro combined</a:t>
            </a:r>
            <a:endParaRPr lang="en-GB" sz="2000" baseline="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efficient_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9902"/>
            <a:ext cx="936104" cy="537514"/>
          </a:xfrm>
          <a:prstGeom prst="rect">
            <a:avLst/>
          </a:prstGeom>
        </p:spPr>
      </p:pic>
      <p:pic>
        <p:nvPicPr>
          <p:cNvPr id="17" name="Picture 16" descr="green_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939902"/>
            <a:ext cx="864096" cy="546103"/>
          </a:xfrm>
          <a:prstGeom prst="rect">
            <a:avLst/>
          </a:prstGeom>
        </p:spPr>
      </p:pic>
      <p:pic>
        <p:nvPicPr>
          <p:cNvPr id="18" name="Picture 17" descr="safe_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939902"/>
            <a:ext cx="1008112" cy="588648"/>
          </a:xfrm>
          <a:prstGeom prst="rect">
            <a:avLst/>
          </a:prstGeom>
        </p:spPr>
      </p:pic>
      <p:pic>
        <p:nvPicPr>
          <p:cNvPr id="19" name="Picture 18" descr="user_freindly_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3939902"/>
            <a:ext cx="1008112" cy="5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Forecast of transport activity </a:t>
            </a:r>
            <a:br>
              <a:rPr lang="en-US" sz="3200" dirty="0" smtClean="0"/>
            </a:br>
            <a:r>
              <a:rPr lang="en-US" sz="3200" dirty="0" smtClean="0"/>
              <a:t>in the EU until 2030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5"/>
          <a:stretch/>
        </p:blipFill>
        <p:spPr bwMode="auto">
          <a:xfrm>
            <a:off x="165831" y="1275606"/>
            <a:ext cx="583359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11"/>
          <p:cNvSpPr/>
          <p:nvPr/>
        </p:nvSpPr>
        <p:spPr>
          <a:xfrm>
            <a:off x="6372200" y="1151123"/>
            <a:ext cx="2016224" cy="3580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haulage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Expected growth of transport activity from 2010 to 2030: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44 % in the EU</a:t>
            </a:r>
          </a:p>
          <a:p>
            <a:pPr marL="176213" indent="-176213">
              <a:spcAft>
                <a:spcPts val="600"/>
              </a:spcAf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feld 1"/>
          <p:cNvSpPr txBox="1"/>
          <p:nvPr/>
        </p:nvSpPr>
        <p:spPr>
          <a:xfrm>
            <a:off x="2339752" y="4774168"/>
            <a:ext cx="6624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900"/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Dekra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and ZF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on the future –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Fernfahrer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0for10.eu/wp-content/uploads/2014/05/EU-veliava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8221"/>
            <a:ext cx="9144000" cy="4165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	Complex EU market situation</a:t>
            </a:r>
            <a:endParaRPr lang="en-US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85720" y="-18"/>
          <a:ext cx="8429652" cy="528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56"/>
            <a:ext cx="9117399" cy="857250"/>
          </a:xfrm>
        </p:spPr>
        <p:txBody>
          <a:bodyPr/>
          <a:lstStyle/>
          <a:p>
            <a:r>
              <a:rPr lang="en-US" dirty="0" smtClean="0"/>
              <a:t>Market functioning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24"/>
            <a:ext cx="7081855" cy="471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143636" y="1275606"/>
            <a:ext cx="1134964" cy="3024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CH" dirty="0" smtClean="0"/>
              <a:t>SOLUTION </a:t>
            </a:r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>
            <a:off x="7271792" y="206769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FF0000"/>
                </a:solidFill>
              </a:rPr>
              <a:t>Single </a:t>
            </a:r>
            <a:r>
              <a:rPr lang="en-GB" sz="2400" dirty="0" smtClean="0">
                <a:solidFill>
                  <a:srgbClr val="FF0000"/>
                </a:solidFill>
              </a:rPr>
              <a:t>Enforcement</a:t>
            </a:r>
            <a:r>
              <a:rPr lang="fr-CH" sz="2400" dirty="0" smtClean="0">
                <a:solidFill>
                  <a:srgbClr val="FF0000"/>
                </a:solidFill>
              </a:rPr>
              <a:t> Area</a:t>
            </a:r>
            <a:endParaRPr lang="fr-BE" sz="2400" dirty="0">
              <a:solidFill>
                <a:srgbClr val="FF0000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0" y="1203598"/>
          <a:ext cx="6084168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ight Arrow 14"/>
          <p:cNvSpPr/>
          <p:nvPr/>
        </p:nvSpPr>
        <p:spPr>
          <a:xfrm>
            <a:off x="992690" y="1500180"/>
            <a:ext cx="7217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2" descr="Image result for eu internal market free movement of goods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229099"/>
            <a:ext cx="2286000" cy="91440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1000100" y="2857502"/>
            <a:ext cx="7217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ight Arrow 11"/>
          <p:cNvSpPr/>
          <p:nvPr/>
        </p:nvSpPr>
        <p:spPr>
          <a:xfrm>
            <a:off x="1000100" y="4286262"/>
            <a:ext cx="7217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6350"/>
          <a:ext cx="8236024" cy="3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jnemec\AppData\Local\Microsoft\Windows\Temporary Internet Files\Content.IE5\8OUHE8OY\check-mark-guy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700523"/>
            <a:ext cx="420514" cy="3864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365187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Minimum standards for </a:t>
            </a:r>
            <a:r>
              <a:rPr lang="fr-CH" sz="1400" dirty="0" err="1" smtClean="0"/>
              <a:t>checks</a:t>
            </a:r>
            <a:r>
              <a:rPr lang="fr-CH" sz="1400" dirty="0" smtClean="0"/>
              <a:t> </a:t>
            </a:r>
            <a:r>
              <a:rPr lang="fr-CH" sz="1400" dirty="0" err="1" smtClean="0"/>
              <a:t>needed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Enforcement</a:t>
            </a:r>
            <a:endParaRPr lang="en-US" dirty="0"/>
          </a:p>
        </p:txBody>
      </p:sp>
      <p:pic>
        <p:nvPicPr>
          <p:cNvPr id="6" name="Content Placeholder 5" descr="Is%20your%20card%20marked%20OCRSPr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7654"/>
            <a:ext cx="2857500" cy="1905000"/>
          </a:xfrm>
        </p:spPr>
      </p:pic>
      <p:pic>
        <p:nvPicPr>
          <p:cNvPr id="7" name="Afbeelding 3" descr="like fb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723878"/>
            <a:ext cx="207997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203598"/>
            <a:ext cx="3619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/>
              <a:t>UK </a:t>
            </a:r>
            <a:r>
              <a:rPr lang="fr-BE" b="1" dirty="0" err="1" smtClean="0"/>
              <a:t>Operator</a:t>
            </a:r>
            <a:r>
              <a:rPr lang="fr-BE" b="1" dirty="0" smtClean="0"/>
              <a:t> </a:t>
            </a:r>
            <a:r>
              <a:rPr lang="fr-BE" b="1" dirty="0" err="1" smtClean="0"/>
              <a:t>Compliance</a:t>
            </a:r>
            <a:r>
              <a:rPr lang="fr-BE" b="1" dirty="0" smtClean="0"/>
              <a:t> </a:t>
            </a:r>
            <a:r>
              <a:rPr lang="fr-BE" b="1" dirty="0" err="1" smtClean="0"/>
              <a:t>Risk</a:t>
            </a:r>
            <a:r>
              <a:rPr lang="fr-BE" b="1" dirty="0" smtClean="0"/>
              <a:t> Score </a:t>
            </a:r>
          </a:p>
          <a:p>
            <a:pPr algn="ctr"/>
            <a:r>
              <a:rPr lang="fr-BE" b="1" dirty="0" smtClean="0"/>
              <a:t>(OCRS) </a:t>
            </a:r>
            <a:endParaRPr lang="fr-BE" dirty="0"/>
          </a:p>
        </p:txBody>
      </p:sp>
      <p:pic>
        <p:nvPicPr>
          <p:cNvPr id="10" name="Picture 9" descr="erru.ht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4667" y="3435846"/>
            <a:ext cx="2184457" cy="16362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0232" y="134761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	Use </a:t>
            </a:r>
            <a:r>
              <a:rPr lang="fr-CH" dirty="0" err="1" smtClean="0"/>
              <a:t>risk</a:t>
            </a:r>
            <a:r>
              <a:rPr lang="fr-CH" dirty="0" smtClean="0"/>
              <a:t> rating</a:t>
            </a:r>
            <a:endParaRPr lang="fr-BE" dirty="0"/>
          </a:p>
        </p:txBody>
      </p:sp>
      <p:pic>
        <p:nvPicPr>
          <p:cNvPr id="2050" name="Picture 2" descr="C:\Users\jnemec\AppData\Local\Microsoft\Windows\Temporary Internet Files\Content.IE5\TLEW1F6C\check-mark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347614"/>
            <a:ext cx="720080" cy="647161"/>
          </a:xfrm>
          <a:prstGeom prst="rect">
            <a:avLst/>
          </a:prstGeom>
          <a:noFill/>
        </p:spPr>
      </p:pic>
      <p:pic>
        <p:nvPicPr>
          <p:cNvPr id="14" name="Picture 2" descr="C:\Users\jnemec\AppData\Local\Microsoft\Windows\Temporary Internet Files\Content.IE5\TLEW1F6C\check-mark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11710"/>
            <a:ext cx="720080" cy="6471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12360" y="21397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Use ERRU</a:t>
            </a:r>
            <a:endParaRPr lang="fr-BE" dirty="0"/>
          </a:p>
        </p:txBody>
      </p:sp>
      <p:pic>
        <p:nvPicPr>
          <p:cNvPr id="16" name="Picture 15" descr="il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1995686"/>
            <a:ext cx="2095500" cy="13944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23928" y="1275606"/>
            <a:ext cx="212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/>
              <a:t>NL Covenant System</a:t>
            </a:r>
          </a:p>
        </p:txBody>
      </p:sp>
      <p:pic>
        <p:nvPicPr>
          <p:cNvPr id="18" name="Picture 2" descr="C:\Users\jnemec\AppData\Local\Microsoft\Windows\Temporary Internet Files\Content.IE5\TLEW1F6C\check-mark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03798"/>
            <a:ext cx="720080" cy="64716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812360" y="3075806"/>
            <a:ext cx="1351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Cooperate</a:t>
            </a:r>
            <a:r>
              <a:rPr lang="fr-CH" dirty="0" smtClean="0"/>
              <a:t> </a:t>
            </a:r>
          </a:p>
          <a:p>
            <a:r>
              <a:rPr lang="fr-CH" dirty="0" smtClean="0"/>
              <a:t>cross border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1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323</Words>
  <Application>Microsoft Office PowerPoint</Application>
  <PresentationFormat>On-screen Show (16:9)</PresentationFormat>
  <Paragraphs>68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Acrobat Document</vt:lpstr>
      <vt:lpstr>Smart Enforcement – View from the industry</vt:lpstr>
      <vt:lpstr>This is the IRU</vt:lpstr>
      <vt:lpstr>Importance of road transport  in EU Economic growth and job creation</vt:lpstr>
      <vt:lpstr>Forecast of transport activity  in the EU until 2030</vt:lpstr>
      <vt:lpstr> Complex EU market situation</vt:lpstr>
      <vt:lpstr>Market functioning</vt:lpstr>
      <vt:lpstr>Where are we today?</vt:lpstr>
      <vt:lpstr>Enforcement challenges</vt:lpstr>
      <vt:lpstr>Smart Enforcement</vt:lpstr>
      <vt:lpstr>Working together</vt:lpstr>
      <vt:lpstr>Working together</vt:lpstr>
    </vt:vector>
  </TitlesOfParts>
  <Company>ITB Holland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Natasja van Schaik</dc:creator>
  <cp:lastModifiedBy>migration3</cp:lastModifiedBy>
  <cp:revision>47</cp:revision>
  <dcterms:created xsi:type="dcterms:W3CDTF">2015-03-16T12:30:04Z</dcterms:created>
  <dcterms:modified xsi:type="dcterms:W3CDTF">2016-02-22T13:14:17Z</dcterms:modified>
</cp:coreProperties>
</file>