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4" r:id="rId3"/>
    <p:sldMasterId id="2147483670" r:id="rId4"/>
    <p:sldMasterId id="2147483677" r:id="rId5"/>
  </p:sldMasterIdLst>
  <p:notesMasterIdLst>
    <p:notesMasterId r:id="rId22"/>
  </p:notesMasterIdLst>
  <p:sldIdLst>
    <p:sldId id="256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67" r:id="rId20"/>
    <p:sldId id="260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UPA\Users$\TReybellet\TIR-EPD\GRAPHS\Graphs%20g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6666666666666701E-2"/>
                  <c:y val="-8.3333333333333343E-2"/>
                </c:manualLayout>
              </c:layout>
              <c:showVal val="1"/>
            </c:dLbl>
            <c:dLbl>
              <c:idx val="1"/>
              <c:layout>
                <c:manualLayout>
                  <c:x val="1.3888905394062356E-2"/>
                  <c:y val="-0.10216393132907382"/>
                </c:manualLayout>
              </c:layout>
              <c:showVal val="1"/>
            </c:dLbl>
            <c:dLbl>
              <c:idx val="2"/>
              <c:layout>
                <c:manualLayout>
                  <c:x val="1.1111150723527396E-2"/>
                  <c:y val="-0.12076041951321555"/>
                </c:manualLayout>
              </c:layout>
              <c:showVal val="1"/>
            </c:dLbl>
            <c:dLbl>
              <c:idx val="3"/>
              <c:layout>
                <c:manualLayout>
                  <c:x val="5.5042772826886001E-3"/>
                  <c:y val="-0.23586798471815973"/>
                </c:manualLayout>
              </c:layout>
              <c:showVal val="1"/>
            </c:dLbl>
            <c:dLbl>
              <c:idx val="4"/>
              <c:layout>
                <c:manualLayout>
                  <c:x val="1.1687247297541933E-2"/>
                  <c:y val="-0.43667636842787655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Val val="1"/>
          </c:dLbls>
          <c:cat>
            <c:numRef>
              <c:f>Sheet4!$A$1:$E$1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Sheet4!$A$2:$E$2</c:f>
              <c:numCache>
                <c:formatCode>_ * #,##0_ ;_ * \-#,##0_ ;_ * "-"??_ ;_ @_ </c:formatCode>
                <c:ptCount val="5"/>
                <c:pt idx="0">
                  <c:v>16844</c:v>
                </c:pt>
                <c:pt idx="1">
                  <c:v>52242</c:v>
                </c:pt>
                <c:pt idx="2">
                  <c:v>74010</c:v>
                </c:pt>
                <c:pt idx="3">
                  <c:v>254181</c:v>
                </c:pt>
                <c:pt idx="4">
                  <c:v>568624</c:v>
                </c:pt>
              </c:numCache>
            </c:numRef>
          </c:val>
        </c:ser>
        <c:shape val="cylinder"/>
        <c:axId val="73624576"/>
        <c:axId val="73651328"/>
        <c:axId val="0"/>
      </c:bar3DChart>
      <c:catAx>
        <c:axId val="736245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fr-FR"/>
          </a:p>
        </c:txPr>
        <c:crossAx val="73651328"/>
        <c:crosses val="autoZero"/>
        <c:auto val="1"/>
        <c:lblAlgn val="ctr"/>
        <c:lblOffset val="100"/>
      </c:catAx>
      <c:valAx>
        <c:axId val="73651328"/>
        <c:scaling>
          <c:orientation val="minMax"/>
        </c:scaling>
        <c:delete val="1"/>
        <c:axPos val="l"/>
        <c:numFmt formatCode="_ * #,##0_ ;_ * \-#,##0_ ;_ * &quot;-&quot;??_ ;_ @_ " sourceLinked="1"/>
        <c:tickLblPos val="none"/>
        <c:crossAx val="73624576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F78F6-5698-43CD-AA97-91DE66A99331}" type="doc">
      <dgm:prSet loTypeId="urn:microsoft.com/office/officeart/2005/8/layout/cycle2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fr-CH"/>
        </a:p>
      </dgm:t>
    </dgm:pt>
    <dgm:pt modelId="{64DF1B0F-756D-4805-A627-A24C786F2307}">
      <dgm:prSet phldrT="[Text]"/>
      <dgm:spPr/>
      <dgm:t>
        <a:bodyPr/>
        <a:lstStyle/>
        <a:p>
          <a:r>
            <a:rPr lang="en-US" dirty="0" err="1" smtClean="0"/>
            <a:t>Authorised</a:t>
          </a:r>
          <a:r>
            <a:rPr lang="en-US" dirty="0" smtClean="0"/>
            <a:t> holder sends preliminary information on goods to customs of all countries of his itinerary via IRU TIR-EPD free-of-charge</a:t>
          </a:r>
          <a:endParaRPr lang="fr-CH" dirty="0"/>
        </a:p>
      </dgm:t>
    </dgm:pt>
    <dgm:pt modelId="{02350645-5DFA-460A-9DE6-316FC0FADC3F}" type="parTrans" cxnId="{BC7CB942-BE27-48B7-892E-3D5159F846D3}">
      <dgm:prSet/>
      <dgm:spPr/>
      <dgm:t>
        <a:bodyPr/>
        <a:lstStyle/>
        <a:p>
          <a:endParaRPr lang="fr-CH"/>
        </a:p>
      </dgm:t>
    </dgm:pt>
    <dgm:pt modelId="{9BF4A039-CBB1-414E-A382-95AD253917F0}" type="sibTrans" cxnId="{BC7CB942-BE27-48B7-892E-3D5159F846D3}">
      <dgm:prSet/>
      <dgm:spPr/>
      <dgm:t>
        <a:bodyPr/>
        <a:lstStyle/>
        <a:p>
          <a:endParaRPr lang="fr-CH"/>
        </a:p>
      </dgm:t>
    </dgm:pt>
    <dgm:pt modelId="{BABE7AD6-10DB-4E7B-A96B-1E78956FB5E5}">
      <dgm:prSet phldrT="[Text]"/>
      <dgm:spPr/>
      <dgm:t>
        <a:bodyPr/>
        <a:lstStyle/>
        <a:p>
          <a:r>
            <a:rPr lang="en-US" smtClean="0"/>
            <a:t>IRU TIR-EPD ensures handling and transmission of this information to all customs authorities </a:t>
          </a:r>
          <a:endParaRPr lang="fr-CH" dirty="0"/>
        </a:p>
      </dgm:t>
    </dgm:pt>
    <dgm:pt modelId="{05C59DC0-4C6B-4949-8B22-33E8B8C18576}" type="parTrans" cxnId="{F2CB0B2D-D8C0-4C69-9066-85111479B106}">
      <dgm:prSet/>
      <dgm:spPr/>
      <dgm:t>
        <a:bodyPr/>
        <a:lstStyle/>
        <a:p>
          <a:endParaRPr lang="fr-CH"/>
        </a:p>
      </dgm:t>
    </dgm:pt>
    <dgm:pt modelId="{91DCB68B-E59D-42DF-85E0-F8683A6F7947}" type="sibTrans" cxnId="{F2CB0B2D-D8C0-4C69-9066-85111479B106}">
      <dgm:prSet/>
      <dgm:spPr/>
      <dgm:t>
        <a:bodyPr/>
        <a:lstStyle/>
        <a:p>
          <a:endParaRPr lang="fr-CH"/>
        </a:p>
      </dgm:t>
    </dgm:pt>
    <dgm:pt modelId="{BC621C3D-222F-4CE8-B79D-E806A3264686}">
      <dgm:prSet phldrT="[Text]"/>
      <dgm:spPr/>
      <dgm:t>
        <a:bodyPr/>
        <a:lstStyle/>
        <a:p>
          <a:r>
            <a:rPr lang="en-US" smtClean="0"/>
            <a:t>Customs receive information on goods for preliminary risk analysis and send confirmation to holder. </a:t>
          </a:r>
          <a:endParaRPr lang="fr-CH" dirty="0"/>
        </a:p>
      </dgm:t>
    </dgm:pt>
    <dgm:pt modelId="{2B366DF8-FD70-487E-BA73-D51DB2F04D4B}" type="parTrans" cxnId="{A640AE59-0A68-4630-B05B-07D431B9316E}">
      <dgm:prSet/>
      <dgm:spPr/>
      <dgm:t>
        <a:bodyPr/>
        <a:lstStyle/>
        <a:p>
          <a:endParaRPr lang="fr-CH"/>
        </a:p>
      </dgm:t>
    </dgm:pt>
    <dgm:pt modelId="{590AD95F-54F8-498D-AA95-B0683803ED6A}" type="sibTrans" cxnId="{A640AE59-0A68-4630-B05B-07D431B9316E}">
      <dgm:prSet/>
      <dgm:spPr/>
      <dgm:t>
        <a:bodyPr/>
        <a:lstStyle/>
        <a:p>
          <a:endParaRPr lang="fr-CH"/>
        </a:p>
      </dgm:t>
    </dgm:pt>
    <dgm:pt modelId="{2A39446D-057C-45B6-A17E-F1330557FC5A}" type="pres">
      <dgm:prSet presAssocID="{4C3F78F6-5698-43CD-AA97-91DE66A9933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3D173877-9EEA-4FB0-A317-37559F9E235F}" type="pres">
      <dgm:prSet presAssocID="{64DF1B0F-756D-4805-A627-A24C786F2307}" presName="node" presStyleLbl="node1" presStyleIdx="0" presStyleCnt="3" custScaleX="132476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CA560D9A-F263-4FF5-B739-3CA78CC1F705}" type="pres">
      <dgm:prSet presAssocID="{9BF4A039-CBB1-414E-A382-95AD253917F0}" presName="sibTrans" presStyleLbl="sibTrans2D1" presStyleIdx="0" presStyleCnt="3" custScaleX="129801" custScaleY="48135" custLinFactNeighborX="77529" custLinFactNeighborY="-25031"/>
      <dgm:spPr/>
      <dgm:t>
        <a:bodyPr/>
        <a:lstStyle/>
        <a:p>
          <a:endParaRPr lang="fr-CH"/>
        </a:p>
      </dgm:t>
    </dgm:pt>
    <dgm:pt modelId="{1CDFA718-F878-46C6-9E95-979CD41015D6}" type="pres">
      <dgm:prSet presAssocID="{9BF4A039-CBB1-414E-A382-95AD253917F0}" presName="connectorText" presStyleLbl="sibTrans2D1" presStyleIdx="0" presStyleCnt="3"/>
      <dgm:spPr/>
      <dgm:t>
        <a:bodyPr/>
        <a:lstStyle/>
        <a:p>
          <a:endParaRPr lang="fr-CH"/>
        </a:p>
      </dgm:t>
    </dgm:pt>
    <dgm:pt modelId="{1BBA6567-C426-4153-B487-86883D8F4A8C}" type="pres">
      <dgm:prSet presAssocID="{BABE7AD6-10DB-4E7B-A96B-1E78956FB5E5}" presName="node" presStyleLbl="node1" presStyleIdx="1" presStyleCnt="3" custScaleX="132779" custRadScaleRad="111327" custRadScaleInc="-5521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0F971590-6180-4D03-A299-DF0028B5618C}" type="pres">
      <dgm:prSet presAssocID="{91DCB68B-E59D-42DF-85E0-F8683A6F7947}" presName="sibTrans" presStyleLbl="sibTrans2D1" presStyleIdx="1" presStyleCnt="3" custScaleX="154291" custScaleY="41340" custLinFactNeighborX="-5172" custLinFactNeighborY="12592"/>
      <dgm:spPr/>
      <dgm:t>
        <a:bodyPr/>
        <a:lstStyle/>
        <a:p>
          <a:endParaRPr lang="fr-CH"/>
        </a:p>
      </dgm:t>
    </dgm:pt>
    <dgm:pt modelId="{B0CBEAFF-646F-456B-968E-E34483934AF5}" type="pres">
      <dgm:prSet presAssocID="{91DCB68B-E59D-42DF-85E0-F8683A6F7947}" presName="connectorText" presStyleLbl="sibTrans2D1" presStyleIdx="1" presStyleCnt="3"/>
      <dgm:spPr/>
      <dgm:t>
        <a:bodyPr/>
        <a:lstStyle/>
        <a:p>
          <a:endParaRPr lang="fr-CH"/>
        </a:p>
      </dgm:t>
    </dgm:pt>
    <dgm:pt modelId="{90E3399D-FBAC-403E-9998-5060B50E86AF}" type="pres">
      <dgm:prSet presAssocID="{BC621C3D-222F-4CE8-B79D-E806A3264686}" presName="node" presStyleLbl="node1" presStyleIdx="2" presStyleCnt="3" custScaleX="131620" custRadScaleRad="109688" custRadScaleInc="480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D1CE825D-84D2-47FD-A86C-8A940C4D92AB}" type="pres">
      <dgm:prSet presAssocID="{590AD95F-54F8-498D-AA95-B0683803ED6A}" presName="sibTrans" presStyleLbl="sibTrans2D1" presStyleIdx="2" presStyleCnt="3" custAng="3416485" custScaleX="129697" custScaleY="42897" custLinFactX="76050" custLinFactY="41540" custLinFactNeighborX="100000" custLinFactNeighborY="100000"/>
      <dgm:spPr/>
      <dgm:t>
        <a:bodyPr/>
        <a:lstStyle/>
        <a:p>
          <a:endParaRPr lang="fr-CH"/>
        </a:p>
      </dgm:t>
    </dgm:pt>
    <dgm:pt modelId="{6551CF4E-936A-44C9-BF11-363A48FA6DE1}" type="pres">
      <dgm:prSet presAssocID="{590AD95F-54F8-498D-AA95-B0683803ED6A}" presName="connectorText" presStyleLbl="sibTrans2D1" presStyleIdx="2" presStyleCnt="3"/>
      <dgm:spPr/>
      <dgm:t>
        <a:bodyPr/>
        <a:lstStyle/>
        <a:p>
          <a:endParaRPr lang="fr-CH"/>
        </a:p>
      </dgm:t>
    </dgm:pt>
  </dgm:ptLst>
  <dgm:cxnLst>
    <dgm:cxn modelId="{FC74096C-A435-4128-8543-669D1C60183E}" type="presOf" srcId="{BABE7AD6-10DB-4E7B-A96B-1E78956FB5E5}" destId="{1BBA6567-C426-4153-B487-86883D8F4A8C}" srcOrd="0" destOrd="0" presId="urn:microsoft.com/office/officeart/2005/8/layout/cycle2"/>
    <dgm:cxn modelId="{B742661D-2BBA-43F3-9D8C-1163F97E2348}" type="presOf" srcId="{91DCB68B-E59D-42DF-85E0-F8683A6F7947}" destId="{0F971590-6180-4D03-A299-DF0028B5618C}" srcOrd="0" destOrd="0" presId="urn:microsoft.com/office/officeart/2005/8/layout/cycle2"/>
    <dgm:cxn modelId="{BC7CB942-BE27-48B7-892E-3D5159F846D3}" srcId="{4C3F78F6-5698-43CD-AA97-91DE66A99331}" destId="{64DF1B0F-756D-4805-A627-A24C786F2307}" srcOrd="0" destOrd="0" parTransId="{02350645-5DFA-460A-9DE6-316FC0FADC3F}" sibTransId="{9BF4A039-CBB1-414E-A382-95AD253917F0}"/>
    <dgm:cxn modelId="{7FDA248F-78B3-4804-A7A6-F2170FD5747A}" type="presOf" srcId="{9BF4A039-CBB1-414E-A382-95AD253917F0}" destId="{CA560D9A-F263-4FF5-B739-3CA78CC1F705}" srcOrd="0" destOrd="0" presId="urn:microsoft.com/office/officeart/2005/8/layout/cycle2"/>
    <dgm:cxn modelId="{A332D77C-0579-4019-9D04-0E50F0619675}" type="presOf" srcId="{4C3F78F6-5698-43CD-AA97-91DE66A99331}" destId="{2A39446D-057C-45B6-A17E-F1330557FC5A}" srcOrd="0" destOrd="0" presId="urn:microsoft.com/office/officeart/2005/8/layout/cycle2"/>
    <dgm:cxn modelId="{33587769-C568-454D-9212-96831BCDDFA7}" type="presOf" srcId="{91DCB68B-E59D-42DF-85E0-F8683A6F7947}" destId="{B0CBEAFF-646F-456B-968E-E34483934AF5}" srcOrd="1" destOrd="0" presId="urn:microsoft.com/office/officeart/2005/8/layout/cycle2"/>
    <dgm:cxn modelId="{C1DBDE60-92C3-4CAC-AD12-D02CC87C1B73}" type="presOf" srcId="{9BF4A039-CBB1-414E-A382-95AD253917F0}" destId="{1CDFA718-F878-46C6-9E95-979CD41015D6}" srcOrd="1" destOrd="0" presId="urn:microsoft.com/office/officeart/2005/8/layout/cycle2"/>
    <dgm:cxn modelId="{4F99E8DC-1BCF-4516-8725-B59DD0F1B005}" type="presOf" srcId="{64DF1B0F-756D-4805-A627-A24C786F2307}" destId="{3D173877-9EEA-4FB0-A317-37559F9E235F}" srcOrd="0" destOrd="0" presId="urn:microsoft.com/office/officeart/2005/8/layout/cycle2"/>
    <dgm:cxn modelId="{A640AE59-0A68-4630-B05B-07D431B9316E}" srcId="{4C3F78F6-5698-43CD-AA97-91DE66A99331}" destId="{BC621C3D-222F-4CE8-B79D-E806A3264686}" srcOrd="2" destOrd="0" parTransId="{2B366DF8-FD70-487E-BA73-D51DB2F04D4B}" sibTransId="{590AD95F-54F8-498D-AA95-B0683803ED6A}"/>
    <dgm:cxn modelId="{D7BFBD59-4447-476E-B05C-621274756566}" type="presOf" srcId="{590AD95F-54F8-498D-AA95-B0683803ED6A}" destId="{6551CF4E-936A-44C9-BF11-363A48FA6DE1}" srcOrd="1" destOrd="0" presId="urn:microsoft.com/office/officeart/2005/8/layout/cycle2"/>
    <dgm:cxn modelId="{AEF0F4F7-81C2-4BF1-850F-1B7728F3749D}" type="presOf" srcId="{590AD95F-54F8-498D-AA95-B0683803ED6A}" destId="{D1CE825D-84D2-47FD-A86C-8A940C4D92AB}" srcOrd="0" destOrd="0" presId="urn:microsoft.com/office/officeart/2005/8/layout/cycle2"/>
    <dgm:cxn modelId="{F2CB0B2D-D8C0-4C69-9066-85111479B106}" srcId="{4C3F78F6-5698-43CD-AA97-91DE66A99331}" destId="{BABE7AD6-10DB-4E7B-A96B-1E78956FB5E5}" srcOrd="1" destOrd="0" parTransId="{05C59DC0-4C6B-4949-8B22-33E8B8C18576}" sibTransId="{91DCB68B-E59D-42DF-85E0-F8683A6F7947}"/>
    <dgm:cxn modelId="{C6AA0AF5-1A3A-48CB-8BF2-1489FD855F47}" type="presOf" srcId="{BC621C3D-222F-4CE8-B79D-E806A3264686}" destId="{90E3399D-FBAC-403E-9998-5060B50E86AF}" srcOrd="0" destOrd="0" presId="urn:microsoft.com/office/officeart/2005/8/layout/cycle2"/>
    <dgm:cxn modelId="{8A3C0238-C95E-4456-8026-5FA2C9729532}" type="presParOf" srcId="{2A39446D-057C-45B6-A17E-F1330557FC5A}" destId="{3D173877-9EEA-4FB0-A317-37559F9E235F}" srcOrd="0" destOrd="0" presId="urn:microsoft.com/office/officeart/2005/8/layout/cycle2"/>
    <dgm:cxn modelId="{AF417E23-44E8-46AF-AA86-D4ED5BB37673}" type="presParOf" srcId="{2A39446D-057C-45B6-A17E-F1330557FC5A}" destId="{CA560D9A-F263-4FF5-B739-3CA78CC1F705}" srcOrd="1" destOrd="0" presId="urn:microsoft.com/office/officeart/2005/8/layout/cycle2"/>
    <dgm:cxn modelId="{9E0F59A7-B7FC-45A3-AE30-808072A856A2}" type="presParOf" srcId="{CA560D9A-F263-4FF5-B739-3CA78CC1F705}" destId="{1CDFA718-F878-46C6-9E95-979CD41015D6}" srcOrd="0" destOrd="0" presId="urn:microsoft.com/office/officeart/2005/8/layout/cycle2"/>
    <dgm:cxn modelId="{FC0A487A-C8CF-4AA6-B91B-CE08BD1820E8}" type="presParOf" srcId="{2A39446D-057C-45B6-A17E-F1330557FC5A}" destId="{1BBA6567-C426-4153-B487-86883D8F4A8C}" srcOrd="2" destOrd="0" presId="urn:microsoft.com/office/officeart/2005/8/layout/cycle2"/>
    <dgm:cxn modelId="{E99041E7-A052-4544-B325-471184D7C74B}" type="presParOf" srcId="{2A39446D-057C-45B6-A17E-F1330557FC5A}" destId="{0F971590-6180-4D03-A299-DF0028B5618C}" srcOrd="3" destOrd="0" presId="urn:microsoft.com/office/officeart/2005/8/layout/cycle2"/>
    <dgm:cxn modelId="{80134D41-6288-42F0-9E55-799DC6406F73}" type="presParOf" srcId="{0F971590-6180-4D03-A299-DF0028B5618C}" destId="{B0CBEAFF-646F-456B-968E-E34483934AF5}" srcOrd="0" destOrd="0" presId="urn:microsoft.com/office/officeart/2005/8/layout/cycle2"/>
    <dgm:cxn modelId="{1578B4BF-381D-49F3-8267-43F64877F9CA}" type="presParOf" srcId="{2A39446D-057C-45B6-A17E-F1330557FC5A}" destId="{90E3399D-FBAC-403E-9998-5060B50E86AF}" srcOrd="4" destOrd="0" presId="urn:microsoft.com/office/officeart/2005/8/layout/cycle2"/>
    <dgm:cxn modelId="{A7FACFBC-8F44-4E81-B045-DB5E6FD79459}" type="presParOf" srcId="{2A39446D-057C-45B6-A17E-F1330557FC5A}" destId="{D1CE825D-84D2-47FD-A86C-8A940C4D92AB}" srcOrd="5" destOrd="0" presId="urn:microsoft.com/office/officeart/2005/8/layout/cycle2"/>
    <dgm:cxn modelId="{A6A86770-85BC-444C-AA09-7DD40EEEC784}" type="presParOf" srcId="{D1CE825D-84D2-47FD-A86C-8A940C4D92AB}" destId="{6551CF4E-936A-44C9-BF11-363A48FA6DE1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173877-9EEA-4FB0-A317-37559F9E235F}">
      <dsp:nvSpPr>
        <dsp:cNvPr id="0" name=""/>
        <dsp:cNvSpPr/>
      </dsp:nvSpPr>
      <dsp:spPr>
        <a:xfrm>
          <a:off x="1887478" y="256"/>
          <a:ext cx="2682241" cy="20246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Authorised</a:t>
          </a:r>
          <a:r>
            <a:rPr lang="en-US" sz="1500" kern="1200" dirty="0" smtClean="0"/>
            <a:t> holder sends preliminary information on goods to customs of all countries of his itinerary via IRU TIR-EPD free-of-charge</a:t>
          </a:r>
          <a:endParaRPr lang="fr-CH" sz="1500" kern="1200" dirty="0"/>
        </a:p>
      </dsp:txBody>
      <dsp:txXfrm>
        <a:off x="1887478" y="256"/>
        <a:ext cx="2682241" cy="2024699"/>
      </dsp:txXfrm>
    </dsp:sp>
    <dsp:sp modelId="{CA560D9A-F263-4FF5-B739-3CA78CC1F705}">
      <dsp:nvSpPr>
        <dsp:cNvPr id="0" name=""/>
        <dsp:cNvSpPr/>
      </dsp:nvSpPr>
      <dsp:spPr>
        <a:xfrm rot="3387055">
          <a:off x="4159834" y="1981707"/>
          <a:ext cx="679660" cy="3289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200" kern="1200"/>
        </a:p>
      </dsp:txBody>
      <dsp:txXfrm rot="3387055">
        <a:off x="4159834" y="1981707"/>
        <a:ext cx="679660" cy="328923"/>
      </dsp:txXfrm>
    </dsp:sp>
    <dsp:sp modelId="{1BBA6567-C426-4153-B487-86883D8F4A8C}">
      <dsp:nvSpPr>
        <dsp:cNvPr id="0" name=""/>
        <dsp:cNvSpPr/>
      </dsp:nvSpPr>
      <dsp:spPr>
        <a:xfrm>
          <a:off x="3631284" y="2634589"/>
          <a:ext cx="2688376" cy="20246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IRU TIR-EPD ensures handling and transmission of this information to all customs authorities </a:t>
          </a:r>
          <a:endParaRPr lang="fr-CH" sz="1500" kern="1200" dirty="0"/>
        </a:p>
      </dsp:txBody>
      <dsp:txXfrm>
        <a:off x="3631284" y="2634589"/>
        <a:ext cx="2688376" cy="2024699"/>
      </dsp:txXfrm>
    </dsp:sp>
    <dsp:sp modelId="{0F971590-6180-4D03-A299-DF0028B5618C}">
      <dsp:nvSpPr>
        <dsp:cNvPr id="0" name=""/>
        <dsp:cNvSpPr/>
      </dsp:nvSpPr>
      <dsp:spPr>
        <a:xfrm rot="10799993">
          <a:off x="2908241" y="3591742"/>
          <a:ext cx="641782" cy="282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200" kern="1200"/>
        </a:p>
      </dsp:txBody>
      <dsp:txXfrm rot="10799993">
        <a:off x="2908241" y="3591742"/>
        <a:ext cx="641782" cy="282491"/>
      </dsp:txXfrm>
    </dsp:sp>
    <dsp:sp modelId="{90E3399D-FBAC-403E-9998-5060B50E86AF}">
      <dsp:nvSpPr>
        <dsp:cNvPr id="0" name=""/>
        <dsp:cNvSpPr/>
      </dsp:nvSpPr>
      <dsp:spPr>
        <a:xfrm>
          <a:off x="181552" y="2634595"/>
          <a:ext cx="2664910" cy="20246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Customs receive information on goods for preliminary risk analysis and send confirmation to holder. </a:t>
          </a:r>
          <a:endParaRPr lang="fr-CH" sz="1500" kern="1200" dirty="0"/>
        </a:p>
      </dsp:txBody>
      <dsp:txXfrm>
        <a:off x="181552" y="2634595"/>
        <a:ext cx="2664910" cy="2024699"/>
      </dsp:txXfrm>
    </dsp:sp>
    <dsp:sp modelId="{D1CE825D-84D2-47FD-A86C-8A940C4D92AB}">
      <dsp:nvSpPr>
        <dsp:cNvPr id="0" name=""/>
        <dsp:cNvSpPr/>
      </dsp:nvSpPr>
      <dsp:spPr>
        <a:xfrm>
          <a:off x="2938352" y="3163254"/>
          <a:ext cx="671117" cy="293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200" kern="1200"/>
        </a:p>
      </dsp:txBody>
      <dsp:txXfrm>
        <a:off x="2938352" y="3163254"/>
        <a:ext cx="671117" cy="293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58D45-5C53-4FF8-98C5-1FCECAB4AF6D}" type="datetimeFigureOut">
              <a:rPr lang="fr-CH" smtClean="0"/>
              <a:pPr/>
              <a:t>21.01.2014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26A03-EFFE-4729-8E08-4C8758B662DD}" type="slidenum">
              <a:rPr lang="fr-CH" smtClean="0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EBA7F-C052-4F3E-A076-9589878C5E2A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E06ED0-81E3-40D0-899C-8CB177BD795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0288E-A743-4F4D-99C9-3A6F72C59651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EBA7F-C052-4F3E-A076-9589878C5E2A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512" y="1796819"/>
            <a:ext cx="8784976" cy="1920213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 of the Presentation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788635"/>
            <a:ext cx="8712968" cy="1152533"/>
          </a:xfrm>
        </p:spPr>
        <p:txBody>
          <a:bodyPr>
            <a:normAutofit/>
          </a:bodyPr>
          <a:lstStyle>
            <a:lvl1pPr marL="0" indent="0" algn="l">
              <a:buNone/>
              <a:defRPr sz="18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Location, Date</a:t>
            </a:r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51520" y="4581128"/>
            <a:ext cx="8712968" cy="720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5085184"/>
            <a:ext cx="8712968" cy="720080"/>
          </a:xfrm>
        </p:spPr>
        <p:txBody>
          <a:bodyPr anchor="b">
            <a:normAutofit/>
          </a:bodyPr>
          <a:lstStyle>
            <a:lvl1pPr algn="r">
              <a:defRPr sz="1800" i="1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smtClean="0"/>
              <a:t>Name of Presenter &amp; Position</a:t>
            </a:r>
            <a:endParaRPr lang="en-GB" noProof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600BB32-EF8B-4B1B-9254-817E6DA47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1"/>
          </p:nvPr>
        </p:nvSpPr>
        <p:spPr>
          <a:xfrm>
            <a:off x="285750" y="6629400"/>
            <a:ext cx="307498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6000750" y="6629400"/>
            <a:ext cx="30003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/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EF5297C-F48C-469C-B364-F8584153E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>
          <a:xfrm>
            <a:off x="285750" y="6629400"/>
            <a:ext cx="307498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6000750" y="6629400"/>
            <a:ext cx="30003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RU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88913"/>
            <a:ext cx="8785101" cy="6264275"/>
          </a:xfrm>
        </p:spPr>
        <p:txBody>
          <a:bodyPr anchor="ctr">
            <a:normAutofit/>
          </a:bodyPr>
          <a:lstStyle>
            <a:lvl1pPr marL="0" indent="0">
              <a:buNone/>
              <a:defRPr sz="4400" b="0" cap="small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  <a:lvl2pPr>
              <a:buNone/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3600"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3200"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 noProof="0" dirty="0" smtClean="0"/>
              <a:t>Click here to add a key message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6" r:id="rId3"/>
    <p:sldLayoutId id="2147483667" r:id="rId4"/>
    <p:sldLayoutId id="2147483669" r:id="rId5"/>
    <p:sldLayoutId id="2147483686" r:id="rId6"/>
    <p:sldLayoutId id="2147483687" r:id="rId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132856"/>
            <a:ext cx="4896544" cy="2592288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endParaRPr lang="fr-CH" sz="1800" baseline="0" dirty="0" err="1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bg1"/>
        </a:buClr>
        <a:buSzPct val="5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med"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://www.iru.org/en_tirepd_informatio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IRU TIR-EPD</a:t>
            </a:r>
            <a:endParaRPr lang="en-GB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  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88832" cy="504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> New version of IRU </a:t>
            </a:r>
            <a:r>
              <a:rPr lang="fr-CH" sz="2900" dirty="0" smtClean="0"/>
              <a:t>TIR-EPD: </a:t>
            </a:r>
            <a:r>
              <a:rPr lang="fr-CH" sz="2900" dirty="0" err="1" smtClean="0"/>
              <a:t>from</a:t>
            </a:r>
            <a:r>
              <a:rPr lang="fr-CH" sz="2900" dirty="0" smtClean="0"/>
              <a:t> 15 April 2013</a:t>
            </a:r>
            <a:endParaRPr lang="fr-CH" sz="29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25787" t="7434" r="27357" b="29567"/>
          <a:stretch>
            <a:fillRect/>
          </a:stretch>
        </p:blipFill>
        <p:spPr bwMode="auto">
          <a:xfrm>
            <a:off x="3923928" y="2420888"/>
            <a:ext cx="5046161" cy="381642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385" t="8096" r="27209" b="28905"/>
          <a:stretch>
            <a:fillRect/>
          </a:stretch>
        </p:blipFill>
        <p:spPr bwMode="auto">
          <a:xfrm>
            <a:off x="251519" y="1412776"/>
            <a:ext cx="5084273" cy="38825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40184" y="1678193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https://tirepd.iru.org</a:t>
            </a:r>
            <a:endParaRPr lang="fr-CH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advantages of new </a:t>
            </a:r>
            <a:r>
              <a:rPr lang="fr-CH" dirty="0" smtClean="0"/>
              <a:t>TIR-EPD interface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46" y="1268760"/>
            <a:ext cx="8583613" cy="482453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300" b="1" dirty="0" smtClean="0">
                <a:solidFill>
                  <a:schemeClr val="accent1">
                    <a:lumMod val="75000"/>
                  </a:schemeClr>
                </a:solidFill>
              </a:rPr>
              <a:t>Modern easy to use interface</a:t>
            </a:r>
            <a:endParaRPr lang="fr-CH" sz="2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300" dirty="0" smtClean="0"/>
              <a:t>6 easy steps: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spcBef>
                <a:spcPts val="0"/>
              </a:spcBef>
              <a:buClrTx/>
              <a:buSzPct val="100000"/>
              <a:buFont typeface="Wingdings" pitchFamily="2" charset="2"/>
              <a:buChar char="Ø"/>
            </a:pPr>
            <a:r>
              <a:rPr lang="en-US" sz="2300" dirty="0" smtClean="0"/>
              <a:t>One TIR-EPD is sent to EU and Customs Union (no need to create a separate TIR-EPD</a:t>
            </a:r>
            <a:r>
              <a:rPr lang="ru-RU" sz="2300" dirty="0" smtClean="0"/>
              <a:t>)</a:t>
            </a:r>
          </a:p>
          <a:p>
            <a:pPr>
              <a:spcBef>
                <a:spcPts val="0"/>
              </a:spcBef>
              <a:buClrTx/>
              <a:buSzPct val="100000"/>
              <a:buFont typeface="Wingdings" pitchFamily="2" charset="2"/>
              <a:buChar char="Ø"/>
            </a:pPr>
            <a:r>
              <a:rPr lang="en-US" sz="2300" dirty="0" smtClean="0"/>
              <a:t>Based on itinerary automatic calculation of required fields</a:t>
            </a:r>
          </a:p>
          <a:p>
            <a:pPr>
              <a:spcBef>
                <a:spcPts val="0"/>
              </a:spcBef>
              <a:buClrTx/>
              <a:buSzPct val="100000"/>
              <a:buFont typeface="Wingdings" pitchFamily="2" charset="2"/>
              <a:buChar char="Ø"/>
            </a:pPr>
            <a:r>
              <a:rPr lang="en-US" sz="2300" dirty="0" smtClean="0"/>
              <a:t>Automatic search of countries and customs</a:t>
            </a:r>
            <a:endParaRPr lang="ru-RU" sz="2300" dirty="0" smtClean="0"/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300" dirty="0" smtClean="0"/>
              <a:t>Possibility of forming consignments</a:t>
            </a:r>
            <a:endParaRPr lang="ru-RU" sz="2300" dirty="0" smtClean="0"/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300" dirty="0" smtClean="0"/>
              <a:t>No need to attach accompanying documents for each goods position (only at consignment level)</a:t>
            </a:r>
            <a:endParaRPr lang="ru-RU" sz="2300" dirty="0" smtClean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8662" y="2088999"/>
            <a:ext cx="5293940" cy="571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Recommendations for Holders</a:t>
            </a:r>
            <a:endParaRPr lang="fr-C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dirty="0" smtClean="0"/>
              <a:t>Register for TIR-EPD: ask your Association to create an account for you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dirty="0" smtClean="0"/>
              <a:t>Submit your pre-declarations via TIR-EPD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dirty="0" smtClean="0"/>
              <a:t>Ask for the Association/IRU support in case if you have questions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dirty="0" smtClean="0"/>
              <a:t>Use your reference number to cross the border faster and easier without sharing your confidential information with 3</a:t>
            </a:r>
            <a:r>
              <a:rPr lang="en-US" baseline="30000" dirty="0" smtClean="0"/>
              <a:t>rd</a:t>
            </a:r>
            <a:r>
              <a:rPr lang="en-US" dirty="0" smtClean="0"/>
              <a:t> parties</a:t>
            </a:r>
          </a:p>
          <a:p>
            <a:endParaRPr lang="en-US" dirty="0" smtClean="0"/>
          </a:p>
          <a:p>
            <a:endParaRPr lang="fr-CH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104062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000" dirty="0" smtClean="0"/>
              <a:t>TIR-EPD Support Materials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fr-CH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083" t="8059" r="33301" b="4212"/>
          <a:stretch>
            <a:fillRect/>
          </a:stretch>
        </p:blipFill>
        <p:spPr bwMode="auto">
          <a:xfrm>
            <a:off x="2339752" y="3356992"/>
            <a:ext cx="2022527" cy="288325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32084" t="8791" r="33713" b="4579"/>
          <a:stretch>
            <a:fillRect/>
          </a:stretch>
        </p:blipFill>
        <p:spPr bwMode="auto">
          <a:xfrm>
            <a:off x="827584" y="2852936"/>
            <a:ext cx="2297677" cy="316909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 l="32495" t="20147" r="18054" b="12637"/>
          <a:stretch>
            <a:fillRect/>
          </a:stretch>
        </p:blipFill>
        <p:spPr bwMode="auto">
          <a:xfrm>
            <a:off x="6852105" y="4892041"/>
            <a:ext cx="2048607" cy="156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 l="32186" t="19963" r="18260" b="13553"/>
          <a:stretch>
            <a:fillRect/>
          </a:stretch>
        </p:blipFill>
        <p:spPr bwMode="auto">
          <a:xfrm>
            <a:off x="5898603" y="4436289"/>
            <a:ext cx="2286000" cy="172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 l="32289" t="19963" r="17745" b="13370"/>
          <a:stretch>
            <a:fillRect/>
          </a:stretch>
        </p:blipFill>
        <p:spPr bwMode="auto">
          <a:xfrm>
            <a:off x="5175978" y="4094024"/>
            <a:ext cx="2329963" cy="174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51520" y="2060848"/>
            <a:ext cx="418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/>
              <a:t>Holder User Manual</a:t>
            </a:r>
          </a:p>
          <a:p>
            <a:pPr algn="ctr"/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8024" y="2060848"/>
            <a:ext cx="3514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/>
              <a:t>Presentation with step-by-step submission process</a:t>
            </a:r>
            <a:endParaRPr lang="fr-CH" sz="18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3568" y="1124744"/>
            <a:ext cx="8057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Available on the IRU site: </a:t>
            </a:r>
            <a:r>
              <a:rPr lang="en-GB" sz="2000" b="1" dirty="0" smtClean="0">
                <a:hlinkClick r:id="rId7"/>
              </a:rPr>
              <a:t>http://www.iru.org/en_tirepd_information</a:t>
            </a:r>
            <a:endParaRPr lang="fr-CH" b="1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42596" y="2332666"/>
            <a:ext cx="35269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Structured menu:</a:t>
            </a:r>
          </a:p>
          <a:p>
            <a:pPr marL="177800">
              <a:buFont typeface="Wingdings" pitchFamily="2" charset="2"/>
              <a:buChar char="§"/>
            </a:pPr>
            <a:r>
              <a:rPr lang="en-US" sz="2000" dirty="0" smtClean="0"/>
              <a:t> Benefits</a:t>
            </a:r>
          </a:p>
          <a:p>
            <a:pPr marL="177800">
              <a:buFont typeface="Wingdings" pitchFamily="2" charset="2"/>
              <a:buChar char="§"/>
            </a:pPr>
            <a:r>
              <a:rPr lang="en-US" sz="2000" dirty="0" smtClean="0"/>
              <a:t> Geo-scope</a:t>
            </a:r>
          </a:p>
          <a:p>
            <a:pPr marL="177800">
              <a:buFont typeface="Wingdings" pitchFamily="2" charset="2"/>
              <a:buChar char="§"/>
            </a:pPr>
            <a:r>
              <a:rPr lang="en-US" sz="2000" dirty="0" smtClean="0"/>
              <a:t> News</a:t>
            </a:r>
          </a:p>
          <a:p>
            <a:pPr marL="177800">
              <a:buFont typeface="Wingdings" pitchFamily="2" charset="2"/>
              <a:buChar char="§"/>
            </a:pPr>
            <a:r>
              <a:rPr lang="en-US" sz="2000" dirty="0" smtClean="0"/>
              <a:t>TIR-EPD Green Lanes</a:t>
            </a:r>
          </a:p>
          <a:p>
            <a:pPr marL="177800">
              <a:buFont typeface="Wingdings" pitchFamily="2" charset="2"/>
              <a:buChar char="§"/>
            </a:pPr>
            <a:r>
              <a:rPr lang="en-US" sz="2000" dirty="0" smtClean="0"/>
              <a:t> Practical info</a:t>
            </a:r>
          </a:p>
          <a:p>
            <a:pPr marL="177800">
              <a:buFont typeface="Wingdings" pitchFamily="2" charset="2"/>
              <a:buChar char="§"/>
            </a:pPr>
            <a:r>
              <a:rPr lang="en-US" sz="2000" dirty="0" smtClean="0"/>
              <a:t> Contacts</a:t>
            </a:r>
          </a:p>
          <a:p>
            <a:pPr marL="177800">
              <a:buFont typeface="Wingdings" pitchFamily="2" charset="2"/>
              <a:buChar char="§"/>
            </a:pPr>
            <a:r>
              <a:rPr lang="en-US" sz="2000" dirty="0" smtClean="0"/>
              <a:t> Alerts</a:t>
            </a:r>
          </a:p>
          <a:p>
            <a:pPr marL="177800">
              <a:buFont typeface="Wingdings" pitchFamily="2" charset="2"/>
              <a:buChar char="§"/>
            </a:pPr>
            <a:endParaRPr lang="en-US" sz="2000" dirty="0" smtClean="0"/>
          </a:p>
          <a:p>
            <a:pPr marL="177800"/>
            <a:r>
              <a:rPr lang="en-US" sz="2000" dirty="0" smtClean="0"/>
              <a:t>Available in EN, FR, and RU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475656" y="332656"/>
            <a:ext cx="6932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3600" kern="0" dirty="0" smtClean="0"/>
              <a:t>TIR-EPD information web page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43808" y="1052736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kern="0" dirty="0" smtClean="0"/>
              <a:t>http://www.iru.org/en_iru_tir_epd</a:t>
            </a:r>
            <a:endParaRPr lang="fr-CH" u="sng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0694" y="1512277"/>
            <a:ext cx="5222630" cy="5099538"/>
          </a:xfrm>
          <a:prstGeom prst="roundRect">
            <a:avLst>
              <a:gd name="adj" fmla="val 5805"/>
            </a:avLst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 bwMode="auto">
          <a:xfrm>
            <a:off x="3937938" y="3602574"/>
            <a:ext cx="940957" cy="93306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797091" y="4095481"/>
            <a:ext cx="1158431" cy="111967"/>
          </a:xfrm>
          <a:prstGeom prst="straightConnector1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cap="small" dirty="0" smtClean="0"/>
              <a:t>Address your association or </a:t>
            </a:r>
          </a:p>
          <a:p>
            <a:r>
              <a:rPr lang="en-GB" cap="small" dirty="0" err="1" smtClean="0"/>
              <a:t>iru</a:t>
            </a:r>
            <a:r>
              <a:rPr lang="en-GB" cap="small" dirty="0" smtClean="0"/>
              <a:t> </a:t>
            </a:r>
            <a:r>
              <a:rPr lang="en-GB" cap="small" dirty="0" err="1" smtClean="0"/>
              <a:t>tir-epd</a:t>
            </a:r>
            <a:r>
              <a:rPr lang="en-GB" cap="small" dirty="0" smtClean="0"/>
              <a:t> hotline at: tirepd@iru.org</a:t>
            </a:r>
            <a:endParaRPr lang="en-GB" cap="small" dirty="0" smtClean="0">
              <a:solidFill>
                <a:schemeClr val="tx1"/>
              </a:solidFill>
            </a:endParaRPr>
          </a:p>
          <a:p>
            <a:r>
              <a:rPr lang="en-GB" dirty="0" smtClean="0"/>
              <a:t>for any further information</a:t>
            </a:r>
            <a:endParaRPr lang="en-GB" cap="small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CH" sz="2800" dirty="0" smtClean="0"/>
              <a:t>IRU TIR-EPD </a:t>
            </a:r>
            <a:r>
              <a:rPr lang="en-GB" dirty="0" smtClean="0"/>
              <a:t>- </a:t>
            </a:r>
            <a:r>
              <a:rPr lang="fr-CH" sz="2800" dirty="0" smtClean="0"/>
              <a:t>a </a:t>
            </a:r>
            <a:r>
              <a:rPr lang="fr-CH" sz="2800" dirty="0" err="1" smtClean="0"/>
              <a:t>tool</a:t>
            </a:r>
            <a:r>
              <a:rPr lang="fr-CH" sz="2800" dirty="0" smtClean="0"/>
              <a:t> for </a:t>
            </a:r>
            <a:r>
              <a:rPr lang="fr-CH" sz="2800" dirty="0" err="1" smtClean="0"/>
              <a:t>submitting</a:t>
            </a:r>
            <a:r>
              <a:rPr lang="fr-CH" sz="2800" dirty="0" smtClean="0"/>
              <a:t> </a:t>
            </a:r>
            <a:r>
              <a:rPr lang="fr-CH" sz="2800" dirty="0" err="1" smtClean="0"/>
              <a:t>advance</a:t>
            </a:r>
            <a:r>
              <a:rPr lang="fr-CH" sz="2800" dirty="0" smtClean="0"/>
              <a:t> information on </a:t>
            </a:r>
            <a:r>
              <a:rPr lang="fr-CH" sz="2800" dirty="0" err="1" smtClean="0"/>
              <a:t>goods</a:t>
            </a:r>
            <a:endParaRPr lang="en-GB" sz="2800" dirty="0" smtClean="0"/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129819" y="1507115"/>
            <a:ext cx="4409907" cy="3434053"/>
          </a:xfrm>
        </p:spPr>
        <p:txBody>
          <a:bodyPr>
            <a:noAutofit/>
          </a:bodyPr>
          <a:lstStyle/>
          <a:p>
            <a:pPr>
              <a:buNone/>
              <a:defRPr/>
            </a:pPr>
            <a:endParaRPr lang="en-US" sz="2000" dirty="0" smtClean="0">
              <a:effectLst/>
            </a:endParaRPr>
          </a:p>
          <a:p>
            <a:pPr>
              <a:buClrTx/>
              <a:buFont typeface="Wingdings" pitchFamily="2" charset="2"/>
              <a:buChar char="q"/>
              <a:tabLst>
                <a:tab pos="144000" algn="l"/>
              </a:tabLst>
              <a:defRPr/>
            </a:pPr>
            <a:r>
              <a:rPr lang="en-US" sz="2000" dirty="0" smtClean="0">
                <a:effectLst/>
              </a:rPr>
              <a:t>  Advance information on goods as  one of central elements of WCO SAFE</a:t>
            </a:r>
            <a:endParaRPr lang="ru-RU" sz="2000" dirty="0" smtClean="0">
              <a:effectLst/>
            </a:endParaRPr>
          </a:p>
          <a:p>
            <a:pPr>
              <a:buClrTx/>
              <a:buFont typeface="Wingdings" pitchFamily="2" charset="2"/>
              <a:buChar char="q"/>
              <a:defRPr/>
            </a:pPr>
            <a:r>
              <a:rPr lang="en-US" sz="2000" dirty="0" smtClean="0">
                <a:effectLst/>
              </a:rPr>
              <a:t>  Electronic pre-declaration  mandatory in EU + Safety and Security elements</a:t>
            </a:r>
            <a:endParaRPr lang="en-GB" sz="2000" dirty="0" smtClean="0">
              <a:effectLst/>
            </a:endParaRPr>
          </a:p>
          <a:p>
            <a:pPr>
              <a:buClrTx/>
              <a:buFont typeface="Wingdings" pitchFamily="2" charset="2"/>
              <a:buChar char="q"/>
              <a:defRPr/>
            </a:pPr>
            <a:r>
              <a:rPr lang="en-US" sz="2000" dirty="0" smtClean="0">
                <a:effectLst/>
              </a:rPr>
              <a:t>  Electronic preliminary information mandatory in Customs Union</a:t>
            </a:r>
            <a:endParaRPr lang="ru-RU" sz="2000" dirty="0" smtClean="0">
              <a:effectLst/>
            </a:endParaRPr>
          </a:p>
          <a:p>
            <a:pPr>
              <a:buNone/>
              <a:defRPr/>
            </a:pPr>
            <a:endParaRPr lang="ru-RU" sz="2000" dirty="0" smtClean="0">
              <a:effectLst/>
            </a:endParaRPr>
          </a:p>
          <a:p>
            <a:pPr>
              <a:defRPr/>
            </a:pPr>
            <a:endParaRPr lang="ru-RU" sz="1600" dirty="0" smtClean="0">
              <a:effectLst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668" y="5775649"/>
            <a:ext cx="8907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TIR- EPD satisfies all national laws requirements of all countries connected to TIR-EPD.</a:t>
            </a:r>
            <a:endParaRPr lang="fr-CH" sz="1600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4272" y="1538344"/>
            <a:ext cx="4335333" cy="388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08175" y="379212"/>
            <a:ext cx="7235825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600" dirty="0" smtClean="0"/>
              <a:t>IRU TIR-EPD: Concept</a:t>
            </a:r>
            <a:br>
              <a:rPr lang="en-GB" sz="3600" dirty="0" smtClean="0"/>
            </a:br>
            <a:endParaRPr lang="en-GB" sz="3600" dirty="0" smtClean="0"/>
          </a:p>
        </p:txBody>
      </p:sp>
      <p:sp>
        <p:nvSpPr>
          <p:cNvPr id="56324" name="Rectangle 2"/>
          <p:cNvSpPr>
            <a:spLocks noChangeArrowheads="1"/>
          </p:cNvSpPr>
          <p:nvPr/>
        </p:nvSpPr>
        <p:spPr bwMode="auto">
          <a:xfrm>
            <a:off x="0" y="1588"/>
            <a:ext cx="2921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56331" name="AutoShape 7"/>
          <p:cNvSpPr>
            <a:spLocks noChangeAspect="1" noChangeArrowheads="1" noTextEdit="1"/>
          </p:cNvSpPr>
          <p:nvPr/>
        </p:nvSpPr>
        <p:spPr bwMode="auto">
          <a:xfrm>
            <a:off x="3730625" y="1847850"/>
            <a:ext cx="15970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6332" name="Freeform 9"/>
          <p:cNvSpPr>
            <a:spLocks noEditPoints="1"/>
          </p:cNvSpPr>
          <p:nvPr/>
        </p:nvSpPr>
        <p:spPr bwMode="auto">
          <a:xfrm>
            <a:off x="3767138" y="1887538"/>
            <a:ext cx="1522412" cy="1514475"/>
          </a:xfrm>
          <a:custGeom>
            <a:avLst/>
            <a:gdLst>
              <a:gd name="T0" fmla="*/ 75 w 1006"/>
              <a:gd name="T1" fmla="*/ 365 h 1000"/>
              <a:gd name="T2" fmla="*/ 84 w 1006"/>
              <a:gd name="T3" fmla="*/ 359 h 1000"/>
              <a:gd name="T4" fmla="*/ 91 w 1006"/>
              <a:gd name="T5" fmla="*/ 356 h 1000"/>
              <a:gd name="T6" fmla="*/ 93 w 1006"/>
              <a:gd name="T7" fmla="*/ 358 h 1000"/>
              <a:gd name="T8" fmla="*/ 94 w 1006"/>
              <a:gd name="T9" fmla="*/ 356 h 1000"/>
              <a:gd name="T10" fmla="*/ 110 w 1006"/>
              <a:gd name="T11" fmla="*/ 365 h 1000"/>
              <a:gd name="T12" fmla="*/ 178 w 1006"/>
              <a:gd name="T13" fmla="*/ 436 h 1000"/>
              <a:gd name="T14" fmla="*/ 192 w 1006"/>
              <a:gd name="T15" fmla="*/ 388 h 1000"/>
              <a:gd name="T16" fmla="*/ 212 w 1006"/>
              <a:gd name="T17" fmla="*/ 343 h 1000"/>
              <a:gd name="T18" fmla="*/ 237 w 1006"/>
              <a:gd name="T19" fmla="*/ 304 h 1000"/>
              <a:gd name="T20" fmla="*/ 267 w 1006"/>
              <a:gd name="T21" fmla="*/ 267 h 1000"/>
              <a:gd name="T22" fmla="*/ 304 w 1006"/>
              <a:gd name="T23" fmla="*/ 237 h 1000"/>
              <a:gd name="T24" fmla="*/ 344 w 1006"/>
              <a:gd name="T25" fmla="*/ 210 h 1000"/>
              <a:gd name="T26" fmla="*/ 388 w 1006"/>
              <a:gd name="T27" fmla="*/ 190 h 1000"/>
              <a:gd name="T28" fmla="*/ 434 w 1006"/>
              <a:gd name="T29" fmla="*/ 176 h 1000"/>
              <a:gd name="T30" fmla="*/ 438 w 1006"/>
              <a:gd name="T31" fmla="*/ 0 h 1000"/>
              <a:gd name="T32" fmla="*/ 395 w 1006"/>
              <a:gd name="T33" fmla="*/ 7 h 1000"/>
              <a:gd name="T34" fmla="*/ 315 w 1006"/>
              <a:gd name="T35" fmla="*/ 32 h 1000"/>
              <a:gd name="T36" fmla="*/ 240 w 1006"/>
              <a:gd name="T37" fmla="*/ 69 h 1000"/>
              <a:gd name="T38" fmla="*/ 173 w 1006"/>
              <a:gd name="T39" fmla="*/ 117 h 1000"/>
              <a:gd name="T40" fmla="*/ 116 w 1006"/>
              <a:gd name="T41" fmla="*/ 176 h 1000"/>
              <a:gd name="T42" fmla="*/ 68 w 1006"/>
              <a:gd name="T43" fmla="*/ 244 h 1000"/>
              <a:gd name="T44" fmla="*/ 30 w 1006"/>
              <a:gd name="T45" fmla="*/ 318 h 1000"/>
              <a:gd name="T46" fmla="*/ 7 w 1006"/>
              <a:gd name="T47" fmla="*/ 400 h 1000"/>
              <a:gd name="T48" fmla="*/ 75 w 1006"/>
              <a:gd name="T49" fmla="*/ 365 h 1000"/>
              <a:gd name="T50" fmla="*/ 933 w 1006"/>
              <a:gd name="T51" fmla="*/ 632 h 1000"/>
              <a:gd name="T52" fmla="*/ 926 w 1006"/>
              <a:gd name="T53" fmla="*/ 637 h 1000"/>
              <a:gd name="T54" fmla="*/ 917 w 1006"/>
              <a:gd name="T55" fmla="*/ 639 h 1000"/>
              <a:gd name="T56" fmla="*/ 915 w 1006"/>
              <a:gd name="T57" fmla="*/ 639 h 1000"/>
              <a:gd name="T58" fmla="*/ 913 w 1006"/>
              <a:gd name="T59" fmla="*/ 639 h 1000"/>
              <a:gd name="T60" fmla="*/ 897 w 1006"/>
              <a:gd name="T61" fmla="*/ 632 h 1000"/>
              <a:gd name="T62" fmla="*/ 897 w 1006"/>
              <a:gd name="T63" fmla="*/ 632 h 1000"/>
              <a:gd name="T64" fmla="*/ 830 w 1006"/>
              <a:gd name="T65" fmla="*/ 559 h 1000"/>
              <a:gd name="T66" fmla="*/ 817 w 1006"/>
              <a:gd name="T67" fmla="*/ 609 h 1000"/>
              <a:gd name="T68" fmla="*/ 796 w 1006"/>
              <a:gd name="T69" fmla="*/ 653 h 1000"/>
              <a:gd name="T70" fmla="*/ 771 w 1006"/>
              <a:gd name="T71" fmla="*/ 696 h 1000"/>
              <a:gd name="T72" fmla="*/ 739 w 1006"/>
              <a:gd name="T73" fmla="*/ 733 h 1000"/>
              <a:gd name="T74" fmla="*/ 702 w 1006"/>
              <a:gd name="T75" fmla="*/ 765 h 1000"/>
              <a:gd name="T76" fmla="*/ 661 w 1006"/>
              <a:gd name="T77" fmla="*/ 792 h 1000"/>
              <a:gd name="T78" fmla="*/ 614 w 1006"/>
              <a:gd name="T79" fmla="*/ 812 h 1000"/>
              <a:gd name="T80" fmla="*/ 566 w 1006"/>
              <a:gd name="T81" fmla="*/ 826 h 1000"/>
              <a:gd name="T82" fmla="*/ 575 w 1006"/>
              <a:gd name="T83" fmla="*/ 1000 h 1000"/>
              <a:gd name="T84" fmla="*/ 618 w 1006"/>
              <a:gd name="T85" fmla="*/ 993 h 1000"/>
              <a:gd name="T86" fmla="*/ 698 w 1006"/>
              <a:gd name="T87" fmla="*/ 967 h 1000"/>
              <a:gd name="T88" fmla="*/ 771 w 1006"/>
              <a:gd name="T89" fmla="*/ 929 h 1000"/>
              <a:gd name="T90" fmla="*/ 837 w 1006"/>
              <a:gd name="T91" fmla="*/ 879 h 1000"/>
              <a:gd name="T92" fmla="*/ 894 w 1006"/>
              <a:gd name="T93" fmla="*/ 821 h 1000"/>
              <a:gd name="T94" fmla="*/ 942 w 1006"/>
              <a:gd name="T95" fmla="*/ 753 h 1000"/>
              <a:gd name="T96" fmla="*/ 978 w 1006"/>
              <a:gd name="T97" fmla="*/ 678 h 1000"/>
              <a:gd name="T98" fmla="*/ 1001 w 1006"/>
              <a:gd name="T99" fmla="*/ 596 h 1000"/>
              <a:gd name="T100" fmla="*/ 933 w 1006"/>
              <a:gd name="T101" fmla="*/ 632 h 10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06"/>
              <a:gd name="T154" fmla="*/ 0 h 1000"/>
              <a:gd name="T155" fmla="*/ 1006 w 1006"/>
              <a:gd name="T156" fmla="*/ 1000 h 10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06" h="1000">
                <a:moveTo>
                  <a:pt x="78" y="368"/>
                </a:moveTo>
                <a:lnTo>
                  <a:pt x="75" y="365"/>
                </a:lnTo>
                <a:lnTo>
                  <a:pt x="84" y="359"/>
                </a:lnTo>
                <a:lnTo>
                  <a:pt x="91" y="356"/>
                </a:lnTo>
                <a:lnTo>
                  <a:pt x="93" y="358"/>
                </a:lnTo>
                <a:lnTo>
                  <a:pt x="94" y="356"/>
                </a:lnTo>
                <a:lnTo>
                  <a:pt x="103" y="359"/>
                </a:lnTo>
                <a:lnTo>
                  <a:pt x="110" y="365"/>
                </a:lnTo>
                <a:lnTo>
                  <a:pt x="178" y="436"/>
                </a:lnTo>
                <a:lnTo>
                  <a:pt x="183" y="411"/>
                </a:lnTo>
                <a:lnTo>
                  <a:pt x="192" y="388"/>
                </a:lnTo>
                <a:lnTo>
                  <a:pt x="201" y="365"/>
                </a:lnTo>
                <a:lnTo>
                  <a:pt x="212" y="343"/>
                </a:lnTo>
                <a:lnTo>
                  <a:pt x="223" y="324"/>
                </a:lnTo>
                <a:lnTo>
                  <a:pt x="237" y="304"/>
                </a:lnTo>
                <a:lnTo>
                  <a:pt x="251" y="285"/>
                </a:lnTo>
                <a:lnTo>
                  <a:pt x="267" y="267"/>
                </a:lnTo>
                <a:lnTo>
                  <a:pt x="285" y="251"/>
                </a:lnTo>
                <a:lnTo>
                  <a:pt x="304" y="237"/>
                </a:lnTo>
                <a:lnTo>
                  <a:pt x="324" y="222"/>
                </a:lnTo>
                <a:lnTo>
                  <a:pt x="344" y="210"/>
                </a:lnTo>
                <a:lnTo>
                  <a:pt x="365" y="199"/>
                </a:lnTo>
                <a:lnTo>
                  <a:pt x="388" y="190"/>
                </a:lnTo>
                <a:lnTo>
                  <a:pt x="411" y="181"/>
                </a:lnTo>
                <a:lnTo>
                  <a:pt x="434" y="176"/>
                </a:lnTo>
                <a:lnTo>
                  <a:pt x="529" y="87"/>
                </a:lnTo>
                <a:lnTo>
                  <a:pt x="438" y="0"/>
                </a:lnTo>
                <a:lnTo>
                  <a:pt x="395" y="7"/>
                </a:lnTo>
                <a:lnTo>
                  <a:pt x="354" y="18"/>
                </a:lnTo>
                <a:lnTo>
                  <a:pt x="315" y="32"/>
                </a:lnTo>
                <a:lnTo>
                  <a:pt x="276" y="48"/>
                </a:lnTo>
                <a:lnTo>
                  <a:pt x="240" y="69"/>
                </a:lnTo>
                <a:lnTo>
                  <a:pt x="205" y="92"/>
                </a:lnTo>
                <a:lnTo>
                  <a:pt x="173" y="117"/>
                </a:lnTo>
                <a:lnTo>
                  <a:pt x="142" y="146"/>
                </a:lnTo>
                <a:lnTo>
                  <a:pt x="116" y="176"/>
                </a:lnTo>
                <a:lnTo>
                  <a:pt x="91" y="208"/>
                </a:lnTo>
                <a:lnTo>
                  <a:pt x="68" y="244"/>
                </a:lnTo>
                <a:lnTo>
                  <a:pt x="48" y="279"/>
                </a:lnTo>
                <a:lnTo>
                  <a:pt x="30" y="318"/>
                </a:lnTo>
                <a:lnTo>
                  <a:pt x="18" y="358"/>
                </a:lnTo>
                <a:lnTo>
                  <a:pt x="7" y="400"/>
                </a:lnTo>
                <a:lnTo>
                  <a:pt x="0" y="443"/>
                </a:lnTo>
                <a:lnTo>
                  <a:pt x="75" y="365"/>
                </a:lnTo>
                <a:lnTo>
                  <a:pt x="78" y="368"/>
                </a:lnTo>
                <a:close/>
                <a:moveTo>
                  <a:pt x="933" y="632"/>
                </a:moveTo>
                <a:lnTo>
                  <a:pt x="933" y="632"/>
                </a:lnTo>
                <a:lnTo>
                  <a:pt x="926" y="637"/>
                </a:lnTo>
                <a:lnTo>
                  <a:pt x="917" y="639"/>
                </a:lnTo>
                <a:lnTo>
                  <a:pt x="915" y="639"/>
                </a:lnTo>
                <a:lnTo>
                  <a:pt x="913" y="639"/>
                </a:lnTo>
                <a:lnTo>
                  <a:pt x="905" y="637"/>
                </a:lnTo>
                <a:lnTo>
                  <a:pt x="897" y="632"/>
                </a:lnTo>
                <a:lnTo>
                  <a:pt x="901" y="627"/>
                </a:lnTo>
                <a:lnTo>
                  <a:pt x="897" y="632"/>
                </a:lnTo>
                <a:lnTo>
                  <a:pt x="830" y="559"/>
                </a:lnTo>
                <a:lnTo>
                  <a:pt x="824" y="584"/>
                </a:lnTo>
                <a:lnTo>
                  <a:pt x="817" y="609"/>
                </a:lnTo>
                <a:lnTo>
                  <a:pt x="807" y="632"/>
                </a:lnTo>
                <a:lnTo>
                  <a:pt x="796" y="653"/>
                </a:lnTo>
                <a:lnTo>
                  <a:pt x="785" y="675"/>
                </a:lnTo>
                <a:lnTo>
                  <a:pt x="771" y="696"/>
                </a:lnTo>
                <a:lnTo>
                  <a:pt x="755" y="716"/>
                </a:lnTo>
                <a:lnTo>
                  <a:pt x="739" y="733"/>
                </a:lnTo>
                <a:lnTo>
                  <a:pt x="721" y="749"/>
                </a:lnTo>
                <a:lnTo>
                  <a:pt x="702" y="765"/>
                </a:lnTo>
                <a:lnTo>
                  <a:pt x="682" y="780"/>
                </a:lnTo>
                <a:lnTo>
                  <a:pt x="661" y="792"/>
                </a:lnTo>
                <a:lnTo>
                  <a:pt x="637" y="803"/>
                </a:lnTo>
                <a:lnTo>
                  <a:pt x="614" y="812"/>
                </a:lnTo>
                <a:lnTo>
                  <a:pt x="591" y="821"/>
                </a:lnTo>
                <a:lnTo>
                  <a:pt x="566" y="826"/>
                </a:lnTo>
                <a:lnTo>
                  <a:pt x="479" y="908"/>
                </a:lnTo>
                <a:lnTo>
                  <a:pt x="575" y="1000"/>
                </a:lnTo>
                <a:lnTo>
                  <a:pt x="618" y="993"/>
                </a:lnTo>
                <a:lnTo>
                  <a:pt x="659" y="983"/>
                </a:lnTo>
                <a:lnTo>
                  <a:pt x="698" y="967"/>
                </a:lnTo>
                <a:lnTo>
                  <a:pt x="735" y="951"/>
                </a:lnTo>
                <a:lnTo>
                  <a:pt x="771" y="929"/>
                </a:lnTo>
                <a:lnTo>
                  <a:pt x="805" y="906"/>
                </a:lnTo>
                <a:lnTo>
                  <a:pt x="837" y="879"/>
                </a:lnTo>
                <a:lnTo>
                  <a:pt x="867" y="851"/>
                </a:lnTo>
                <a:lnTo>
                  <a:pt x="894" y="821"/>
                </a:lnTo>
                <a:lnTo>
                  <a:pt x="919" y="789"/>
                </a:lnTo>
                <a:lnTo>
                  <a:pt x="942" y="753"/>
                </a:lnTo>
                <a:lnTo>
                  <a:pt x="961" y="716"/>
                </a:lnTo>
                <a:lnTo>
                  <a:pt x="978" y="678"/>
                </a:lnTo>
                <a:lnTo>
                  <a:pt x="990" y="637"/>
                </a:lnTo>
                <a:lnTo>
                  <a:pt x="1001" y="596"/>
                </a:lnTo>
                <a:lnTo>
                  <a:pt x="1006" y="554"/>
                </a:lnTo>
                <a:lnTo>
                  <a:pt x="933" y="632"/>
                </a:lnTo>
                <a:close/>
              </a:path>
            </a:pathLst>
          </a:custGeom>
          <a:solidFill>
            <a:srgbClr val="0059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6322" name="AutoShape 2"/>
          <p:cNvSpPr>
            <a:spLocks noChangeAspect="1" noChangeArrowheads="1"/>
          </p:cNvSpPr>
          <p:nvPr/>
        </p:nvSpPr>
        <p:spPr bwMode="auto">
          <a:xfrm>
            <a:off x="652463" y="3730625"/>
            <a:ext cx="3767137" cy="2352675"/>
          </a:xfrm>
          <a:prstGeom prst="rect">
            <a:avLst/>
          </a:prstGeom>
          <a:noFill/>
        </p:spPr>
        <p:txBody>
          <a:bodyPr/>
          <a:lstStyle/>
          <a:p>
            <a:endParaRPr lang="fr-CH"/>
          </a:p>
        </p:txBody>
      </p:sp>
      <p:graphicFrame>
        <p:nvGraphicFramePr>
          <p:cNvPr id="23" name="Diagram 22"/>
          <p:cNvGraphicFramePr/>
          <p:nvPr/>
        </p:nvGraphicFramePr>
        <p:xfrm>
          <a:off x="1403648" y="1628800"/>
          <a:ext cx="6468932" cy="4659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Right Arrow 4"/>
          <p:cNvSpPr/>
          <p:nvPr/>
        </p:nvSpPr>
        <p:spPr>
          <a:xfrm rot="14187055">
            <a:off x="4432141" y="3289456"/>
            <a:ext cx="366532" cy="410002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200" kern="1200"/>
          </a:p>
        </p:txBody>
      </p:sp>
      <p:grpSp>
        <p:nvGrpSpPr>
          <p:cNvPr id="17" name="Group 16"/>
          <p:cNvGrpSpPr/>
          <p:nvPr/>
        </p:nvGrpSpPr>
        <p:grpSpPr>
          <a:xfrm rot="14049854">
            <a:off x="5124776" y="3793403"/>
            <a:ext cx="671117" cy="343761"/>
            <a:chOff x="2938352" y="3163254"/>
            <a:chExt cx="671117" cy="293130"/>
          </a:xfrm>
        </p:grpSpPr>
        <p:sp>
          <p:nvSpPr>
            <p:cNvPr id="18" name="Right Arrow 17"/>
            <p:cNvSpPr/>
            <p:nvPr/>
          </p:nvSpPr>
          <p:spPr>
            <a:xfrm>
              <a:off x="2938352" y="3163254"/>
              <a:ext cx="671117" cy="29313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ight Arrow 4"/>
            <p:cNvSpPr/>
            <p:nvPr/>
          </p:nvSpPr>
          <p:spPr>
            <a:xfrm>
              <a:off x="2938352" y="3221880"/>
              <a:ext cx="583178" cy="1758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CH" sz="1200" kern="120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Advantages for </a:t>
            </a:r>
            <a:r>
              <a:rPr lang="en-US" sz="3600" b="1" dirty="0" smtClean="0"/>
              <a:t>Holders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679998" cy="41044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sz="2000" dirty="0" smtClean="0">
                <a:effectLst/>
              </a:rPr>
              <a:t>Free of charge - no need for broker assistance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sz="2000" dirty="0" smtClean="0">
                <a:effectLst/>
              </a:rPr>
              <a:t>No access to the confidential commercial data by any third party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</a:rPr>
              <a:t>Exclusively with TIR-EPD</a:t>
            </a:r>
            <a:r>
              <a:rPr lang="en-US" sz="2000" dirty="0" smtClean="0"/>
              <a:t>: </a:t>
            </a:r>
            <a:r>
              <a:rPr lang="en-US" sz="2000" dirty="0" smtClean="0">
                <a:effectLst/>
              </a:rPr>
              <a:t>EPD sent simultaneously to all countries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</a:rPr>
              <a:t>Exclusively with TIR-EPD</a:t>
            </a:r>
            <a:r>
              <a:rPr lang="en-US" sz="2000" dirty="0" smtClean="0"/>
              <a:t>: </a:t>
            </a:r>
            <a:r>
              <a:rPr lang="en-US" sz="2000" dirty="0" smtClean="0">
                <a:effectLst/>
              </a:rPr>
              <a:t>User interface in national languages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sz="2000" dirty="0" smtClean="0">
                <a:effectLst/>
              </a:rPr>
              <a:t>Accessible via Internet from anywhere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sz="2000" b="1" u="sng" kern="1200" dirty="0" smtClean="0">
                <a:solidFill>
                  <a:schemeClr val="accent1">
                    <a:lumMod val="75000"/>
                  </a:schemeClr>
                </a:solidFill>
              </a:rPr>
              <a:t>Simpler and faster b</a:t>
            </a:r>
            <a:r>
              <a:rPr lang="en-GB" sz="2000" b="1" u="sng" kern="1200" dirty="0" smtClean="0">
                <a:solidFill>
                  <a:schemeClr val="accent1">
                    <a:lumMod val="75000"/>
                  </a:schemeClr>
                </a:solidFill>
              </a:rPr>
              <a:t>order crossing procedures, money economy, </a:t>
            </a:r>
          </a:p>
          <a:p>
            <a:pPr algn="ctr">
              <a:lnSpc>
                <a:spcPct val="150000"/>
              </a:lnSpc>
              <a:buClrTx/>
              <a:buSzPct val="100000"/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GB" sz="2000" b="1" u="sng" kern="1200" dirty="0" smtClean="0">
                <a:solidFill>
                  <a:schemeClr val="accent1">
                    <a:lumMod val="75000"/>
                  </a:schemeClr>
                </a:solidFill>
              </a:rPr>
              <a:t>and increased competitiveness</a:t>
            </a:r>
            <a:endParaRPr lang="en-US" sz="2000" b="1" u="sng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9" name="Footer Placeholder 11"/>
          <p:cNvSpPr txBox="1">
            <a:spLocks noGrp="1"/>
          </p:cNvSpPr>
          <p:nvPr/>
        </p:nvSpPr>
        <p:spPr>
          <a:xfrm>
            <a:off x="6143625" y="6629400"/>
            <a:ext cx="3000375" cy="228600"/>
          </a:xfrm>
          <a:prstGeom prst="rect">
            <a:avLst/>
          </a:prstGeom>
          <a:noFill/>
        </p:spPr>
        <p:txBody>
          <a:bodyPr/>
          <a:lstStyle/>
          <a:p>
            <a:pPr algn="r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defRPr/>
            </a:pP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© International Road Transport Union (IRU) 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2012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Value for </a:t>
            </a:r>
            <a:r>
              <a:rPr lang="en-US" sz="3600" b="1" dirty="0" smtClean="0"/>
              <a:t>Customs</a:t>
            </a:r>
            <a:endParaRPr lang="en-US" sz="3600" b="1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17252" y="1465243"/>
            <a:ext cx="8081069" cy="461540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sz="2000" dirty="0" smtClean="0"/>
              <a:t>Advance information 	    advance risk analysis in line with WCO SAFE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sz="2000" dirty="0" smtClean="0"/>
              <a:t>No need for manual data entry</a:t>
            </a:r>
            <a:endParaRPr lang="en-GB" sz="2000" dirty="0" smtClean="0"/>
          </a:p>
          <a:p>
            <a:pPr lvl="0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sz="2000" dirty="0" smtClean="0"/>
              <a:t>Security check against the TIR central database (</a:t>
            </a:r>
            <a:r>
              <a:rPr lang="en-US" sz="2000" b="1" dirty="0" smtClean="0"/>
              <a:t>CUTE-</a:t>
            </a:r>
            <a:r>
              <a:rPr lang="en-US" sz="2000" b="1" i="1" dirty="0" smtClean="0"/>
              <a:t>Wise</a:t>
            </a:r>
            <a:r>
              <a:rPr lang="en-US" sz="2000" dirty="0" smtClean="0"/>
              <a:t>)</a:t>
            </a:r>
          </a:p>
          <a:p>
            <a:pPr lvl="0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sz="2000" dirty="0" smtClean="0"/>
              <a:t>Only valid TIR carnets can be submitted with TIR-EPD and only by </a:t>
            </a:r>
            <a:r>
              <a:rPr lang="en-US" sz="2000" dirty="0" err="1" smtClean="0"/>
              <a:t>authorised</a:t>
            </a:r>
            <a:r>
              <a:rPr lang="en-US" sz="2000" dirty="0" smtClean="0"/>
              <a:t> holders</a:t>
            </a:r>
          </a:p>
          <a:p>
            <a:pPr lvl="0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sz="2000" dirty="0" smtClean="0"/>
              <a:t>Identical information goes to all customs</a:t>
            </a:r>
          </a:p>
          <a:p>
            <a:pPr lvl="0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sz="2000" dirty="0" smtClean="0"/>
              <a:t>Possibility to adjust TIR-EPD to national customs requirements</a:t>
            </a:r>
            <a:endParaRPr lang="fr-CH" sz="2000" dirty="0" smtClean="0"/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sz="2000" dirty="0" smtClean="0">
                <a:effectLst/>
              </a:rPr>
              <a:t>NCTS and ASYCUDA compatible</a:t>
            </a:r>
          </a:p>
          <a:p>
            <a:pPr lvl="0">
              <a:lnSpc>
                <a:spcPct val="150000"/>
              </a:lnSpc>
            </a:pPr>
            <a:endParaRPr lang="fr-CH" sz="2400" dirty="0" smtClean="0"/>
          </a:p>
          <a:p>
            <a:pPr>
              <a:lnSpc>
                <a:spcPct val="150000"/>
              </a:lnSpc>
            </a:pPr>
            <a:endParaRPr lang="fr-CH" sz="2400" dirty="0" smtClean="0">
              <a:effectLst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987824" y="1668554"/>
            <a:ext cx="396607" cy="17627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3"/>
          <p:cNvSpPr txBox="1">
            <a:spLocks noChangeArrowheads="1"/>
          </p:cNvSpPr>
          <p:nvPr/>
        </p:nvSpPr>
        <p:spPr bwMode="auto">
          <a:xfrm>
            <a:off x="1475656" y="138211"/>
            <a:ext cx="73137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+mj-lt"/>
              </a:rPr>
              <a:t>TIR-EPD Brochure for Customs</a:t>
            </a:r>
            <a:endParaRPr lang="en-GB" sz="3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7321" y="6208865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Page 1</a:t>
            </a:r>
            <a:endParaRPr lang="fr-CH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312595" y="6202645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Page 2</a:t>
            </a:r>
            <a:endParaRPr lang="fr-CH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1268760"/>
            <a:ext cx="6793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Explaining advantages and benefits for Customs</a:t>
            </a:r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957" y="2136711"/>
            <a:ext cx="2845180" cy="4040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572" y="2118049"/>
            <a:ext cx="2856440" cy="4058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6388" name="Freeform 6"/>
          <p:cNvSpPr>
            <a:spLocks/>
          </p:cNvSpPr>
          <p:nvPr/>
        </p:nvSpPr>
        <p:spPr bwMode="auto">
          <a:xfrm>
            <a:off x="2992438" y="5259388"/>
            <a:ext cx="198437" cy="131762"/>
          </a:xfrm>
          <a:custGeom>
            <a:avLst/>
            <a:gdLst>
              <a:gd name="T0" fmla="*/ 0 w 638"/>
              <a:gd name="T1" fmla="*/ 0 h 548"/>
              <a:gd name="T2" fmla="*/ 0 w 638"/>
              <a:gd name="T3" fmla="*/ 0 h 548"/>
              <a:gd name="T4" fmla="*/ 0 w 638"/>
              <a:gd name="T5" fmla="*/ 0 h 548"/>
              <a:gd name="T6" fmla="*/ 0 w 638"/>
              <a:gd name="T7" fmla="*/ 0 h 548"/>
              <a:gd name="T8" fmla="*/ 0 w 638"/>
              <a:gd name="T9" fmla="*/ 0 h 548"/>
              <a:gd name="T10" fmla="*/ 0 w 638"/>
              <a:gd name="T11" fmla="*/ 0 h 548"/>
              <a:gd name="T12" fmla="*/ 0 w 638"/>
              <a:gd name="T13" fmla="*/ 0 h 548"/>
              <a:gd name="T14" fmla="*/ 0 w 638"/>
              <a:gd name="T15" fmla="*/ 0 h 548"/>
              <a:gd name="T16" fmla="*/ 0 w 638"/>
              <a:gd name="T17" fmla="*/ 0 h 548"/>
              <a:gd name="T18" fmla="*/ 0 w 638"/>
              <a:gd name="T19" fmla="*/ 0 h 548"/>
              <a:gd name="T20" fmla="*/ 0 w 638"/>
              <a:gd name="T21" fmla="*/ 0 h 548"/>
              <a:gd name="T22" fmla="*/ 0 w 638"/>
              <a:gd name="T23" fmla="*/ 0 h 548"/>
              <a:gd name="T24" fmla="*/ 0 w 638"/>
              <a:gd name="T25" fmla="*/ 0 h 548"/>
              <a:gd name="T26" fmla="*/ 0 w 638"/>
              <a:gd name="T27" fmla="*/ 0 h 548"/>
              <a:gd name="T28" fmla="*/ 0 w 638"/>
              <a:gd name="T29" fmla="*/ 0 h 548"/>
              <a:gd name="T30" fmla="*/ 0 w 638"/>
              <a:gd name="T31" fmla="*/ 0 h 548"/>
              <a:gd name="T32" fmla="*/ 0 w 638"/>
              <a:gd name="T33" fmla="*/ 0 h 548"/>
              <a:gd name="T34" fmla="*/ 0 w 638"/>
              <a:gd name="T35" fmla="*/ 0 h 548"/>
              <a:gd name="T36" fmla="*/ 0 w 638"/>
              <a:gd name="T37" fmla="*/ 0 h 548"/>
              <a:gd name="T38" fmla="*/ 0 w 638"/>
              <a:gd name="T39" fmla="*/ 0 h 548"/>
              <a:gd name="T40" fmla="*/ 0 w 638"/>
              <a:gd name="T41" fmla="*/ 0 h 548"/>
              <a:gd name="T42" fmla="*/ 0 w 638"/>
              <a:gd name="T43" fmla="*/ 0 h 548"/>
              <a:gd name="T44" fmla="*/ 0 w 638"/>
              <a:gd name="T45" fmla="*/ 0 h 548"/>
              <a:gd name="T46" fmla="*/ 0 w 638"/>
              <a:gd name="T47" fmla="*/ 0 h 5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38"/>
              <a:gd name="T73" fmla="*/ 0 h 548"/>
              <a:gd name="T74" fmla="*/ 638 w 638"/>
              <a:gd name="T75" fmla="*/ 548 h 54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38" h="548">
                <a:moveTo>
                  <a:pt x="626" y="386"/>
                </a:moveTo>
                <a:lnTo>
                  <a:pt x="551" y="391"/>
                </a:lnTo>
                <a:lnTo>
                  <a:pt x="527" y="433"/>
                </a:lnTo>
                <a:lnTo>
                  <a:pt x="394" y="430"/>
                </a:lnTo>
                <a:lnTo>
                  <a:pt x="290" y="536"/>
                </a:lnTo>
                <a:lnTo>
                  <a:pt x="200" y="548"/>
                </a:lnTo>
                <a:lnTo>
                  <a:pt x="65" y="529"/>
                </a:lnTo>
                <a:lnTo>
                  <a:pt x="3" y="334"/>
                </a:lnTo>
                <a:lnTo>
                  <a:pt x="0" y="253"/>
                </a:lnTo>
                <a:lnTo>
                  <a:pt x="37" y="229"/>
                </a:lnTo>
                <a:lnTo>
                  <a:pt x="46" y="137"/>
                </a:lnTo>
                <a:lnTo>
                  <a:pt x="72" y="99"/>
                </a:lnTo>
                <a:lnTo>
                  <a:pt x="163" y="53"/>
                </a:lnTo>
                <a:lnTo>
                  <a:pt x="180" y="96"/>
                </a:lnTo>
                <a:lnTo>
                  <a:pt x="220" y="85"/>
                </a:lnTo>
                <a:lnTo>
                  <a:pt x="239" y="39"/>
                </a:lnTo>
                <a:lnTo>
                  <a:pt x="397" y="22"/>
                </a:lnTo>
                <a:lnTo>
                  <a:pt x="433" y="0"/>
                </a:lnTo>
                <a:lnTo>
                  <a:pt x="433" y="39"/>
                </a:lnTo>
                <a:lnTo>
                  <a:pt x="473" y="78"/>
                </a:lnTo>
                <a:lnTo>
                  <a:pt x="551" y="118"/>
                </a:lnTo>
                <a:lnTo>
                  <a:pt x="585" y="138"/>
                </a:lnTo>
                <a:lnTo>
                  <a:pt x="638" y="232"/>
                </a:lnTo>
                <a:lnTo>
                  <a:pt x="626" y="38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349250" y="1477169"/>
            <a:ext cx="7791450" cy="4884737"/>
          </a:xfrm>
          <a:prstGeom prst="rect">
            <a:avLst/>
          </a:prstGeom>
          <a:solidFill>
            <a:srgbClr val="8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90" name="Freeform 8"/>
          <p:cNvSpPr>
            <a:spLocks/>
          </p:cNvSpPr>
          <p:nvPr/>
        </p:nvSpPr>
        <p:spPr bwMode="auto">
          <a:xfrm>
            <a:off x="5022850" y="4849813"/>
            <a:ext cx="658813" cy="882650"/>
          </a:xfrm>
          <a:custGeom>
            <a:avLst/>
            <a:gdLst>
              <a:gd name="T0" fmla="*/ 0 w 2120"/>
              <a:gd name="T1" fmla="*/ 0 h 3626"/>
              <a:gd name="T2" fmla="*/ 0 w 2120"/>
              <a:gd name="T3" fmla="*/ 0 h 3626"/>
              <a:gd name="T4" fmla="*/ 0 w 2120"/>
              <a:gd name="T5" fmla="*/ 0 h 3626"/>
              <a:gd name="T6" fmla="*/ 0 w 2120"/>
              <a:gd name="T7" fmla="*/ 0 h 3626"/>
              <a:gd name="T8" fmla="*/ 0 w 2120"/>
              <a:gd name="T9" fmla="*/ 0 h 3626"/>
              <a:gd name="T10" fmla="*/ 0 w 2120"/>
              <a:gd name="T11" fmla="*/ 0 h 3626"/>
              <a:gd name="T12" fmla="*/ 0 w 2120"/>
              <a:gd name="T13" fmla="*/ 0 h 3626"/>
              <a:gd name="T14" fmla="*/ 0 w 2120"/>
              <a:gd name="T15" fmla="*/ 0 h 3626"/>
              <a:gd name="T16" fmla="*/ 0 w 2120"/>
              <a:gd name="T17" fmla="*/ 0 h 3626"/>
              <a:gd name="T18" fmla="*/ 0 w 2120"/>
              <a:gd name="T19" fmla="*/ 0 h 3626"/>
              <a:gd name="T20" fmla="*/ 0 w 2120"/>
              <a:gd name="T21" fmla="*/ 0 h 3626"/>
              <a:gd name="T22" fmla="*/ 0 w 2120"/>
              <a:gd name="T23" fmla="*/ 0 h 3626"/>
              <a:gd name="T24" fmla="*/ 0 w 2120"/>
              <a:gd name="T25" fmla="*/ 0 h 3626"/>
              <a:gd name="T26" fmla="*/ 0 w 2120"/>
              <a:gd name="T27" fmla="*/ 0 h 3626"/>
              <a:gd name="T28" fmla="*/ 0 w 2120"/>
              <a:gd name="T29" fmla="*/ 0 h 3626"/>
              <a:gd name="T30" fmla="*/ 0 w 2120"/>
              <a:gd name="T31" fmla="*/ 0 h 3626"/>
              <a:gd name="T32" fmla="*/ 0 w 2120"/>
              <a:gd name="T33" fmla="*/ 0 h 3626"/>
              <a:gd name="T34" fmla="*/ 0 w 2120"/>
              <a:gd name="T35" fmla="*/ 0 h 3626"/>
              <a:gd name="T36" fmla="*/ 0 w 2120"/>
              <a:gd name="T37" fmla="*/ 0 h 3626"/>
              <a:gd name="T38" fmla="*/ 0 w 2120"/>
              <a:gd name="T39" fmla="*/ 0 h 3626"/>
              <a:gd name="T40" fmla="*/ 0 w 2120"/>
              <a:gd name="T41" fmla="*/ 0 h 3626"/>
              <a:gd name="T42" fmla="*/ 0 w 2120"/>
              <a:gd name="T43" fmla="*/ 0 h 3626"/>
              <a:gd name="T44" fmla="*/ 0 w 2120"/>
              <a:gd name="T45" fmla="*/ 0 h 3626"/>
              <a:gd name="T46" fmla="*/ 0 w 2120"/>
              <a:gd name="T47" fmla="*/ 0 h 3626"/>
              <a:gd name="T48" fmla="*/ 0 w 2120"/>
              <a:gd name="T49" fmla="*/ 0 h 3626"/>
              <a:gd name="T50" fmla="*/ 0 w 2120"/>
              <a:gd name="T51" fmla="*/ 0 h 3626"/>
              <a:gd name="T52" fmla="*/ 0 w 2120"/>
              <a:gd name="T53" fmla="*/ 0 h 3626"/>
              <a:gd name="T54" fmla="*/ 0 w 2120"/>
              <a:gd name="T55" fmla="*/ 0 h 3626"/>
              <a:gd name="T56" fmla="*/ 0 w 2120"/>
              <a:gd name="T57" fmla="*/ 0 h 3626"/>
              <a:gd name="T58" fmla="*/ 0 w 2120"/>
              <a:gd name="T59" fmla="*/ 0 h 3626"/>
              <a:gd name="T60" fmla="*/ 0 w 2120"/>
              <a:gd name="T61" fmla="*/ 0 h 3626"/>
              <a:gd name="T62" fmla="*/ 0 w 2120"/>
              <a:gd name="T63" fmla="*/ 0 h 3626"/>
              <a:gd name="T64" fmla="*/ 0 w 2120"/>
              <a:gd name="T65" fmla="*/ 0 h 3626"/>
              <a:gd name="T66" fmla="*/ 0 w 2120"/>
              <a:gd name="T67" fmla="*/ 0 h 3626"/>
              <a:gd name="T68" fmla="*/ 0 w 2120"/>
              <a:gd name="T69" fmla="*/ 0 h 3626"/>
              <a:gd name="T70" fmla="*/ 0 w 2120"/>
              <a:gd name="T71" fmla="*/ 0 h 3626"/>
              <a:gd name="T72" fmla="*/ 0 w 2120"/>
              <a:gd name="T73" fmla="*/ 0 h 3626"/>
              <a:gd name="T74" fmla="*/ 0 w 2120"/>
              <a:gd name="T75" fmla="*/ 0 h 3626"/>
              <a:gd name="T76" fmla="*/ 0 w 2120"/>
              <a:gd name="T77" fmla="*/ 0 h 3626"/>
              <a:gd name="T78" fmla="*/ 0 w 2120"/>
              <a:gd name="T79" fmla="*/ 0 h 3626"/>
              <a:gd name="T80" fmla="*/ 0 w 2120"/>
              <a:gd name="T81" fmla="*/ 0 h 3626"/>
              <a:gd name="T82" fmla="*/ 0 w 2120"/>
              <a:gd name="T83" fmla="*/ 0 h 3626"/>
              <a:gd name="T84" fmla="*/ 0 w 2120"/>
              <a:gd name="T85" fmla="*/ 0 h 3626"/>
              <a:gd name="T86" fmla="*/ 0 w 2120"/>
              <a:gd name="T87" fmla="*/ 0 h 3626"/>
              <a:gd name="T88" fmla="*/ 0 w 2120"/>
              <a:gd name="T89" fmla="*/ 0 h 3626"/>
              <a:gd name="T90" fmla="*/ 0 w 2120"/>
              <a:gd name="T91" fmla="*/ 0 h 3626"/>
              <a:gd name="T92" fmla="*/ 0 w 2120"/>
              <a:gd name="T93" fmla="*/ 0 h 3626"/>
              <a:gd name="T94" fmla="*/ 0 w 2120"/>
              <a:gd name="T95" fmla="*/ 0 h 36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120"/>
              <a:gd name="T145" fmla="*/ 0 h 3626"/>
              <a:gd name="T146" fmla="*/ 2120 w 2120"/>
              <a:gd name="T147" fmla="*/ 3626 h 362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120" h="3626">
                <a:moveTo>
                  <a:pt x="511" y="1875"/>
                </a:moveTo>
                <a:lnTo>
                  <a:pt x="441" y="1831"/>
                </a:lnTo>
                <a:lnTo>
                  <a:pt x="445" y="1764"/>
                </a:lnTo>
                <a:lnTo>
                  <a:pt x="358" y="1678"/>
                </a:lnTo>
                <a:lnTo>
                  <a:pt x="328" y="1602"/>
                </a:lnTo>
                <a:lnTo>
                  <a:pt x="281" y="1570"/>
                </a:lnTo>
                <a:lnTo>
                  <a:pt x="264" y="1501"/>
                </a:lnTo>
                <a:lnTo>
                  <a:pt x="208" y="1469"/>
                </a:lnTo>
                <a:lnTo>
                  <a:pt x="203" y="1375"/>
                </a:lnTo>
                <a:lnTo>
                  <a:pt x="228" y="1309"/>
                </a:lnTo>
                <a:lnTo>
                  <a:pt x="203" y="1309"/>
                </a:lnTo>
                <a:lnTo>
                  <a:pt x="203" y="1217"/>
                </a:lnTo>
                <a:lnTo>
                  <a:pt x="228" y="1089"/>
                </a:lnTo>
                <a:lnTo>
                  <a:pt x="212" y="1084"/>
                </a:lnTo>
                <a:lnTo>
                  <a:pt x="180" y="1117"/>
                </a:lnTo>
                <a:lnTo>
                  <a:pt x="100" y="1045"/>
                </a:lnTo>
                <a:lnTo>
                  <a:pt x="64" y="1037"/>
                </a:lnTo>
                <a:lnTo>
                  <a:pt x="52" y="995"/>
                </a:lnTo>
                <a:lnTo>
                  <a:pt x="3" y="965"/>
                </a:lnTo>
                <a:lnTo>
                  <a:pt x="0" y="922"/>
                </a:lnTo>
                <a:lnTo>
                  <a:pt x="50" y="864"/>
                </a:lnTo>
                <a:lnTo>
                  <a:pt x="61" y="880"/>
                </a:lnTo>
                <a:lnTo>
                  <a:pt x="97" y="883"/>
                </a:lnTo>
                <a:lnTo>
                  <a:pt x="106" y="861"/>
                </a:lnTo>
                <a:lnTo>
                  <a:pt x="161" y="766"/>
                </a:lnTo>
                <a:lnTo>
                  <a:pt x="208" y="555"/>
                </a:lnTo>
                <a:lnTo>
                  <a:pt x="228" y="569"/>
                </a:lnTo>
                <a:lnTo>
                  <a:pt x="230" y="520"/>
                </a:lnTo>
                <a:lnTo>
                  <a:pt x="264" y="550"/>
                </a:lnTo>
                <a:lnTo>
                  <a:pt x="317" y="509"/>
                </a:lnTo>
                <a:lnTo>
                  <a:pt x="392" y="506"/>
                </a:lnTo>
                <a:lnTo>
                  <a:pt x="478" y="425"/>
                </a:lnTo>
                <a:lnTo>
                  <a:pt x="511" y="461"/>
                </a:lnTo>
                <a:lnTo>
                  <a:pt x="517" y="389"/>
                </a:lnTo>
                <a:lnTo>
                  <a:pt x="592" y="392"/>
                </a:lnTo>
                <a:lnTo>
                  <a:pt x="637" y="308"/>
                </a:lnTo>
                <a:lnTo>
                  <a:pt x="670" y="273"/>
                </a:lnTo>
                <a:lnTo>
                  <a:pt x="975" y="0"/>
                </a:lnTo>
                <a:lnTo>
                  <a:pt x="1678" y="12"/>
                </a:lnTo>
                <a:lnTo>
                  <a:pt x="1681" y="772"/>
                </a:lnTo>
                <a:lnTo>
                  <a:pt x="1127" y="1074"/>
                </a:lnTo>
                <a:lnTo>
                  <a:pt x="1859" y="1767"/>
                </a:lnTo>
                <a:lnTo>
                  <a:pt x="2120" y="2162"/>
                </a:lnTo>
                <a:lnTo>
                  <a:pt x="1915" y="3061"/>
                </a:lnTo>
                <a:lnTo>
                  <a:pt x="1898" y="3626"/>
                </a:lnTo>
                <a:lnTo>
                  <a:pt x="471" y="3621"/>
                </a:lnTo>
                <a:lnTo>
                  <a:pt x="482" y="2405"/>
                </a:lnTo>
                <a:lnTo>
                  <a:pt x="511" y="1875"/>
                </a:lnTo>
                <a:close/>
              </a:path>
            </a:pathLst>
          </a:custGeom>
          <a:solidFill>
            <a:srgbClr val="8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20502" name="Freeform 9"/>
          <p:cNvSpPr>
            <a:spLocks/>
          </p:cNvSpPr>
          <p:nvPr/>
        </p:nvSpPr>
        <p:spPr bwMode="auto">
          <a:xfrm>
            <a:off x="3517900" y="1484313"/>
            <a:ext cx="5256213" cy="3870325"/>
          </a:xfrm>
          <a:custGeom>
            <a:avLst/>
            <a:gdLst>
              <a:gd name="T0" fmla="*/ 0 w 16901"/>
              <a:gd name="T1" fmla="*/ 0 h 15880"/>
              <a:gd name="T2" fmla="*/ 0 w 16901"/>
              <a:gd name="T3" fmla="*/ 0 h 15880"/>
              <a:gd name="T4" fmla="*/ 0 w 16901"/>
              <a:gd name="T5" fmla="*/ 0 h 15880"/>
              <a:gd name="T6" fmla="*/ 0 w 16901"/>
              <a:gd name="T7" fmla="*/ 0 h 15880"/>
              <a:gd name="T8" fmla="*/ 0 w 16901"/>
              <a:gd name="T9" fmla="*/ 0 h 15880"/>
              <a:gd name="T10" fmla="*/ 0 w 16901"/>
              <a:gd name="T11" fmla="*/ 0 h 15880"/>
              <a:gd name="T12" fmla="*/ 0 w 16901"/>
              <a:gd name="T13" fmla="*/ 0 h 15880"/>
              <a:gd name="T14" fmla="*/ 0 w 16901"/>
              <a:gd name="T15" fmla="*/ 0 h 15880"/>
              <a:gd name="T16" fmla="*/ 0 w 16901"/>
              <a:gd name="T17" fmla="*/ 0 h 15880"/>
              <a:gd name="T18" fmla="*/ 0 w 16901"/>
              <a:gd name="T19" fmla="*/ 0 h 15880"/>
              <a:gd name="T20" fmla="*/ 0 w 16901"/>
              <a:gd name="T21" fmla="*/ 0 h 15880"/>
              <a:gd name="T22" fmla="*/ 0 w 16901"/>
              <a:gd name="T23" fmla="*/ 0 h 15880"/>
              <a:gd name="T24" fmla="*/ 0 w 16901"/>
              <a:gd name="T25" fmla="*/ 0 h 15880"/>
              <a:gd name="T26" fmla="*/ 0 w 16901"/>
              <a:gd name="T27" fmla="*/ 0 h 15880"/>
              <a:gd name="T28" fmla="*/ 0 w 16901"/>
              <a:gd name="T29" fmla="*/ 0 h 15880"/>
              <a:gd name="T30" fmla="*/ 0 w 16901"/>
              <a:gd name="T31" fmla="*/ 0 h 15880"/>
              <a:gd name="T32" fmla="*/ 0 w 16901"/>
              <a:gd name="T33" fmla="*/ 0 h 15880"/>
              <a:gd name="T34" fmla="*/ 0 w 16901"/>
              <a:gd name="T35" fmla="*/ 0 h 15880"/>
              <a:gd name="T36" fmla="*/ 0 w 16901"/>
              <a:gd name="T37" fmla="*/ 0 h 15880"/>
              <a:gd name="T38" fmla="*/ 0 w 16901"/>
              <a:gd name="T39" fmla="*/ 0 h 15880"/>
              <a:gd name="T40" fmla="*/ 0 w 16901"/>
              <a:gd name="T41" fmla="*/ 0 h 15880"/>
              <a:gd name="T42" fmla="*/ 0 w 16901"/>
              <a:gd name="T43" fmla="*/ 0 h 15880"/>
              <a:gd name="T44" fmla="*/ 0 w 16901"/>
              <a:gd name="T45" fmla="*/ 0 h 15880"/>
              <a:gd name="T46" fmla="*/ 0 w 16901"/>
              <a:gd name="T47" fmla="*/ 0 h 15880"/>
              <a:gd name="T48" fmla="*/ 0 w 16901"/>
              <a:gd name="T49" fmla="*/ 0 h 15880"/>
              <a:gd name="T50" fmla="*/ 0 w 16901"/>
              <a:gd name="T51" fmla="*/ 0 h 15880"/>
              <a:gd name="T52" fmla="*/ 0 w 16901"/>
              <a:gd name="T53" fmla="*/ 0 h 15880"/>
              <a:gd name="T54" fmla="*/ 0 w 16901"/>
              <a:gd name="T55" fmla="*/ 0 h 15880"/>
              <a:gd name="T56" fmla="*/ 0 w 16901"/>
              <a:gd name="T57" fmla="*/ 0 h 15880"/>
              <a:gd name="T58" fmla="*/ 0 w 16901"/>
              <a:gd name="T59" fmla="*/ 0 h 15880"/>
              <a:gd name="T60" fmla="*/ 0 w 16901"/>
              <a:gd name="T61" fmla="*/ 0 h 15880"/>
              <a:gd name="T62" fmla="*/ 0 w 16901"/>
              <a:gd name="T63" fmla="*/ 0 h 15880"/>
              <a:gd name="T64" fmla="*/ 0 w 16901"/>
              <a:gd name="T65" fmla="*/ 0 h 15880"/>
              <a:gd name="T66" fmla="*/ 0 w 16901"/>
              <a:gd name="T67" fmla="*/ 0 h 15880"/>
              <a:gd name="T68" fmla="*/ 0 w 16901"/>
              <a:gd name="T69" fmla="*/ 0 h 15880"/>
              <a:gd name="T70" fmla="*/ 0 w 16901"/>
              <a:gd name="T71" fmla="*/ 0 h 15880"/>
              <a:gd name="T72" fmla="*/ 0 w 16901"/>
              <a:gd name="T73" fmla="*/ 0 h 15880"/>
              <a:gd name="T74" fmla="*/ 0 w 16901"/>
              <a:gd name="T75" fmla="*/ 0 h 15880"/>
              <a:gd name="T76" fmla="*/ 0 w 16901"/>
              <a:gd name="T77" fmla="*/ 0 h 15880"/>
              <a:gd name="T78" fmla="*/ 0 w 16901"/>
              <a:gd name="T79" fmla="*/ 0 h 15880"/>
              <a:gd name="T80" fmla="*/ 0 w 16901"/>
              <a:gd name="T81" fmla="*/ 0 h 15880"/>
              <a:gd name="T82" fmla="*/ 0 w 16901"/>
              <a:gd name="T83" fmla="*/ 0 h 15880"/>
              <a:gd name="T84" fmla="*/ 0 w 16901"/>
              <a:gd name="T85" fmla="*/ 0 h 15880"/>
              <a:gd name="T86" fmla="*/ 0 w 16901"/>
              <a:gd name="T87" fmla="*/ 0 h 15880"/>
              <a:gd name="T88" fmla="*/ 0 w 16901"/>
              <a:gd name="T89" fmla="*/ 0 h 15880"/>
              <a:gd name="T90" fmla="*/ 0 w 16901"/>
              <a:gd name="T91" fmla="*/ 0 h 15880"/>
              <a:gd name="T92" fmla="*/ 0 w 16901"/>
              <a:gd name="T93" fmla="*/ 0 h 15880"/>
              <a:gd name="T94" fmla="*/ 0 w 16901"/>
              <a:gd name="T95" fmla="*/ 0 h 15880"/>
              <a:gd name="T96" fmla="*/ 0 w 16901"/>
              <a:gd name="T97" fmla="*/ 0 h 15880"/>
              <a:gd name="T98" fmla="*/ 0 w 16901"/>
              <a:gd name="T99" fmla="*/ 0 h 15880"/>
              <a:gd name="T100" fmla="*/ 0 w 16901"/>
              <a:gd name="T101" fmla="*/ 0 h 15880"/>
              <a:gd name="T102" fmla="*/ 0 w 16901"/>
              <a:gd name="T103" fmla="*/ 0 h 15880"/>
              <a:gd name="T104" fmla="*/ 0 w 16901"/>
              <a:gd name="T105" fmla="*/ 0 h 15880"/>
              <a:gd name="T106" fmla="*/ 0 w 16901"/>
              <a:gd name="T107" fmla="*/ 0 h 15880"/>
              <a:gd name="T108" fmla="*/ 0 w 16901"/>
              <a:gd name="T109" fmla="*/ 0 h 15880"/>
              <a:gd name="T110" fmla="*/ 0 w 16901"/>
              <a:gd name="T111" fmla="*/ 0 h 15880"/>
              <a:gd name="T112" fmla="*/ 0 w 16901"/>
              <a:gd name="T113" fmla="*/ 0 h 15880"/>
              <a:gd name="T114" fmla="*/ 0 w 16901"/>
              <a:gd name="T115" fmla="*/ 0 h 15880"/>
              <a:gd name="T116" fmla="*/ 0 w 16901"/>
              <a:gd name="T117" fmla="*/ 0 h 15880"/>
              <a:gd name="T118" fmla="*/ 0 w 16901"/>
              <a:gd name="T119" fmla="*/ 0 h 1588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901"/>
              <a:gd name="T181" fmla="*/ 0 h 15880"/>
              <a:gd name="T182" fmla="*/ 16901 w 16901"/>
              <a:gd name="T183" fmla="*/ 15880 h 1588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901" h="15880">
                <a:moveTo>
                  <a:pt x="16901" y="0"/>
                </a:moveTo>
                <a:lnTo>
                  <a:pt x="13382" y="0"/>
                </a:lnTo>
                <a:lnTo>
                  <a:pt x="13382" y="352"/>
                </a:lnTo>
                <a:lnTo>
                  <a:pt x="13421" y="470"/>
                </a:lnTo>
                <a:lnTo>
                  <a:pt x="13655" y="625"/>
                </a:lnTo>
                <a:lnTo>
                  <a:pt x="13734" y="664"/>
                </a:lnTo>
                <a:lnTo>
                  <a:pt x="13773" y="782"/>
                </a:lnTo>
                <a:lnTo>
                  <a:pt x="13851" y="899"/>
                </a:lnTo>
                <a:lnTo>
                  <a:pt x="13968" y="977"/>
                </a:lnTo>
                <a:lnTo>
                  <a:pt x="14046" y="1134"/>
                </a:lnTo>
                <a:lnTo>
                  <a:pt x="13968" y="1408"/>
                </a:lnTo>
                <a:lnTo>
                  <a:pt x="13929" y="1486"/>
                </a:lnTo>
                <a:lnTo>
                  <a:pt x="14046" y="1760"/>
                </a:lnTo>
                <a:lnTo>
                  <a:pt x="14046" y="1877"/>
                </a:lnTo>
                <a:lnTo>
                  <a:pt x="14085" y="1916"/>
                </a:lnTo>
                <a:lnTo>
                  <a:pt x="14085" y="2034"/>
                </a:lnTo>
                <a:lnTo>
                  <a:pt x="13929" y="2190"/>
                </a:lnTo>
                <a:lnTo>
                  <a:pt x="13929" y="1956"/>
                </a:lnTo>
                <a:lnTo>
                  <a:pt x="13851" y="1760"/>
                </a:lnTo>
                <a:lnTo>
                  <a:pt x="13812" y="1760"/>
                </a:lnTo>
                <a:lnTo>
                  <a:pt x="13773" y="1838"/>
                </a:lnTo>
                <a:lnTo>
                  <a:pt x="13694" y="2112"/>
                </a:lnTo>
                <a:lnTo>
                  <a:pt x="13655" y="2073"/>
                </a:lnTo>
                <a:lnTo>
                  <a:pt x="13694" y="1721"/>
                </a:lnTo>
                <a:lnTo>
                  <a:pt x="13694" y="1447"/>
                </a:lnTo>
                <a:lnTo>
                  <a:pt x="13890" y="1251"/>
                </a:lnTo>
                <a:lnTo>
                  <a:pt x="13851" y="1134"/>
                </a:lnTo>
                <a:lnTo>
                  <a:pt x="13773" y="1173"/>
                </a:lnTo>
                <a:lnTo>
                  <a:pt x="13577" y="1173"/>
                </a:lnTo>
                <a:lnTo>
                  <a:pt x="13499" y="1134"/>
                </a:lnTo>
                <a:lnTo>
                  <a:pt x="13382" y="1017"/>
                </a:lnTo>
                <a:lnTo>
                  <a:pt x="13224" y="821"/>
                </a:lnTo>
                <a:lnTo>
                  <a:pt x="13068" y="705"/>
                </a:lnTo>
                <a:lnTo>
                  <a:pt x="12950" y="625"/>
                </a:lnTo>
                <a:lnTo>
                  <a:pt x="12833" y="625"/>
                </a:lnTo>
                <a:lnTo>
                  <a:pt x="12716" y="664"/>
                </a:lnTo>
                <a:lnTo>
                  <a:pt x="12677" y="705"/>
                </a:lnTo>
                <a:lnTo>
                  <a:pt x="12677" y="938"/>
                </a:lnTo>
                <a:lnTo>
                  <a:pt x="12598" y="1017"/>
                </a:lnTo>
                <a:lnTo>
                  <a:pt x="12481" y="977"/>
                </a:lnTo>
                <a:lnTo>
                  <a:pt x="12442" y="938"/>
                </a:lnTo>
                <a:lnTo>
                  <a:pt x="12285" y="938"/>
                </a:lnTo>
                <a:lnTo>
                  <a:pt x="12247" y="1056"/>
                </a:lnTo>
                <a:lnTo>
                  <a:pt x="12364" y="1290"/>
                </a:lnTo>
                <a:lnTo>
                  <a:pt x="12481" y="1290"/>
                </a:lnTo>
                <a:lnTo>
                  <a:pt x="12677" y="1330"/>
                </a:lnTo>
                <a:lnTo>
                  <a:pt x="12755" y="1447"/>
                </a:lnTo>
                <a:lnTo>
                  <a:pt x="12794" y="1721"/>
                </a:lnTo>
                <a:lnTo>
                  <a:pt x="12716" y="1760"/>
                </a:lnTo>
                <a:lnTo>
                  <a:pt x="12677" y="1760"/>
                </a:lnTo>
                <a:lnTo>
                  <a:pt x="12598" y="1603"/>
                </a:lnTo>
                <a:lnTo>
                  <a:pt x="12403" y="1564"/>
                </a:lnTo>
                <a:lnTo>
                  <a:pt x="12090" y="1486"/>
                </a:lnTo>
                <a:lnTo>
                  <a:pt x="12012" y="1369"/>
                </a:lnTo>
                <a:lnTo>
                  <a:pt x="11973" y="1290"/>
                </a:lnTo>
                <a:lnTo>
                  <a:pt x="11973" y="899"/>
                </a:lnTo>
                <a:lnTo>
                  <a:pt x="12051" y="705"/>
                </a:lnTo>
                <a:lnTo>
                  <a:pt x="12090" y="509"/>
                </a:lnTo>
                <a:lnTo>
                  <a:pt x="12051" y="313"/>
                </a:lnTo>
                <a:lnTo>
                  <a:pt x="12012" y="274"/>
                </a:lnTo>
                <a:lnTo>
                  <a:pt x="11934" y="274"/>
                </a:lnTo>
                <a:lnTo>
                  <a:pt x="11895" y="235"/>
                </a:lnTo>
                <a:lnTo>
                  <a:pt x="11934" y="509"/>
                </a:lnTo>
                <a:lnTo>
                  <a:pt x="11895" y="743"/>
                </a:lnTo>
                <a:lnTo>
                  <a:pt x="11895" y="821"/>
                </a:lnTo>
                <a:lnTo>
                  <a:pt x="11816" y="938"/>
                </a:lnTo>
                <a:lnTo>
                  <a:pt x="11699" y="1017"/>
                </a:lnTo>
                <a:lnTo>
                  <a:pt x="11543" y="1056"/>
                </a:lnTo>
                <a:lnTo>
                  <a:pt x="11463" y="1251"/>
                </a:lnTo>
                <a:lnTo>
                  <a:pt x="11463" y="1330"/>
                </a:lnTo>
                <a:lnTo>
                  <a:pt x="11582" y="1525"/>
                </a:lnTo>
                <a:lnTo>
                  <a:pt x="11699" y="1877"/>
                </a:lnTo>
                <a:lnTo>
                  <a:pt x="11738" y="1956"/>
                </a:lnTo>
                <a:lnTo>
                  <a:pt x="11699" y="2112"/>
                </a:lnTo>
                <a:lnTo>
                  <a:pt x="11621" y="2347"/>
                </a:lnTo>
                <a:lnTo>
                  <a:pt x="11582" y="2542"/>
                </a:lnTo>
                <a:lnTo>
                  <a:pt x="11621" y="2895"/>
                </a:lnTo>
                <a:lnTo>
                  <a:pt x="11621" y="2973"/>
                </a:lnTo>
                <a:lnTo>
                  <a:pt x="11738" y="2973"/>
                </a:lnTo>
                <a:lnTo>
                  <a:pt x="11895" y="3012"/>
                </a:lnTo>
                <a:lnTo>
                  <a:pt x="11973" y="3012"/>
                </a:lnTo>
                <a:lnTo>
                  <a:pt x="12051" y="2934"/>
                </a:lnTo>
                <a:lnTo>
                  <a:pt x="12207" y="2973"/>
                </a:lnTo>
                <a:lnTo>
                  <a:pt x="12285" y="3012"/>
                </a:lnTo>
                <a:lnTo>
                  <a:pt x="12403" y="3090"/>
                </a:lnTo>
                <a:lnTo>
                  <a:pt x="12520" y="3129"/>
                </a:lnTo>
                <a:lnTo>
                  <a:pt x="12559" y="3208"/>
                </a:lnTo>
                <a:lnTo>
                  <a:pt x="12598" y="3442"/>
                </a:lnTo>
                <a:lnTo>
                  <a:pt x="12637" y="3560"/>
                </a:lnTo>
                <a:lnTo>
                  <a:pt x="12677" y="3599"/>
                </a:lnTo>
                <a:lnTo>
                  <a:pt x="12637" y="3677"/>
                </a:lnTo>
                <a:lnTo>
                  <a:pt x="12520" y="3794"/>
                </a:lnTo>
                <a:lnTo>
                  <a:pt x="12520" y="3912"/>
                </a:lnTo>
                <a:lnTo>
                  <a:pt x="12637" y="3912"/>
                </a:lnTo>
                <a:lnTo>
                  <a:pt x="12716" y="3951"/>
                </a:lnTo>
                <a:lnTo>
                  <a:pt x="12794" y="4029"/>
                </a:lnTo>
                <a:lnTo>
                  <a:pt x="12794" y="4108"/>
                </a:lnTo>
                <a:lnTo>
                  <a:pt x="12677" y="4147"/>
                </a:lnTo>
                <a:lnTo>
                  <a:pt x="12520" y="4147"/>
                </a:lnTo>
                <a:lnTo>
                  <a:pt x="12442" y="4068"/>
                </a:lnTo>
                <a:lnTo>
                  <a:pt x="12403" y="3990"/>
                </a:lnTo>
                <a:lnTo>
                  <a:pt x="12442" y="3677"/>
                </a:lnTo>
                <a:lnTo>
                  <a:pt x="12403" y="3442"/>
                </a:lnTo>
                <a:lnTo>
                  <a:pt x="12325" y="3325"/>
                </a:lnTo>
                <a:lnTo>
                  <a:pt x="12247" y="3247"/>
                </a:lnTo>
                <a:lnTo>
                  <a:pt x="12051" y="3247"/>
                </a:lnTo>
                <a:lnTo>
                  <a:pt x="11895" y="3286"/>
                </a:lnTo>
                <a:lnTo>
                  <a:pt x="11816" y="3325"/>
                </a:lnTo>
                <a:lnTo>
                  <a:pt x="11777" y="3364"/>
                </a:lnTo>
                <a:lnTo>
                  <a:pt x="11777" y="3521"/>
                </a:lnTo>
                <a:lnTo>
                  <a:pt x="11816" y="3677"/>
                </a:lnTo>
                <a:lnTo>
                  <a:pt x="11856" y="3873"/>
                </a:lnTo>
                <a:lnTo>
                  <a:pt x="11856" y="3990"/>
                </a:lnTo>
                <a:lnTo>
                  <a:pt x="11738" y="4147"/>
                </a:lnTo>
                <a:lnTo>
                  <a:pt x="11660" y="4264"/>
                </a:lnTo>
                <a:lnTo>
                  <a:pt x="11621" y="4420"/>
                </a:lnTo>
                <a:lnTo>
                  <a:pt x="11582" y="4499"/>
                </a:lnTo>
                <a:lnTo>
                  <a:pt x="11463" y="4655"/>
                </a:lnTo>
                <a:lnTo>
                  <a:pt x="11307" y="4733"/>
                </a:lnTo>
                <a:lnTo>
                  <a:pt x="11268" y="4851"/>
                </a:lnTo>
                <a:lnTo>
                  <a:pt x="11229" y="4929"/>
                </a:lnTo>
                <a:lnTo>
                  <a:pt x="11111" y="4929"/>
                </a:lnTo>
                <a:lnTo>
                  <a:pt x="10994" y="4890"/>
                </a:lnTo>
                <a:lnTo>
                  <a:pt x="10916" y="4929"/>
                </a:lnTo>
                <a:lnTo>
                  <a:pt x="10799" y="4890"/>
                </a:lnTo>
                <a:lnTo>
                  <a:pt x="10603" y="4851"/>
                </a:lnTo>
                <a:lnTo>
                  <a:pt x="10447" y="4694"/>
                </a:lnTo>
                <a:lnTo>
                  <a:pt x="10447" y="4616"/>
                </a:lnTo>
                <a:lnTo>
                  <a:pt x="10486" y="4577"/>
                </a:lnTo>
                <a:lnTo>
                  <a:pt x="10681" y="4577"/>
                </a:lnTo>
                <a:lnTo>
                  <a:pt x="10877" y="4694"/>
                </a:lnTo>
                <a:lnTo>
                  <a:pt x="10994" y="4616"/>
                </a:lnTo>
                <a:lnTo>
                  <a:pt x="11033" y="4616"/>
                </a:lnTo>
                <a:lnTo>
                  <a:pt x="10994" y="4460"/>
                </a:lnTo>
                <a:lnTo>
                  <a:pt x="11151" y="4303"/>
                </a:lnTo>
                <a:lnTo>
                  <a:pt x="11385" y="3990"/>
                </a:lnTo>
                <a:lnTo>
                  <a:pt x="11424" y="3912"/>
                </a:lnTo>
                <a:lnTo>
                  <a:pt x="11463" y="3638"/>
                </a:lnTo>
                <a:lnTo>
                  <a:pt x="11504" y="3521"/>
                </a:lnTo>
                <a:lnTo>
                  <a:pt x="11504" y="3403"/>
                </a:lnTo>
                <a:lnTo>
                  <a:pt x="11385" y="3325"/>
                </a:lnTo>
                <a:lnTo>
                  <a:pt x="11307" y="3208"/>
                </a:lnTo>
                <a:lnTo>
                  <a:pt x="11307" y="2621"/>
                </a:lnTo>
                <a:lnTo>
                  <a:pt x="11268" y="2230"/>
                </a:lnTo>
                <a:lnTo>
                  <a:pt x="11346" y="2112"/>
                </a:lnTo>
                <a:lnTo>
                  <a:pt x="11346" y="1760"/>
                </a:lnTo>
                <a:lnTo>
                  <a:pt x="11307" y="1643"/>
                </a:lnTo>
                <a:lnTo>
                  <a:pt x="11190" y="1408"/>
                </a:lnTo>
                <a:lnTo>
                  <a:pt x="11111" y="1290"/>
                </a:lnTo>
                <a:lnTo>
                  <a:pt x="11151" y="1173"/>
                </a:lnTo>
                <a:lnTo>
                  <a:pt x="11268" y="860"/>
                </a:lnTo>
                <a:lnTo>
                  <a:pt x="11307" y="743"/>
                </a:lnTo>
                <a:lnTo>
                  <a:pt x="11385" y="431"/>
                </a:lnTo>
                <a:lnTo>
                  <a:pt x="11385" y="313"/>
                </a:lnTo>
                <a:lnTo>
                  <a:pt x="11346" y="196"/>
                </a:lnTo>
                <a:lnTo>
                  <a:pt x="11268" y="157"/>
                </a:lnTo>
                <a:lnTo>
                  <a:pt x="11072" y="157"/>
                </a:lnTo>
                <a:lnTo>
                  <a:pt x="10877" y="196"/>
                </a:lnTo>
                <a:lnTo>
                  <a:pt x="10720" y="235"/>
                </a:lnTo>
                <a:lnTo>
                  <a:pt x="10525" y="157"/>
                </a:lnTo>
                <a:lnTo>
                  <a:pt x="10486" y="157"/>
                </a:lnTo>
                <a:lnTo>
                  <a:pt x="10408" y="313"/>
                </a:lnTo>
                <a:lnTo>
                  <a:pt x="10368" y="743"/>
                </a:lnTo>
                <a:lnTo>
                  <a:pt x="10290" y="977"/>
                </a:lnTo>
                <a:lnTo>
                  <a:pt x="10251" y="1134"/>
                </a:lnTo>
                <a:lnTo>
                  <a:pt x="10134" y="1290"/>
                </a:lnTo>
                <a:lnTo>
                  <a:pt x="9938" y="1447"/>
                </a:lnTo>
                <a:lnTo>
                  <a:pt x="9899" y="1447"/>
                </a:lnTo>
                <a:lnTo>
                  <a:pt x="9860" y="1525"/>
                </a:lnTo>
                <a:lnTo>
                  <a:pt x="9821" y="1721"/>
                </a:lnTo>
                <a:lnTo>
                  <a:pt x="9860" y="1838"/>
                </a:lnTo>
                <a:lnTo>
                  <a:pt x="9977" y="1838"/>
                </a:lnTo>
                <a:lnTo>
                  <a:pt x="10016" y="1916"/>
                </a:lnTo>
                <a:lnTo>
                  <a:pt x="10016" y="2269"/>
                </a:lnTo>
                <a:lnTo>
                  <a:pt x="9899" y="2386"/>
                </a:lnTo>
                <a:lnTo>
                  <a:pt x="9860" y="2503"/>
                </a:lnTo>
                <a:lnTo>
                  <a:pt x="9860" y="2542"/>
                </a:lnTo>
                <a:lnTo>
                  <a:pt x="9899" y="2660"/>
                </a:lnTo>
                <a:lnTo>
                  <a:pt x="10095" y="2699"/>
                </a:lnTo>
                <a:lnTo>
                  <a:pt x="10173" y="2777"/>
                </a:lnTo>
                <a:lnTo>
                  <a:pt x="10173" y="2973"/>
                </a:lnTo>
                <a:lnTo>
                  <a:pt x="10212" y="3129"/>
                </a:lnTo>
                <a:lnTo>
                  <a:pt x="10290" y="3208"/>
                </a:lnTo>
                <a:lnTo>
                  <a:pt x="10447" y="3208"/>
                </a:lnTo>
                <a:lnTo>
                  <a:pt x="10408" y="3286"/>
                </a:lnTo>
                <a:lnTo>
                  <a:pt x="10290" y="3599"/>
                </a:lnTo>
                <a:lnTo>
                  <a:pt x="10251" y="3638"/>
                </a:lnTo>
                <a:lnTo>
                  <a:pt x="10212" y="3638"/>
                </a:lnTo>
                <a:lnTo>
                  <a:pt x="10134" y="3521"/>
                </a:lnTo>
                <a:lnTo>
                  <a:pt x="9938" y="3325"/>
                </a:lnTo>
                <a:lnTo>
                  <a:pt x="9821" y="3169"/>
                </a:lnTo>
                <a:lnTo>
                  <a:pt x="9704" y="3090"/>
                </a:lnTo>
                <a:lnTo>
                  <a:pt x="9507" y="2973"/>
                </a:lnTo>
                <a:lnTo>
                  <a:pt x="9390" y="2934"/>
                </a:lnTo>
                <a:lnTo>
                  <a:pt x="9155" y="2777"/>
                </a:lnTo>
                <a:lnTo>
                  <a:pt x="8999" y="2699"/>
                </a:lnTo>
                <a:lnTo>
                  <a:pt x="8881" y="2660"/>
                </a:lnTo>
                <a:lnTo>
                  <a:pt x="8725" y="2582"/>
                </a:lnTo>
                <a:lnTo>
                  <a:pt x="8490" y="2582"/>
                </a:lnTo>
                <a:lnTo>
                  <a:pt x="8412" y="2542"/>
                </a:lnTo>
                <a:lnTo>
                  <a:pt x="8373" y="2582"/>
                </a:lnTo>
                <a:lnTo>
                  <a:pt x="8295" y="2699"/>
                </a:lnTo>
                <a:lnTo>
                  <a:pt x="8256" y="2738"/>
                </a:lnTo>
                <a:lnTo>
                  <a:pt x="8412" y="3090"/>
                </a:lnTo>
                <a:lnTo>
                  <a:pt x="8412" y="3208"/>
                </a:lnTo>
                <a:lnTo>
                  <a:pt x="8373" y="3325"/>
                </a:lnTo>
                <a:lnTo>
                  <a:pt x="8295" y="3364"/>
                </a:lnTo>
                <a:lnTo>
                  <a:pt x="8138" y="3364"/>
                </a:lnTo>
                <a:lnTo>
                  <a:pt x="8138" y="3481"/>
                </a:lnTo>
                <a:lnTo>
                  <a:pt x="8099" y="3560"/>
                </a:lnTo>
                <a:lnTo>
                  <a:pt x="8060" y="3560"/>
                </a:lnTo>
                <a:lnTo>
                  <a:pt x="7982" y="3521"/>
                </a:lnTo>
                <a:lnTo>
                  <a:pt x="7943" y="3481"/>
                </a:lnTo>
                <a:lnTo>
                  <a:pt x="7943" y="3442"/>
                </a:lnTo>
                <a:lnTo>
                  <a:pt x="8021" y="3286"/>
                </a:lnTo>
                <a:lnTo>
                  <a:pt x="7982" y="3247"/>
                </a:lnTo>
                <a:lnTo>
                  <a:pt x="7865" y="3169"/>
                </a:lnTo>
                <a:lnTo>
                  <a:pt x="7786" y="3208"/>
                </a:lnTo>
                <a:lnTo>
                  <a:pt x="7669" y="3286"/>
                </a:lnTo>
                <a:lnTo>
                  <a:pt x="7551" y="3442"/>
                </a:lnTo>
                <a:lnTo>
                  <a:pt x="7512" y="3442"/>
                </a:lnTo>
                <a:lnTo>
                  <a:pt x="7433" y="3481"/>
                </a:lnTo>
                <a:lnTo>
                  <a:pt x="7316" y="3403"/>
                </a:lnTo>
                <a:lnTo>
                  <a:pt x="7199" y="3364"/>
                </a:lnTo>
                <a:lnTo>
                  <a:pt x="7081" y="3403"/>
                </a:lnTo>
                <a:lnTo>
                  <a:pt x="7003" y="3442"/>
                </a:lnTo>
                <a:lnTo>
                  <a:pt x="6964" y="3481"/>
                </a:lnTo>
                <a:lnTo>
                  <a:pt x="6925" y="3638"/>
                </a:lnTo>
                <a:lnTo>
                  <a:pt x="6847" y="3716"/>
                </a:lnTo>
                <a:lnTo>
                  <a:pt x="6808" y="3638"/>
                </a:lnTo>
                <a:lnTo>
                  <a:pt x="6769" y="3638"/>
                </a:lnTo>
                <a:lnTo>
                  <a:pt x="6651" y="3716"/>
                </a:lnTo>
                <a:lnTo>
                  <a:pt x="6573" y="3716"/>
                </a:lnTo>
                <a:lnTo>
                  <a:pt x="6495" y="3677"/>
                </a:lnTo>
                <a:lnTo>
                  <a:pt x="6495" y="3599"/>
                </a:lnTo>
                <a:lnTo>
                  <a:pt x="6534" y="3560"/>
                </a:lnTo>
                <a:lnTo>
                  <a:pt x="6612" y="3521"/>
                </a:lnTo>
                <a:lnTo>
                  <a:pt x="6612" y="3364"/>
                </a:lnTo>
                <a:lnTo>
                  <a:pt x="6651" y="3247"/>
                </a:lnTo>
                <a:lnTo>
                  <a:pt x="6534" y="3208"/>
                </a:lnTo>
                <a:lnTo>
                  <a:pt x="6456" y="3247"/>
                </a:lnTo>
                <a:lnTo>
                  <a:pt x="6417" y="3286"/>
                </a:lnTo>
                <a:lnTo>
                  <a:pt x="6417" y="3442"/>
                </a:lnTo>
                <a:lnTo>
                  <a:pt x="6299" y="3560"/>
                </a:lnTo>
                <a:lnTo>
                  <a:pt x="6260" y="3521"/>
                </a:lnTo>
                <a:lnTo>
                  <a:pt x="6221" y="3403"/>
                </a:lnTo>
                <a:lnTo>
                  <a:pt x="6143" y="3481"/>
                </a:lnTo>
                <a:lnTo>
                  <a:pt x="5947" y="3599"/>
                </a:lnTo>
                <a:lnTo>
                  <a:pt x="5791" y="3677"/>
                </a:lnTo>
                <a:lnTo>
                  <a:pt x="5594" y="3794"/>
                </a:lnTo>
                <a:lnTo>
                  <a:pt x="5477" y="3873"/>
                </a:lnTo>
                <a:lnTo>
                  <a:pt x="5320" y="3990"/>
                </a:lnTo>
                <a:lnTo>
                  <a:pt x="5203" y="4068"/>
                </a:lnTo>
                <a:lnTo>
                  <a:pt x="5164" y="4186"/>
                </a:lnTo>
                <a:lnTo>
                  <a:pt x="5086" y="4499"/>
                </a:lnTo>
                <a:lnTo>
                  <a:pt x="5047" y="4538"/>
                </a:lnTo>
                <a:lnTo>
                  <a:pt x="4930" y="4577"/>
                </a:lnTo>
                <a:lnTo>
                  <a:pt x="4695" y="4577"/>
                </a:lnTo>
                <a:lnTo>
                  <a:pt x="4617" y="4499"/>
                </a:lnTo>
                <a:lnTo>
                  <a:pt x="4499" y="4342"/>
                </a:lnTo>
                <a:lnTo>
                  <a:pt x="4382" y="4225"/>
                </a:lnTo>
                <a:lnTo>
                  <a:pt x="4460" y="4068"/>
                </a:lnTo>
                <a:lnTo>
                  <a:pt x="4538" y="3990"/>
                </a:lnTo>
                <a:lnTo>
                  <a:pt x="4695" y="3990"/>
                </a:lnTo>
                <a:lnTo>
                  <a:pt x="4812" y="3951"/>
                </a:lnTo>
                <a:lnTo>
                  <a:pt x="4773" y="3834"/>
                </a:lnTo>
                <a:lnTo>
                  <a:pt x="4695" y="3677"/>
                </a:lnTo>
                <a:lnTo>
                  <a:pt x="4656" y="3521"/>
                </a:lnTo>
                <a:lnTo>
                  <a:pt x="4578" y="3481"/>
                </a:lnTo>
                <a:lnTo>
                  <a:pt x="4343" y="3521"/>
                </a:lnTo>
                <a:lnTo>
                  <a:pt x="4186" y="3442"/>
                </a:lnTo>
                <a:lnTo>
                  <a:pt x="4147" y="3442"/>
                </a:lnTo>
                <a:lnTo>
                  <a:pt x="4147" y="3560"/>
                </a:lnTo>
                <a:lnTo>
                  <a:pt x="4226" y="3716"/>
                </a:lnTo>
                <a:lnTo>
                  <a:pt x="4226" y="3951"/>
                </a:lnTo>
                <a:lnTo>
                  <a:pt x="4108" y="4264"/>
                </a:lnTo>
                <a:lnTo>
                  <a:pt x="4147" y="4303"/>
                </a:lnTo>
                <a:lnTo>
                  <a:pt x="4226" y="4342"/>
                </a:lnTo>
                <a:lnTo>
                  <a:pt x="4265" y="4460"/>
                </a:lnTo>
                <a:lnTo>
                  <a:pt x="4265" y="4655"/>
                </a:lnTo>
                <a:lnTo>
                  <a:pt x="4186" y="4890"/>
                </a:lnTo>
                <a:lnTo>
                  <a:pt x="4186" y="5047"/>
                </a:lnTo>
                <a:lnTo>
                  <a:pt x="4147" y="5047"/>
                </a:lnTo>
                <a:lnTo>
                  <a:pt x="3991" y="4890"/>
                </a:lnTo>
                <a:lnTo>
                  <a:pt x="3794" y="4812"/>
                </a:lnTo>
                <a:lnTo>
                  <a:pt x="3716" y="4773"/>
                </a:lnTo>
                <a:lnTo>
                  <a:pt x="3716" y="4812"/>
                </a:lnTo>
                <a:lnTo>
                  <a:pt x="3560" y="5007"/>
                </a:lnTo>
                <a:lnTo>
                  <a:pt x="3521" y="5086"/>
                </a:lnTo>
                <a:lnTo>
                  <a:pt x="3325" y="5164"/>
                </a:lnTo>
                <a:lnTo>
                  <a:pt x="3169" y="5280"/>
                </a:lnTo>
                <a:lnTo>
                  <a:pt x="3130" y="5399"/>
                </a:lnTo>
                <a:lnTo>
                  <a:pt x="3169" y="5554"/>
                </a:lnTo>
                <a:lnTo>
                  <a:pt x="3286" y="5789"/>
                </a:lnTo>
                <a:lnTo>
                  <a:pt x="3286" y="5906"/>
                </a:lnTo>
                <a:lnTo>
                  <a:pt x="3247" y="5945"/>
                </a:lnTo>
                <a:lnTo>
                  <a:pt x="3169" y="5906"/>
                </a:lnTo>
                <a:lnTo>
                  <a:pt x="3090" y="5945"/>
                </a:lnTo>
                <a:lnTo>
                  <a:pt x="2973" y="5945"/>
                </a:lnTo>
                <a:lnTo>
                  <a:pt x="2582" y="5750"/>
                </a:lnTo>
                <a:lnTo>
                  <a:pt x="2465" y="5593"/>
                </a:lnTo>
                <a:lnTo>
                  <a:pt x="2386" y="5593"/>
                </a:lnTo>
                <a:lnTo>
                  <a:pt x="2308" y="5789"/>
                </a:lnTo>
                <a:lnTo>
                  <a:pt x="2426" y="5985"/>
                </a:lnTo>
                <a:lnTo>
                  <a:pt x="2504" y="6063"/>
                </a:lnTo>
                <a:lnTo>
                  <a:pt x="2543" y="6063"/>
                </a:lnTo>
                <a:lnTo>
                  <a:pt x="2582" y="6024"/>
                </a:lnTo>
                <a:lnTo>
                  <a:pt x="2660" y="6063"/>
                </a:lnTo>
                <a:lnTo>
                  <a:pt x="2699" y="6141"/>
                </a:lnTo>
                <a:lnTo>
                  <a:pt x="2699" y="6219"/>
                </a:lnTo>
                <a:lnTo>
                  <a:pt x="2660" y="6298"/>
                </a:lnTo>
                <a:lnTo>
                  <a:pt x="2582" y="6337"/>
                </a:lnTo>
                <a:lnTo>
                  <a:pt x="2543" y="6376"/>
                </a:lnTo>
                <a:lnTo>
                  <a:pt x="2504" y="6337"/>
                </a:lnTo>
                <a:lnTo>
                  <a:pt x="2426" y="6298"/>
                </a:lnTo>
                <a:lnTo>
                  <a:pt x="2269" y="6298"/>
                </a:lnTo>
                <a:lnTo>
                  <a:pt x="2230" y="6258"/>
                </a:lnTo>
                <a:lnTo>
                  <a:pt x="2191" y="6102"/>
                </a:lnTo>
                <a:lnTo>
                  <a:pt x="2074" y="6063"/>
                </a:lnTo>
                <a:lnTo>
                  <a:pt x="1956" y="6063"/>
                </a:lnTo>
                <a:lnTo>
                  <a:pt x="1916" y="6024"/>
                </a:lnTo>
                <a:lnTo>
                  <a:pt x="1877" y="5945"/>
                </a:lnTo>
                <a:lnTo>
                  <a:pt x="1877" y="5828"/>
                </a:lnTo>
                <a:lnTo>
                  <a:pt x="1799" y="5593"/>
                </a:lnTo>
                <a:lnTo>
                  <a:pt x="1760" y="5438"/>
                </a:lnTo>
                <a:lnTo>
                  <a:pt x="1760" y="5399"/>
                </a:lnTo>
                <a:lnTo>
                  <a:pt x="1838" y="5360"/>
                </a:lnTo>
                <a:lnTo>
                  <a:pt x="1838" y="5280"/>
                </a:lnTo>
                <a:lnTo>
                  <a:pt x="1877" y="5164"/>
                </a:lnTo>
                <a:lnTo>
                  <a:pt x="1799" y="5047"/>
                </a:lnTo>
                <a:lnTo>
                  <a:pt x="1760" y="4968"/>
                </a:lnTo>
                <a:lnTo>
                  <a:pt x="1643" y="4929"/>
                </a:lnTo>
                <a:lnTo>
                  <a:pt x="1525" y="4851"/>
                </a:lnTo>
                <a:lnTo>
                  <a:pt x="1408" y="4694"/>
                </a:lnTo>
                <a:lnTo>
                  <a:pt x="1369" y="4655"/>
                </a:lnTo>
                <a:lnTo>
                  <a:pt x="1291" y="4499"/>
                </a:lnTo>
                <a:lnTo>
                  <a:pt x="1251" y="4460"/>
                </a:lnTo>
                <a:lnTo>
                  <a:pt x="1251" y="4420"/>
                </a:lnTo>
                <a:lnTo>
                  <a:pt x="1330" y="4381"/>
                </a:lnTo>
                <a:lnTo>
                  <a:pt x="1408" y="4420"/>
                </a:lnTo>
                <a:lnTo>
                  <a:pt x="1447" y="4460"/>
                </a:lnTo>
                <a:lnTo>
                  <a:pt x="1525" y="4616"/>
                </a:lnTo>
                <a:lnTo>
                  <a:pt x="1603" y="4616"/>
                </a:lnTo>
                <a:lnTo>
                  <a:pt x="1721" y="4655"/>
                </a:lnTo>
                <a:lnTo>
                  <a:pt x="1956" y="4773"/>
                </a:lnTo>
                <a:lnTo>
                  <a:pt x="2113" y="4890"/>
                </a:lnTo>
                <a:lnTo>
                  <a:pt x="2308" y="4929"/>
                </a:lnTo>
                <a:lnTo>
                  <a:pt x="2543" y="4968"/>
                </a:lnTo>
                <a:lnTo>
                  <a:pt x="2699" y="5047"/>
                </a:lnTo>
                <a:lnTo>
                  <a:pt x="2856" y="5047"/>
                </a:lnTo>
                <a:lnTo>
                  <a:pt x="2973" y="5007"/>
                </a:lnTo>
                <a:lnTo>
                  <a:pt x="3169" y="4929"/>
                </a:lnTo>
                <a:lnTo>
                  <a:pt x="3247" y="4851"/>
                </a:lnTo>
                <a:lnTo>
                  <a:pt x="3364" y="4694"/>
                </a:lnTo>
                <a:lnTo>
                  <a:pt x="3482" y="4460"/>
                </a:lnTo>
                <a:lnTo>
                  <a:pt x="3482" y="4381"/>
                </a:lnTo>
                <a:lnTo>
                  <a:pt x="3442" y="4303"/>
                </a:lnTo>
                <a:lnTo>
                  <a:pt x="3403" y="4186"/>
                </a:lnTo>
                <a:lnTo>
                  <a:pt x="3403" y="4068"/>
                </a:lnTo>
                <a:lnTo>
                  <a:pt x="3364" y="3990"/>
                </a:lnTo>
                <a:lnTo>
                  <a:pt x="3169" y="3794"/>
                </a:lnTo>
                <a:lnTo>
                  <a:pt x="3012" y="3755"/>
                </a:lnTo>
                <a:lnTo>
                  <a:pt x="2856" y="3677"/>
                </a:lnTo>
                <a:lnTo>
                  <a:pt x="2778" y="3599"/>
                </a:lnTo>
                <a:lnTo>
                  <a:pt x="2582" y="3325"/>
                </a:lnTo>
                <a:lnTo>
                  <a:pt x="2504" y="3208"/>
                </a:lnTo>
                <a:lnTo>
                  <a:pt x="2034" y="2973"/>
                </a:lnTo>
                <a:lnTo>
                  <a:pt x="1760" y="2973"/>
                </a:lnTo>
                <a:lnTo>
                  <a:pt x="1646" y="2889"/>
                </a:lnTo>
                <a:lnTo>
                  <a:pt x="1561" y="2937"/>
                </a:lnTo>
                <a:lnTo>
                  <a:pt x="1512" y="3037"/>
                </a:lnTo>
                <a:lnTo>
                  <a:pt x="1522" y="2894"/>
                </a:lnTo>
                <a:lnTo>
                  <a:pt x="1447" y="2816"/>
                </a:lnTo>
                <a:lnTo>
                  <a:pt x="1330" y="2777"/>
                </a:lnTo>
                <a:lnTo>
                  <a:pt x="1189" y="2697"/>
                </a:lnTo>
                <a:lnTo>
                  <a:pt x="1374" y="2750"/>
                </a:lnTo>
                <a:lnTo>
                  <a:pt x="1389" y="2642"/>
                </a:lnTo>
                <a:lnTo>
                  <a:pt x="1262" y="2601"/>
                </a:lnTo>
                <a:lnTo>
                  <a:pt x="1180" y="2537"/>
                </a:lnTo>
                <a:lnTo>
                  <a:pt x="1127" y="2644"/>
                </a:lnTo>
                <a:lnTo>
                  <a:pt x="1162" y="2689"/>
                </a:lnTo>
                <a:lnTo>
                  <a:pt x="907" y="2596"/>
                </a:lnTo>
                <a:lnTo>
                  <a:pt x="907" y="2751"/>
                </a:lnTo>
                <a:lnTo>
                  <a:pt x="799" y="2751"/>
                </a:lnTo>
                <a:lnTo>
                  <a:pt x="726" y="2654"/>
                </a:lnTo>
                <a:lnTo>
                  <a:pt x="711" y="2785"/>
                </a:lnTo>
                <a:lnTo>
                  <a:pt x="617" y="2877"/>
                </a:lnTo>
                <a:lnTo>
                  <a:pt x="523" y="2933"/>
                </a:lnTo>
                <a:lnTo>
                  <a:pt x="518" y="3005"/>
                </a:lnTo>
                <a:lnTo>
                  <a:pt x="423" y="3129"/>
                </a:lnTo>
                <a:lnTo>
                  <a:pt x="370" y="3108"/>
                </a:lnTo>
                <a:lnTo>
                  <a:pt x="290" y="3227"/>
                </a:lnTo>
                <a:lnTo>
                  <a:pt x="370" y="3257"/>
                </a:lnTo>
                <a:lnTo>
                  <a:pt x="313" y="3521"/>
                </a:lnTo>
                <a:lnTo>
                  <a:pt x="391" y="3755"/>
                </a:lnTo>
                <a:lnTo>
                  <a:pt x="508" y="3794"/>
                </a:lnTo>
                <a:lnTo>
                  <a:pt x="587" y="3951"/>
                </a:lnTo>
                <a:lnTo>
                  <a:pt x="665" y="4068"/>
                </a:lnTo>
                <a:lnTo>
                  <a:pt x="656" y="4138"/>
                </a:lnTo>
                <a:lnTo>
                  <a:pt x="435" y="4466"/>
                </a:lnTo>
                <a:lnTo>
                  <a:pt x="441" y="4543"/>
                </a:lnTo>
                <a:lnTo>
                  <a:pt x="619" y="4878"/>
                </a:lnTo>
                <a:lnTo>
                  <a:pt x="724" y="5210"/>
                </a:lnTo>
                <a:lnTo>
                  <a:pt x="666" y="5249"/>
                </a:lnTo>
                <a:lnTo>
                  <a:pt x="632" y="5482"/>
                </a:lnTo>
                <a:lnTo>
                  <a:pt x="693" y="5504"/>
                </a:lnTo>
                <a:lnTo>
                  <a:pt x="697" y="5596"/>
                </a:lnTo>
                <a:lnTo>
                  <a:pt x="644" y="5623"/>
                </a:lnTo>
                <a:lnTo>
                  <a:pt x="661" y="5832"/>
                </a:lnTo>
                <a:lnTo>
                  <a:pt x="714" y="5880"/>
                </a:lnTo>
                <a:lnTo>
                  <a:pt x="729" y="6007"/>
                </a:lnTo>
                <a:lnTo>
                  <a:pt x="797" y="6064"/>
                </a:lnTo>
                <a:lnTo>
                  <a:pt x="821" y="6162"/>
                </a:lnTo>
                <a:lnTo>
                  <a:pt x="758" y="6273"/>
                </a:lnTo>
                <a:lnTo>
                  <a:pt x="768" y="6326"/>
                </a:lnTo>
                <a:lnTo>
                  <a:pt x="704" y="6376"/>
                </a:lnTo>
                <a:lnTo>
                  <a:pt x="779" y="6517"/>
                </a:lnTo>
                <a:lnTo>
                  <a:pt x="886" y="6609"/>
                </a:lnTo>
                <a:lnTo>
                  <a:pt x="917" y="6687"/>
                </a:lnTo>
                <a:lnTo>
                  <a:pt x="1041" y="6848"/>
                </a:lnTo>
                <a:lnTo>
                  <a:pt x="326" y="7841"/>
                </a:lnTo>
                <a:lnTo>
                  <a:pt x="322" y="7897"/>
                </a:lnTo>
                <a:lnTo>
                  <a:pt x="257" y="7916"/>
                </a:lnTo>
                <a:lnTo>
                  <a:pt x="150" y="8104"/>
                </a:lnTo>
                <a:lnTo>
                  <a:pt x="313" y="8058"/>
                </a:lnTo>
                <a:lnTo>
                  <a:pt x="313" y="8097"/>
                </a:lnTo>
                <a:lnTo>
                  <a:pt x="274" y="8176"/>
                </a:lnTo>
                <a:lnTo>
                  <a:pt x="313" y="8254"/>
                </a:lnTo>
                <a:lnTo>
                  <a:pt x="352" y="8293"/>
                </a:lnTo>
                <a:lnTo>
                  <a:pt x="430" y="8293"/>
                </a:lnTo>
                <a:lnTo>
                  <a:pt x="546" y="8263"/>
                </a:lnTo>
                <a:lnTo>
                  <a:pt x="661" y="8302"/>
                </a:lnTo>
                <a:lnTo>
                  <a:pt x="670" y="8382"/>
                </a:lnTo>
                <a:lnTo>
                  <a:pt x="704" y="8449"/>
                </a:lnTo>
                <a:lnTo>
                  <a:pt x="665" y="8489"/>
                </a:lnTo>
                <a:lnTo>
                  <a:pt x="590" y="8467"/>
                </a:lnTo>
                <a:lnTo>
                  <a:pt x="524" y="8409"/>
                </a:lnTo>
                <a:lnTo>
                  <a:pt x="480" y="8423"/>
                </a:lnTo>
                <a:lnTo>
                  <a:pt x="455" y="8486"/>
                </a:lnTo>
                <a:lnTo>
                  <a:pt x="424" y="8524"/>
                </a:lnTo>
                <a:lnTo>
                  <a:pt x="378" y="8519"/>
                </a:lnTo>
                <a:lnTo>
                  <a:pt x="338" y="8481"/>
                </a:lnTo>
                <a:lnTo>
                  <a:pt x="309" y="8502"/>
                </a:lnTo>
                <a:lnTo>
                  <a:pt x="304" y="8564"/>
                </a:lnTo>
                <a:lnTo>
                  <a:pt x="265" y="8564"/>
                </a:lnTo>
                <a:lnTo>
                  <a:pt x="239" y="8522"/>
                </a:lnTo>
                <a:lnTo>
                  <a:pt x="195" y="8521"/>
                </a:lnTo>
                <a:lnTo>
                  <a:pt x="182" y="8555"/>
                </a:lnTo>
                <a:lnTo>
                  <a:pt x="209" y="8678"/>
                </a:lnTo>
                <a:lnTo>
                  <a:pt x="195" y="8723"/>
                </a:lnTo>
                <a:lnTo>
                  <a:pt x="156" y="8723"/>
                </a:lnTo>
                <a:lnTo>
                  <a:pt x="156" y="8762"/>
                </a:lnTo>
                <a:lnTo>
                  <a:pt x="117" y="8802"/>
                </a:lnTo>
                <a:lnTo>
                  <a:pt x="117" y="8841"/>
                </a:lnTo>
                <a:lnTo>
                  <a:pt x="39" y="8919"/>
                </a:lnTo>
                <a:lnTo>
                  <a:pt x="19" y="8961"/>
                </a:lnTo>
                <a:lnTo>
                  <a:pt x="37" y="9024"/>
                </a:lnTo>
                <a:lnTo>
                  <a:pt x="39" y="9075"/>
                </a:lnTo>
                <a:lnTo>
                  <a:pt x="63" y="9145"/>
                </a:lnTo>
                <a:lnTo>
                  <a:pt x="39" y="9193"/>
                </a:lnTo>
                <a:lnTo>
                  <a:pt x="39" y="9232"/>
                </a:lnTo>
                <a:lnTo>
                  <a:pt x="63" y="9265"/>
                </a:lnTo>
                <a:lnTo>
                  <a:pt x="78" y="9310"/>
                </a:lnTo>
                <a:lnTo>
                  <a:pt x="78" y="9349"/>
                </a:lnTo>
                <a:lnTo>
                  <a:pt x="118" y="9364"/>
                </a:lnTo>
                <a:lnTo>
                  <a:pt x="119" y="9414"/>
                </a:lnTo>
                <a:lnTo>
                  <a:pt x="76" y="9416"/>
                </a:lnTo>
                <a:lnTo>
                  <a:pt x="39" y="9428"/>
                </a:lnTo>
                <a:lnTo>
                  <a:pt x="39" y="9467"/>
                </a:lnTo>
                <a:lnTo>
                  <a:pt x="0" y="9545"/>
                </a:lnTo>
                <a:lnTo>
                  <a:pt x="63" y="9542"/>
                </a:lnTo>
                <a:lnTo>
                  <a:pt x="55" y="9581"/>
                </a:lnTo>
                <a:lnTo>
                  <a:pt x="78" y="9623"/>
                </a:lnTo>
                <a:lnTo>
                  <a:pt x="126" y="9665"/>
                </a:lnTo>
                <a:lnTo>
                  <a:pt x="128" y="9716"/>
                </a:lnTo>
                <a:lnTo>
                  <a:pt x="109" y="9753"/>
                </a:lnTo>
                <a:lnTo>
                  <a:pt x="117" y="9858"/>
                </a:lnTo>
                <a:lnTo>
                  <a:pt x="156" y="9858"/>
                </a:lnTo>
                <a:lnTo>
                  <a:pt x="156" y="9936"/>
                </a:lnTo>
                <a:lnTo>
                  <a:pt x="195" y="9975"/>
                </a:lnTo>
                <a:lnTo>
                  <a:pt x="195" y="10013"/>
                </a:lnTo>
                <a:lnTo>
                  <a:pt x="235" y="10093"/>
                </a:lnTo>
                <a:lnTo>
                  <a:pt x="235" y="10170"/>
                </a:lnTo>
                <a:lnTo>
                  <a:pt x="264" y="10231"/>
                </a:lnTo>
                <a:lnTo>
                  <a:pt x="305" y="10175"/>
                </a:lnTo>
                <a:lnTo>
                  <a:pt x="358" y="10169"/>
                </a:lnTo>
                <a:lnTo>
                  <a:pt x="391" y="10248"/>
                </a:lnTo>
                <a:lnTo>
                  <a:pt x="443" y="10225"/>
                </a:lnTo>
                <a:lnTo>
                  <a:pt x="547" y="10248"/>
                </a:lnTo>
                <a:lnTo>
                  <a:pt x="536" y="10339"/>
                </a:lnTo>
                <a:lnTo>
                  <a:pt x="557" y="10364"/>
                </a:lnTo>
                <a:lnTo>
                  <a:pt x="665" y="10287"/>
                </a:lnTo>
                <a:lnTo>
                  <a:pt x="703" y="10311"/>
                </a:lnTo>
                <a:lnTo>
                  <a:pt x="752" y="10298"/>
                </a:lnTo>
                <a:lnTo>
                  <a:pt x="821" y="10366"/>
                </a:lnTo>
                <a:lnTo>
                  <a:pt x="852" y="10418"/>
                </a:lnTo>
                <a:lnTo>
                  <a:pt x="899" y="10444"/>
                </a:lnTo>
                <a:lnTo>
                  <a:pt x="899" y="10522"/>
                </a:lnTo>
                <a:lnTo>
                  <a:pt x="873" y="10547"/>
                </a:lnTo>
                <a:lnTo>
                  <a:pt x="899" y="10600"/>
                </a:lnTo>
                <a:lnTo>
                  <a:pt x="939" y="10639"/>
                </a:lnTo>
                <a:lnTo>
                  <a:pt x="899" y="10679"/>
                </a:lnTo>
                <a:lnTo>
                  <a:pt x="899" y="10718"/>
                </a:lnTo>
                <a:lnTo>
                  <a:pt x="860" y="10757"/>
                </a:lnTo>
                <a:lnTo>
                  <a:pt x="860" y="10796"/>
                </a:lnTo>
                <a:lnTo>
                  <a:pt x="902" y="10809"/>
                </a:lnTo>
                <a:lnTo>
                  <a:pt x="968" y="10812"/>
                </a:lnTo>
                <a:lnTo>
                  <a:pt x="978" y="10835"/>
                </a:lnTo>
                <a:lnTo>
                  <a:pt x="939" y="10874"/>
                </a:lnTo>
                <a:lnTo>
                  <a:pt x="981" y="10911"/>
                </a:lnTo>
                <a:lnTo>
                  <a:pt x="1004" y="11018"/>
                </a:lnTo>
                <a:lnTo>
                  <a:pt x="1115" y="11049"/>
                </a:lnTo>
                <a:lnTo>
                  <a:pt x="1134" y="11109"/>
                </a:lnTo>
                <a:lnTo>
                  <a:pt x="1134" y="11187"/>
                </a:lnTo>
                <a:lnTo>
                  <a:pt x="1173" y="11187"/>
                </a:lnTo>
                <a:lnTo>
                  <a:pt x="1291" y="11226"/>
                </a:lnTo>
                <a:lnTo>
                  <a:pt x="1291" y="11266"/>
                </a:lnTo>
                <a:lnTo>
                  <a:pt x="1309" y="11304"/>
                </a:lnTo>
                <a:lnTo>
                  <a:pt x="1358" y="11329"/>
                </a:lnTo>
                <a:lnTo>
                  <a:pt x="1369" y="11383"/>
                </a:lnTo>
                <a:lnTo>
                  <a:pt x="1330" y="11383"/>
                </a:lnTo>
                <a:lnTo>
                  <a:pt x="1251" y="11461"/>
                </a:lnTo>
                <a:lnTo>
                  <a:pt x="1173" y="11500"/>
                </a:lnTo>
                <a:lnTo>
                  <a:pt x="1134" y="11500"/>
                </a:lnTo>
                <a:lnTo>
                  <a:pt x="1095" y="11461"/>
                </a:lnTo>
                <a:lnTo>
                  <a:pt x="1056" y="11461"/>
                </a:lnTo>
                <a:lnTo>
                  <a:pt x="1013" y="11489"/>
                </a:lnTo>
                <a:lnTo>
                  <a:pt x="1056" y="11558"/>
                </a:lnTo>
                <a:lnTo>
                  <a:pt x="1056" y="11618"/>
                </a:lnTo>
                <a:lnTo>
                  <a:pt x="1088" y="11650"/>
                </a:lnTo>
                <a:lnTo>
                  <a:pt x="1056" y="11735"/>
                </a:lnTo>
                <a:lnTo>
                  <a:pt x="1122" y="11889"/>
                </a:lnTo>
                <a:lnTo>
                  <a:pt x="1171" y="11914"/>
                </a:lnTo>
                <a:lnTo>
                  <a:pt x="1215" y="11911"/>
                </a:lnTo>
                <a:lnTo>
                  <a:pt x="1280" y="11797"/>
                </a:lnTo>
                <a:lnTo>
                  <a:pt x="1333" y="11811"/>
                </a:lnTo>
                <a:lnTo>
                  <a:pt x="1408" y="11813"/>
                </a:lnTo>
                <a:lnTo>
                  <a:pt x="1483" y="11789"/>
                </a:lnTo>
                <a:lnTo>
                  <a:pt x="1544" y="11800"/>
                </a:lnTo>
                <a:lnTo>
                  <a:pt x="1603" y="11774"/>
                </a:lnTo>
                <a:lnTo>
                  <a:pt x="1655" y="11804"/>
                </a:lnTo>
                <a:lnTo>
                  <a:pt x="1682" y="11852"/>
                </a:lnTo>
                <a:lnTo>
                  <a:pt x="1691" y="11917"/>
                </a:lnTo>
                <a:lnTo>
                  <a:pt x="1721" y="11970"/>
                </a:lnTo>
                <a:lnTo>
                  <a:pt x="1760" y="12009"/>
                </a:lnTo>
                <a:lnTo>
                  <a:pt x="1762" y="12063"/>
                </a:lnTo>
                <a:lnTo>
                  <a:pt x="1720" y="12077"/>
                </a:lnTo>
                <a:lnTo>
                  <a:pt x="1738" y="12164"/>
                </a:lnTo>
                <a:lnTo>
                  <a:pt x="1737" y="12245"/>
                </a:lnTo>
                <a:lnTo>
                  <a:pt x="1838" y="12244"/>
                </a:lnTo>
                <a:lnTo>
                  <a:pt x="1890" y="12232"/>
                </a:lnTo>
                <a:lnTo>
                  <a:pt x="1959" y="12243"/>
                </a:lnTo>
                <a:lnTo>
                  <a:pt x="1963" y="12309"/>
                </a:lnTo>
                <a:lnTo>
                  <a:pt x="1996" y="12322"/>
                </a:lnTo>
                <a:lnTo>
                  <a:pt x="1995" y="12356"/>
                </a:lnTo>
                <a:lnTo>
                  <a:pt x="2042" y="12455"/>
                </a:lnTo>
                <a:lnTo>
                  <a:pt x="2023" y="12476"/>
                </a:lnTo>
                <a:lnTo>
                  <a:pt x="2034" y="12518"/>
                </a:lnTo>
                <a:lnTo>
                  <a:pt x="2073" y="12596"/>
                </a:lnTo>
                <a:lnTo>
                  <a:pt x="2113" y="12596"/>
                </a:lnTo>
                <a:lnTo>
                  <a:pt x="2138" y="12573"/>
                </a:lnTo>
                <a:lnTo>
                  <a:pt x="2213" y="12586"/>
                </a:lnTo>
                <a:lnTo>
                  <a:pt x="2304" y="12613"/>
                </a:lnTo>
                <a:lnTo>
                  <a:pt x="2347" y="12635"/>
                </a:lnTo>
                <a:lnTo>
                  <a:pt x="2543" y="12557"/>
                </a:lnTo>
                <a:lnTo>
                  <a:pt x="2582" y="12635"/>
                </a:lnTo>
                <a:lnTo>
                  <a:pt x="2582" y="12674"/>
                </a:lnTo>
                <a:lnTo>
                  <a:pt x="2687" y="12742"/>
                </a:lnTo>
                <a:lnTo>
                  <a:pt x="2729" y="12758"/>
                </a:lnTo>
                <a:lnTo>
                  <a:pt x="2771" y="12718"/>
                </a:lnTo>
                <a:lnTo>
                  <a:pt x="2822" y="12756"/>
                </a:lnTo>
                <a:lnTo>
                  <a:pt x="2895" y="12791"/>
                </a:lnTo>
                <a:lnTo>
                  <a:pt x="2934" y="12791"/>
                </a:lnTo>
                <a:lnTo>
                  <a:pt x="2973" y="12830"/>
                </a:lnTo>
                <a:lnTo>
                  <a:pt x="3012" y="12830"/>
                </a:lnTo>
                <a:lnTo>
                  <a:pt x="3036" y="12850"/>
                </a:lnTo>
                <a:lnTo>
                  <a:pt x="3110" y="12866"/>
                </a:lnTo>
                <a:lnTo>
                  <a:pt x="3130" y="12909"/>
                </a:lnTo>
                <a:lnTo>
                  <a:pt x="3161" y="12887"/>
                </a:lnTo>
                <a:lnTo>
                  <a:pt x="3197" y="12894"/>
                </a:lnTo>
                <a:lnTo>
                  <a:pt x="3202" y="12923"/>
                </a:lnTo>
                <a:lnTo>
                  <a:pt x="3169" y="12948"/>
                </a:lnTo>
                <a:lnTo>
                  <a:pt x="3208" y="12987"/>
                </a:lnTo>
                <a:lnTo>
                  <a:pt x="3208" y="13026"/>
                </a:lnTo>
                <a:lnTo>
                  <a:pt x="3169" y="13065"/>
                </a:lnTo>
                <a:lnTo>
                  <a:pt x="3153" y="13106"/>
                </a:lnTo>
                <a:lnTo>
                  <a:pt x="3090" y="13104"/>
                </a:lnTo>
                <a:lnTo>
                  <a:pt x="3130" y="13144"/>
                </a:lnTo>
                <a:lnTo>
                  <a:pt x="3163" y="13150"/>
                </a:lnTo>
                <a:lnTo>
                  <a:pt x="3155" y="13193"/>
                </a:lnTo>
                <a:lnTo>
                  <a:pt x="3109" y="13194"/>
                </a:lnTo>
                <a:lnTo>
                  <a:pt x="3109" y="13274"/>
                </a:lnTo>
                <a:lnTo>
                  <a:pt x="3130" y="13300"/>
                </a:lnTo>
                <a:lnTo>
                  <a:pt x="3130" y="13378"/>
                </a:lnTo>
                <a:lnTo>
                  <a:pt x="3158" y="13407"/>
                </a:lnTo>
                <a:lnTo>
                  <a:pt x="3126" y="13461"/>
                </a:lnTo>
                <a:lnTo>
                  <a:pt x="3130" y="13535"/>
                </a:lnTo>
                <a:lnTo>
                  <a:pt x="3063" y="13564"/>
                </a:lnTo>
                <a:lnTo>
                  <a:pt x="2973" y="13535"/>
                </a:lnTo>
                <a:lnTo>
                  <a:pt x="2895" y="13535"/>
                </a:lnTo>
                <a:lnTo>
                  <a:pt x="2856" y="13574"/>
                </a:lnTo>
                <a:lnTo>
                  <a:pt x="2856" y="13613"/>
                </a:lnTo>
                <a:lnTo>
                  <a:pt x="2817" y="13613"/>
                </a:lnTo>
                <a:lnTo>
                  <a:pt x="2736" y="13655"/>
                </a:lnTo>
                <a:lnTo>
                  <a:pt x="2752" y="13707"/>
                </a:lnTo>
                <a:lnTo>
                  <a:pt x="2729" y="13751"/>
                </a:lnTo>
                <a:lnTo>
                  <a:pt x="2738" y="13809"/>
                </a:lnTo>
                <a:lnTo>
                  <a:pt x="2856" y="13770"/>
                </a:lnTo>
                <a:lnTo>
                  <a:pt x="2973" y="13770"/>
                </a:lnTo>
                <a:lnTo>
                  <a:pt x="2995" y="13851"/>
                </a:lnTo>
                <a:lnTo>
                  <a:pt x="2933" y="13848"/>
                </a:lnTo>
                <a:lnTo>
                  <a:pt x="2807" y="13928"/>
                </a:lnTo>
                <a:lnTo>
                  <a:pt x="2757" y="13980"/>
                </a:lnTo>
                <a:lnTo>
                  <a:pt x="2688" y="14005"/>
                </a:lnTo>
                <a:lnTo>
                  <a:pt x="2621" y="14004"/>
                </a:lnTo>
                <a:lnTo>
                  <a:pt x="2650" y="14069"/>
                </a:lnTo>
                <a:lnTo>
                  <a:pt x="2783" y="14177"/>
                </a:lnTo>
                <a:lnTo>
                  <a:pt x="2778" y="14200"/>
                </a:lnTo>
                <a:lnTo>
                  <a:pt x="2725" y="14173"/>
                </a:lnTo>
                <a:lnTo>
                  <a:pt x="2666" y="14248"/>
                </a:lnTo>
                <a:lnTo>
                  <a:pt x="2660" y="14317"/>
                </a:lnTo>
                <a:lnTo>
                  <a:pt x="2610" y="14350"/>
                </a:lnTo>
                <a:lnTo>
                  <a:pt x="2598" y="14434"/>
                </a:lnTo>
                <a:lnTo>
                  <a:pt x="2543" y="14474"/>
                </a:lnTo>
                <a:lnTo>
                  <a:pt x="2343" y="14438"/>
                </a:lnTo>
                <a:lnTo>
                  <a:pt x="2308" y="14504"/>
                </a:lnTo>
                <a:lnTo>
                  <a:pt x="2333" y="14544"/>
                </a:lnTo>
                <a:lnTo>
                  <a:pt x="2475" y="14635"/>
                </a:lnTo>
                <a:lnTo>
                  <a:pt x="2496" y="14669"/>
                </a:lnTo>
                <a:lnTo>
                  <a:pt x="2557" y="14688"/>
                </a:lnTo>
                <a:lnTo>
                  <a:pt x="2625" y="14687"/>
                </a:lnTo>
                <a:lnTo>
                  <a:pt x="2660" y="14670"/>
                </a:lnTo>
                <a:lnTo>
                  <a:pt x="2679" y="14725"/>
                </a:lnTo>
                <a:lnTo>
                  <a:pt x="2742" y="14770"/>
                </a:lnTo>
                <a:lnTo>
                  <a:pt x="2817" y="14787"/>
                </a:lnTo>
                <a:lnTo>
                  <a:pt x="2895" y="14864"/>
                </a:lnTo>
                <a:lnTo>
                  <a:pt x="3051" y="14981"/>
                </a:lnTo>
                <a:lnTo>
                  <a:pt x="3133" y="15069"/>
                </a:lnTo>
                <a:lnTo>
                  <a:pt x="3180" y="15034"/>
                </a:lnTo>
                <a:lnTo>
                  <a:pt x="3258" y="15083"/>
                </a:lnTo>
                <a:lnTo>
                  <a:pt x="3313" y="15068"/>
                </a:lnTo>
                <a:lnTo>
                  <a:pt x="3401" y="15103"/>
                </a:lnTo>
                <a:lnTo>
                  <a:pt x="3452" y="15135"/>
                </a:lnTo>
                <a:lnTo>
                  <a:pt x="3565" y="15142"/>
                </a:lnTo>
                <a:lnTo>
                  <a:pt x="3639" y="15171"/>
                </a:lnTo>
                <a:lnTo>
                  <a:pt x="3694" y="15174"/>
                </a:lnTo>
                <a:lnTo>
                  <a:pt x="3735" y="15160"/>
                </a:lnTo>
                <a:lnTo>
                  <a:pt x="3780" y="15161"/>
                </a:lnTo>
                <a:lnTo>
                  <a:pt x="3803" y="15188"/>
                </a:lnTo>
                <a:lnTo>
                  <a:pt x="3872" y="15197"/>
                </a:lnTo>
                <a:lnTo>
                  <a:pt x="3913" y="15216"/>
                </a:lnTo>
                <a:lnTo>
                  <a:pt x="3991" y="15294"/>
                </a:lnTo>
                <a:lnTo>
                  <a:pt x="4069" y="15334"/>
                </a:lnTo>
                <a:lnTo>
                  <a:pt x="4108" y="15334"/>
                </a:lnTo>
                <a:lnTo>
                  <a:pt x="4160" y="15356"/>
                </a:lnTo>
                <a:lnTo>
                  <a:pt x="4136" y="15393"/>
                </a:lnTo>
                <a:lnTo>
                  <a:pt x="4160" y="15417"/>
                </a:lnTo>
                <a:lnTo>
                  <a:pt x="4211" y="15421"/>
                </a:lnTo>
                <a:lnTo>
                  <a:pt x="4265" y="15412"/>
                </a:lnTo>
                <a:lnTo>
                  <a:pt x="4294" y="15373"/>
                </a:lnTo>
                <a:lnTo>
                  <a:pt x="4341" y="15376"/>
                </a:lnTo>
                <a:lnTo>
                  <a:pt x="4361" y="15407"/>
                </a:lnTo>
                <a:lnTo>
                  <a:pt x="4385" y="15372"/>
                </a:lnTo>
                <a:lnTo>
                  <a:pt x="4458" y="15379"/>
                </a:lnTo>
                <a:lnTo>
                  <a:pt x="4487" y="15409"/>
                </a:lnTo>
                <a:lnTo>
                  <a:pt x="4504" y="15458"/>
                </a:lnTo>
                <a:lnTo>
                  <a:pt x="4621" y="15593"/>
                </a:lnTo>
                <a:lnTo>
                  <a:pt x="4640" y="15622"/>
                </a:lnTo>
                <a:lnTo>
                  <a:pt x="4775" y="15641"/>
                </a:lnTo>
                <a:lnTo>
                  <a:pt x="4795" y="15663"/>
                </a:lnTo>
                <a:lnTo>
                  <a:pt x="4812" y="15647"/>
                </a:lnTo>
                <a:lnTo>
                  <a:pt x="4851" y="15647"/>
                </a:lnTo>
                <a:lnTo>
                  <a:pt x="4850" y="15671"/>
                </a:lnTo>
                <a:lnTo>
                  <a:pt x="4907" y="15651"/>
                </a:lnTo>
                <a:lnTo>
                  <a:pt x="4951" y="15726"/>
                </a:lnTo>
                <a:lnTo>
                  <a:pt x="4971" y="15723"/>
                </a:lnTo>
                <a:lnTo>
                  <a:pt x="5021" y="15836"/>
                </a:lnTo>
                <a:lnTo>
                  <a:pt x="5081" y="15876"/>
                </a:lnTo>
                <a:lnTo>
                  <a:pt x="5161" y="15880"/>
                </a:lnTo>
                <a:lnTo>
                  <a:pt x="5196" y="15848"/>
                </a:lnTo>
                <a:lnTo>
                  <a:pt x="5186" y="15829"/>
                </a:lnTo>
                <a:lnTo>
                  <a:pt x="5212" y="15790"/>
                </a:lnTo>
                <a:lnTo>
                  <a:pt x="5262" y="15775"/>
                </a:lnTo>
                <a:lnTo>
                  <a:pt x="5360" y="15686"/>
                </a:lnTo>
                <a:lnTo>
                  <a:pt x="5286" y="15642"/>
                </a:lnTo>
                <a:lnTo>
                  <a:pt x="5281" y="15568"/>
                </a:lnTo>
                <a:lnTo>
                  <a:pt x="5203" y="15490"/>
                </a:lnTo>
                <a:lnTo>
                  <a:pt x="5164" y="15412"/>
                </a:lnTo>
                <a:lnTo>
                  <a:pt x="5123" y="15378"/>
                </a:lnTo>
                <a:lnTo>
                  <a:pt x="5104" y="15316"/>
                </a:lnTo>
                <a:lnTo>
                  <a:pt x="5051" y="15276"/>
                </a:lnTo>
                <a:lnTo>
                  <a:pt x="5055" y="15181"/>
                </a:lnTo>
                <a:lnTo>
                  <a:pt x="5075" y="15107"/>
                </a:lnTo>
                <a:lnTo>
                  <a:pt x="5049" y="15111"/>
                </a:lnTo>
                <a:lnTo>
                  <a:pt x="5047" y="15060"/>
                </a:lnTo>
                <a:lnTo>
                  <a:pt x="5073" y="14896"/>
                </a:lnTo>
                <a:lnTo>
                  <a:pt x="5057" y="14893"/>
                </a:lnTo>
                <a:lnTo>
                  <a:pt x="5021" y="14933"/>
                </a:lnTo>
                <a:lnTo>
                  <a:pt x="4950" y="14848"/>
                </a:lnTo>
                <a:lnTo>
                  <a:pt x="4907" y="14839"/>
                </a:lnTo>
                <a:lnTo>
                  <a:pt x="4898" y="14798"/>
                </a:lnTo>
                <a:lnTo>
                  <a:pt x="4842" y="14769"/>
                </a:lnTo>
                <a:lnTo>
                  <a:pt x="4845" y="14736"/>
                </a:lnTo>
                <a:lnTo>
                  <a:pt x="4890" y="14674"/>
                </a:lnTo>
                <a:lnTo>
                  <a:pt x="4910" y="14698"/>
                </a:lnTo>
                <a:lnTo>
                  <a:pt x="4943" y="14698"/>
                </a:lnTo>
                <a:lnTo>
                  <a:pt x="4951" y="14663"/>
                </a:lnTo>
                <a:lnTo>
                  <a:pt x="5001" y="14582"/>
                </a:lnTo>
                <a:lnTo>
                  <a:pt x="5050" y="14366"/>
                </a:lnTo>
                <a:lnTo>
                  <a:pt x="5074" y="14380"/>
                </a:lnTo>
                <a:lnTo>
                  <a:pt x="5071" y="14323"/>
                </a:lnTo>
                <a:lnTo>
                  <a:pt x="5110" y="14362"/>
                </a:lnTo>
                <a:lnTo>
                  <a:pt x="5164" y="14317"/>
                </a:lnTo>
                <a:lnTo>
                  <a:pt x="5242" y="14317"/>
                </a:lnTo>
                <a:lnTo>
                  <a:pt x="5320" y="14239"/>
                </a:lnTo>
                <a:lnTo>
                  <a:pt x="5360" y="14278"/>
                </a:lnTo>
                <a:lnTo>
                  <a:pt x="5360" y="14200"/>
                </a:lnTo>
                <a:lnTo>
                  <a:pt x="5438" y="14200"/>
                </a:lnTo>
                <a:lnTo>
                  <a:pt x="5477" y="14122"/>
                </a:lnTo>
                <a:lnTo>
                  <a:pt x="5517" y="14083"/>
                </a:lnTo>
                <a:lnTo>
                  <a:pt x="5389" y="13999"/>
                </a:lnTo>
                <a:lnTo>
                  <a:pt x="5315" y="13980"/>
                </a:lnTo>
                <a:lnTo>
                  <a:pt x="5360" y="13926"/>
                </a:lnTo>
                <a:lnTo>
                  <a:pt x="5399" y="13965"/>
                </a:lnTo>
                <a:lnTo>
                  <a:pt x="5438" y="13965"/>
                </a:lnTo>
                <a:lnTo>
                  <a:pt x="5460" y="13933"/>
                </a:lnTo>
                <a:lnTo>
                  <a:pt x="5421" y="13879"/>
                </a:lnTo>
                <a:lnTo>
                  <a:pt x="5328" y="13689"/>
                </a:lnTo>
                <a:lnTo>
                  <a:pt x="5309" y="13696"/>
                </a:lnTo>
                <a:lnTo>
                  <a:pt x="5203" y="13574"/>
                </a:lnTo>
                <a:lnTo>
                  <a:pt x="5125" y="13574"/>
                </a:lnTo>
                <a:lnTo>
                  <a:pt x="5047" y="13535"/>
                </a:lnTo>
                <a:lnTo>
                  <a:pt x="5048" y="13590"/>
                </a:lnTo>
                <a:lnTo>
                  <a:pt x="4969" y="13535"/>
                </a:lnTo>
                <a:lnTo>
                  <a:pt x="4988" y="13514"/>
                </a:lnTo>
                <a:lnTo>
                  <a:pt x="4969" y="13417"/>
                </a:lnTo>
                <a:lnTo>
                  <a:pt x="4812" y="13339"/>
                </a:lnTo>
                <a:lnTo>
                  <a:pt x="4890" y="13144"/>
                </a:lnTo>
                <a:lnTo>
                  <a:pt x="4926" y="13121"/>
                </a:lnTo>
                <a:lnTo>
                  <a:pt x="4959" y="13078"/>
                </a:lnTo>
                <a:lnTo>
                  <a:pt x="4944" y="13023"/>
                </a:lnTo>
                <a:lnTo>
                  <a:pt x="4890" y="12987"/>
                </a:lnTo>
                <a:lnTo>
                  <a:pt x="4917" y="12889"/>
                </a:lnTo>
                <a:lnTo>
                  <a:pt x="4931" y="12768"/>
                </a:lnTo>
                <a:lnTo>
                  <a:pt x="5008" y="12752"/>
                </a:lnTo>
                <a:lnTo>
                  <a:pt x="5055" y="12656"/>
                </a:lnTo>
                <a:lnTo>
                  <a:pt x="5047" y="12596"/>
                </a:lnTo>
                <a:lnTo>
                  <a:pt x="5125" y="12557"/>
                </a:lnTo>
                <a:lnTo>
                  <a:pt x="5182" y="12631"/>
                </a:lnTo>
                <a:lnTo>
                  <a:pt x="5214" y="12712"/>
                </a:lnTo>
                <a:lnTo>
                  <a:pt x="5262" y="12772"/>
                </a:lnTo>
                <a:lnTo>
                  <a:pt x="5348" y="12793"/>
                </a:lnTo>
                <a:lnTo>
                  <a:pt x="5399" y="12752"/>
                </a:lnTo>
                <a:lnTo>
                  <a:pt x="5423" y="12698"/>
                </a:lnTo>
                <a:lnTo>
                  <a:pt x="5416" y="12656"/>
                </a:lnTo>
                <a:lnTo>
                  <a:pt x="5331" y="12475"/>
                </a:lnTo>
                <a:lnTo>
                  <a:pt x="5438" y="12478"/>
                </a:lnTo>
                <a:lnTo>
                  <a:pt x="5516" y="12400"/>
                </a:lnTo>
                <a:lnTo>
                  <a:pt x="5578" y="12366"/>
                </a:lnTo>
                <a:lnTo>
                  <a:pt x="5594" y="12322"/>
                </a:lnTo>
                <a:lnTo>
                  <a:pt x="5633" y="12283"/>
                </a:lnTo>
                <a:lnTo>
                  <a:pt x="5729" y="12275"/>
                </a:lnTo>
                <a:lnTo>
                  <a:pt x="5810" y="12178"/>
                </a:lnTo>
                <a:lnTo>
                  <a:pt x="5895" y="12111"/>
                </a:lnTo>
                <a:lnTo>
                  <a:pt x="5910" y="12071"/>
                </a:lnTo>
                <a:lnTo>
                  <a:pt x="5944" y="12082"/>
                </a:lnTo>
                <a:lnTo>
                  <a:pt x="6025" y="12087"/>
                </a:lnTo>
                <a:lnTo>
                  <a:pt x="6033" y="12122"/>
                </a:lnTo>
                <a:lnTo>
                  <a:pt x="6122" y="12140"/>
                </a:lnTo>
                <a:lnTo>
                  <a:pt x="6170" y="12118"/>
                </a:lnTo>
                <a:lnTo>
                  <a:pt x="6181" y="12073"/>
                </a:lnTo>
                <a:lnTo>
                  <a:pt x="6299" y="12048"/>
                </a:lnTo>
                <a:lnTo>
                  <a:pt x="6330" y="12140"/>
                </a:lnTo>
                <a:lnTo>
                  <a:pt x="6421" y="12147"/>
                </a:lnTo>
                <a:lnTo>
                  <a:pt x="6495" y="12126"/>
                </a:lnTo>
                <a:lnTo>
                  <a:pt x="6600" y="12188"/>
                </a:lnTo>
                <a:lnTo>
                  <a:pt x="6612" y="12244"/>
                </a:lnTo>
                <a:lnTo>
                  <a:pt x="6727" y="12284"/>
                </a:lnTo>
                <a:lnTo>
                  <a:pt x="6766" y="12353"/>
                </a:lnTo>
                <a:lnTo>
                  <a:pt x="6808" y="12400"/>
                </a:lnTo>
                <a:lnTo>
                  <a:pt x="6805" y="12493"/>
                </a:lnTo>
                <a:lnTo>
                  <a:pt x="6847" y="12518"/>
                </a:lnTo>
                <a:lnTo>
                  <a:pt x="6886" y="12478"/>
                </a:lnTo>
                <a:lnTo>
                  <a:pt x="6847" y="12361"/>
                </a:lnTo>
                <a:lnTo>
                  <a:pt x="6847" y="12322"/>
                </a:lnTo>
                <a:lnTo>
                  <a:pt x="6945" y="12365"/>
                </a:lnTo>
                <a:lnTo>
                  <a:pt x="6954" y="12400"/>
                </a:lnTo>
                <a:lnTo>
                  <a:pt x="7081" y="12478"/>
                </a:lnTo>
                <a:lnTo>
                  <a:pt x="7121" y="12518"/>
                </a:lnTo>
                <a:lnTo>
                  <a:pt x="7199" y="12478"/>
                </a:lnTo>
                <a:lnTo>
                  <a:pt x="7229" y="12347"/>
                </a:lnTo>
                <a:lnTo>
                  <a:pt x="7277" y="12361"/>
                </a:lnTo>
                <a:lnTo>
                  <a:pt x="7316" y="12322"/>
                </a:lnTo>
                <a:lnTo>
                  <a:pt x="7397" y="12333"/>
                </a:lnTo>
                <a:lnTo>
                  <a:pt x="7472" y="12322"/>
                </a:lnTo>
                <a:lnTo>
                  <a:pt x="7537" y="12385"/>
                </a:lnTo>
                <a:lnTo>
                  <a:pt x="7616" y="12371"/>
                </a:lnTo>
                <a:lnTo>
                  <a:pt x="7629" y="12322"/>
                </a:lnTo>
                <a:lnTo>
                  <a:pt x="7751" y="12297"/>
                </a:lnTo>
                <a:lnTo>
                  <a:pt x="7865" y="12322"/>
                </a:lnTo>
                <a:lnTo>
                  <a:pt x="7865" y="12400"/>
                </a:lnTo>
                <a:lnTo>
                  <a:pt x="7982" y="12478"/>
                </a:lnTo>
                <a:lnTo>
                  <a:pt x="8081" y="12488"/>
                </a:lnTo>
                <a:lnTo>
                  <a:pt x="8099" y="12518"/>
                </a:lnTo>
                <a:lnTo>
                  <a:pt x="8134" y="12504"/>
                </a:lnTo>
                <a:lnTo>
                  <a:pt x="8217" y="12400"/>
                </a:lnTo>
                <a:lnTo>
                  <a:pt x="8240" y="12454"/>
                </a:lnTo>
                <a:lnTo>
                  <a:pt x="8373" y="12478"/>
                </a:lnTo>
                <a:lnTo>
                  <a:pt x="8569" y="12400"/>
                </a:lnTo>
                <a:lnTo>
                  <a:pt x="8586" y="12227"/>
                </a:lnTo>
                <a:lnTo>
                  <a:pt x="8608" y="12205"/>
                </a:lnTo>
                <a:lnTo>
                  <a:pt x="8569" y="12165"/>
                </a:lnTo>
                <a:lnTo>
                  <a:pt x="8451" y="12126"/>
                </a:lnTo>
                <a:lnTo>
                  <a:pt x="8408" y="12109"/>
                </a:lnTo>
                <a:lnTo>
                  <a:pt x="8363" y="12065"/>
                </a:lnTo>
                <a:lnTo>
                  <a:pt x="8282" y="12042"/>
                </a:lnTo>
                <a:lnTo>
                  <a:pt x="8295" y="12009"/>
                </a:lnTo>
                <a:lnTo>
                  <a:pt x="8240" y="11977"/>
                </a:lnTo>
                <a:lnTo>
                  <a:pt x="8173" y="11973"/>
                </a:lnTo>
                <a:lnTo>
                  <a:pt x="8159" y="11927"/>
                </a:lnTo>
                <a:lnTo>
                  <a:pt x="8242" y="11918"/>
                </a:lnTo>
                <a:lnTo>
                  <a:pt x="8416" y="11830"/>
                </a:lnTo>
                <a:lnTo>
                  <a:pt x="8451" y="11774"/>
                </a:lnTo>
                <a:lnTo>
                  <a:pt x="8412" y="11696"/>
                </a:lnTo>
                <a:lnTo>
                  <a:pt x="8373" y="11657"/>
                </a:lnTo>
                <a:lnTo>
                  <a:pt x="8403" y="11629"/>
                </a:lnTo>
                <a:lnTo>
                  <a:pt x="8451" y="11539"/>
                </a:lnTo>
                <a:lnTo>
                  <a:pt x="8725" y="11539"/>
                </a:lnTo>
                <a:lnTo>
                  <a:pt x="8725" y="11500"/>
                </a:lnTo>
                <a:lnTo>
                  <a:pt x="8602" y="11450"/>
                </a:lnTo>
                <a:lnTo>
                  <a:pt x="8490" y="11422"/>
                </a:lnTo>
                <a:lnTo>
                  <a:pt x="8490" y="11344"/>
                </a:lnTo>
                <a:lnTo>
                  <a:pt x="8529" y="11344"/>
                </a:lnTo>
                <a:lnTo>
                  <a:pt x="8531" y="11304"/>
                </a:lnTo>
                <a:lnTo>
                  <a:pt x="8477" y="11301"/>
                </a:lnTo>
                <a:lnTo>
                  <a:pt x="8486" y="11150"/>
                </a:lnTo>
                <a:lnTo>
                  <a:pt x="8529" y="11109"/>
                </a:lnTo>
                <a:lnTo>
                  <a:pt x="8581" y="11116"/>
                </a:lnTo>
                <a:lnTo>
                  <a:pt x="8763" y="11090"/>
                </a:lnTo>
                <a:lnTo>
                  <a:pt x="8803" y="11109"/>
                </a:lnTo>
                <a:lnTo>
                  <a:pt x="8842" y="11070"/>
                </a:lnTo>
                <a:lnTo>
                  <a:pt x="8999" y="11031"/>
                </a:lnTo>
                <a:lnTo>
                  <a:pt x="9116" y="10992"/>
                </a:lnTo>
                <a:lnTo>
                  <a:pt x="9194" y="10992"/>
                </a:lnTo>
                <a:lnTo>
                  <a:pt x="9387" y="10936"/>
                </a:lnTo>
                <a:lnTo>
                  <a:pt x="9429" y="10952"/>
                </a:lnTo>
                <a:lnTo>
                  <a:pt x="9506" y="10917"/>
                </a:lnTo>
                <a:lnTo>
                  <a:pt x="9506" y="10860"/>
                </a:lnTo>
                <a:lnTo>
                  <a:pt x="9585" y="10835"/>
                </a:lnTo>
                <a:lnTo>
                  <a:pt x="9704" y="10835"/>
                </a:lnTo>
                <a:lnTo>
                  <a:pt x="9938" y="10757"/>
                </a:lnTo>
                <a:lnTo>
                  <a:pt x="10134" y="10718"/>
                </a:lnTo>
                <a:lnTo>
                  <a:pt x="10212" y="10718"/>
                </a:lnTo>
                <a:lnTo>
                  <a:pt x="10251" y="10639"/>
                </a:lnTo>
                <a:lnTo>
                  <a:pt x="10251" y="10600"/>
                </a:lnTo>
                <a:lnTo>
                  <a:pt x="10329" y="10600"/>
                </a:lnTo>
                <a:lnTo>
                  <a:pt x="10368" y="10561"/>
                </a:lnTo>
                <a:lnTo>
                  <a:pt x="10408" y="10483"/>
                </a:lnTo>
                <a:lnTo>
                  <a:pt x="10486" y="10483"/>
                </a:lnTo>
                <a:lnTo>
                  <a:pt x="10541" y="10510"/>
                </a:lnTo>
                <a:lnTo>
                  <a:pt x="10606" y="10516"/>
                </a:lnTo>
                <a:lnTo>
                  <a:pt x="10720" y="10600"/>
                </a:lnTo>
                <a:lnTo>
                  <a:pt x="10799" y="10561"/>
                </a:lnTo>
                <a:lnTo>
                  <a:pt x="10877" y="10561"/>
                </a:lnTo>
                <a:lnTo>
                  <a:pt x="10955" y="10639"/>
                </a:lnTo>
                <a:lnTo>
                  <a:pt x="10955" y="10757"/>
                </a:lnTo>
                <a:lnTo>
                  <a:pt x="10994" y="10796"/>
                </a:lnTo>
                <a:lnTo>
                  <a:pt x="10986" y="10860"/>
                </a:lnTo>
                <a:lnTo>
                  <a:pt x="11002" y="10956"/>
                </a:lnTo>
                <a:lnTo>
                  <a:pt x="10942" y="10963"/>
                </a:lnTo>
                <a:lnTo>
                  <a:pt x="10955" y="11031"/>
                </a:lnTo>
                <a:lnTo>
                  <a:pt x="11028" y="11022"/>
                </a:lnTo>
                <a:lnTo>
                  <a:pt x="11072" y="11031"/>
                </a:lnTo>
                <a:lnTo>
                  <a:pt x="11110" y="10996"/>
                </a:lnTo>
                <a:lnTo>
                  <a:pt x="11159" y="10996"/>
                </a:lnTo>
                <a:lnTo>
                  <a:pt x="11190" y="11031"/>
                </a:lnTo>
                <a:lnTo>
                  <a:pt x="11206" y="10977"/>
                </a:lnTo>
                <a:lnTo>
                  <a:pt x="11237" y="10957"/>
                </a:lnTo>
                <a:lnTo>
                  <a:pt x="11297" y="11044"/>
                </a:lnTo>
                <a:lnTo>
                  <a:pt x="11307" y="11097"/>
                </a:lnTo>
                <a:lnTo>
                  <a:pt x="11348" y="11109"/>
                </a:lnTo>
                <a:lnTo>
                  <a:pt x="11374" y="11055"/>
                </a:lnTo>
                <a:lnTo>
                  <a:pt x="11424" y="11070"/>
                </a:lnTo>
                <a:lnTo>
                  <a:pt x="11463" y="11109"/>
                </a:lnTo>
                <a:lnTo>
                  <a:pt x="11587" y="11157"/>
                </a:lnTo>
                <a:lnTo>
                  <a:pt x="11591" y="11106"/>
                </a:lnTo>
                <a:lnTo>
                  <a:pt x="11573" y="11111"/>
                </a:lnTo>
                <a:lnTo>
                  <a:pt x="11523" y="11206"/>
                </a:lnTo>
                <a:lnTo>
                  <a:pt x="11543" y="11305"/>
                </a:lnTo>
                <a:lnTo>
                  <a:pt x="11582" y="11305"/>
                </a:lnTo>
                <a:lnTo>
                  <a:pt x="11630" y="11264"/>
                </a:lnTo>
                <a:lnTo>
                  <a:pt x="11695" y="11257"/>
                </a:lnTo>
                <a:lnTo>
                  <a:pt x="11738" y="11305"/>
                </a:lnTo>
                <a:lnTo>
                  <a:pt x="11816" y="11305"/>
                </a:lnTo>
                <a:lnTo>
                  <a:pt x="11816" y="11213"/>
                </a:lnTo>
                <a:lnTo>
                  <a:pt x="11908" y="11176"/>
                </a:lnTo>
                <a:lnTo>
                  <a:pt x="12051" y="11148"/>
                </a:lnTo>
                <a:lnTo>
                  <a:pt x="12129" y="11031"/>
                </a:lnTo>
                <a:lnTo>
                  <a:pt x="12211" y="10977"/>
                </a:lnTo>
                <a:lnTo>
                  <a:pt x="12285" y="10952"/>
                </a:lnTo>
                <a:lnTo>
                  <a:pt x="12380" y="10967"/>
                </a:lnTo>
                <a:lnTo>
                  <a:pt x="12364" y="11031"/>
                </a:lnTo>
                <a:lnTo>
                  <a:pt x="12325" y="11031"/>
                </a:lnTo>
                <a:lnTo>
                  <a:pt x="12325" y="11109"/>
                </a:lnTo>
                <a:lnTo>
                  <a:pt x="12442" y="11226"/>
                </a:lnTo>
                <a:lnTo>
                  <a:pt x="12520" y="11266"/>
                </a:lnTo>
                <a:lnTo>
                  <a:pt x="12677" y="11422"/>
                </a:lnTo>
                <a:lnTo>
                  <a:pt x="12794" y="11618"/>
                </a:lnTo>
                <a:lnTo>
                  <a:pt x="13068" y="12165"/>
                </a:lnTo>
                <a:lnTo>
                  <a:pt x="13185" y="12439"/>
                </a:lnTo>
                <a:lnTo>
                  <a:pt x="13216" y="12416"/>
                </a:lnTo>
                <a:lnTo>
                  <a:pt x="13225" y="12368"/>
                </a:lnTo>
                <a:lnTo>
                  <a:pt x="13311" y="12333"/>
                </a:lnTo>
                <a:lnTo>
                  <a:pt x="13315" y="12270"/>
                </a:lnTo>
                <a:lnTo>
                  <a:pt x="13333" y="12241"/>
                </a:lnTo>
                <a:lnTo>
                  <a:pt x="13406" y="12227"/>
                </a:lnTo>
                <a:lnTo>
                  <a:pt x="13460" y="12244"/>
                </a:lnTo>
                <a:lnTo>
                  <a:pt x="13499" y="12283"/>
                </a:lnTo>
                <a:lnTo>
                  <a:pt x="13483" y="12356"/>
                </a:lnTo>
                <a:lnTo>
                  <a:pt x="13569" y="12356"/>
                </a:lnTo>
                <a:lnTo>
                  <a:pt x="13577" y="12439"/>
                </a:lnTo>
                <a:lnTo>
                  <a:pt x="13649" y="12421"/>
                </a:lnTo>
                <a:lnTo>
                  <a:pt x="13773" y="12439"/>
                </a:lnTo>
                <a:lnTo>
                  <a:pt x="13941" y="12388"/>
                </a:lnTo>
                <a:lnTo>
                  <a:pt x="13968" y="12361"/>
                </a:lnTo>
                <a:lnTo>
                  <a:pt x="14071" y="12370"/>
                </a:lnTo>
                <a:lnTo>
                  <a:pt x="14164" y="12439"/>
                </a:lnTo>
                <a:lnTo>
                  <a:pt x="14242" y="12557"/>
                </a:lnTo>
                <a:lnTo>
                  <a:pt x="14281" y="12635"/>
                </a:lnTo>
                <a:lnTo>
                  <a:pt x="14398" y="12674"/>
                </a:lnTo>
                <a:lnTo>
                  <a:pt x="14437" y="12791"/>
                </a:lnTo>
                <a:lnTo>
                  <a:pt x="14516" y="12909"/>
                </a:lnTo>
                <a:lnTo>
                  <a:pt x="14624" y="12899"/>
                </a:lnTo>
                <a:lnTo>
                  <a:pt x="14704" y="12899"/>
                </a:lnTo>
                <a:lnTo>
                  <a:pt x="14756" y="12933"/>
                </a:lnTo>
                <a:lnTo>
                  <a:pt x="14790" y="12869"/>
                </a:lnTo>
                <a:lnTo>
                  <a:pt x="14852" y="12820"/>
                </a:lnTo>
                <a:lnTo>
                  <a:pt x="14868" y="12830"/>
                </a:lnTo>
                <a:lnTo>
                  <a:pt x="14829" y="12870"/>
                </a:lnTo>
                <a:lnTo>
                  <a:pt x="14907" y="12948"/>
                </a:lnTo>
                <a:lnTo>
                  <a:pt x="14946" y="13026"/>
                </a:lnTo>
                <a:lnTo>
                  <a:pt x="14985" y="13026"/>
                </a:lnTo>
                <a:lnTo>
                  <a:pt x="14985" y="13065"/>
                </a:lnTo>
                <a:lnTo>
                  <a:pt x="15024" y="13026"/>
                </a:lnTo>
                <a:lnTo>
                  <a:pt x="15141" y="13026"/>
                </a:lnTo>
                <a:lnTo>
                  <a:pt x="15220" y="12948"/>
                </a:lnTo>
                <a:lnTo>
                  <a:pt x="15298" y="12909"/>
                </a:lnTo>
                <a:lnTo>
                  <a:pt x="15455" y="12909"/>
                </a:lnTo>
                <a:lnTo>
                  <a:pt x="15534" y="12870"/>
                </a:lnTo>
                <a:lnTo>
                  <a:pt x="15729" y="12674"/>
                </a:lnTo>
                <a:lnTo>
                  <a:pt x="15807" y="12635"/>
                </a:lnTo>
                <a:lnTo>
                  <a:pt x="15924" y="12557"/>
                </a:lnTo>
                <a:lnTo>
                  <a:pt x="16081" y="12478"/>
                </a:lnTo>
                <a:lnTo>
                  <a:pt x="16198" y="12439"/>
                </a:lnTo>
                <a:lnTo>
                  <a:pt x="16316" y="12439"/>
                </a:lnTo>
                <a:lnTo>
                  <a:pt x="16393" y="12478"/>
                </a:lnTo>
                <a:lnTo>
                  <a:pt x="16627" y="12518"/>
                </a:lnTo>
                <a:lnTo>
                  <a:pt x="16706" y="12518"/>
                </a:lnTo>
                <a:lnTo>
                  <a:pt x="16784" y="12674"/>
                </a:lnTo>
                <a:lnTo>
                  <a:pt x="16823" y="12713"/>
                </a:lnTo>
                <a:lnTo>
                  <a:pt x="16901" y="12752"/>
                </a:lnTo>
                <a:lnTo>
                  <a:pt x="16901" y="0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392" name="Freeform 10"/>
          <p:cNvSpPr>
            <a:spLocks/>
          </p:cNvSpPr>
          <p:nvPr/>
        </p:nvSpPr>
        <p:spPr bwMode="auto">
          <a:xfrm>
            <a:off x="1847850" y="4573588"/>
            <a:ext cx="63500" cy="65087"/>
          </a:xfrm>
          <a:custGeom>
            <a:avLst/>
            <a:gdLst>
              <a:gd name="T0" fmla="*/ 0 w 198"/>
              <a:gd name="T1" fmla="*/ 0 h 274"/>
              <a:gd name="T2" fmla="*/ 0 w 198"/>
              <a:gd name="T3" fmla="*/ 0 h 274"/>
              <a:gd name="T4" fmla="*/ 0 w 198"/>
              <a:gd name="T5" fmla="*/ 0 h 274"/>
              <a:gd name="T6" fmla="*/ 0 w 198"/>
              <a:gd name="T7" fmla="*/ 0 h 274"/>
              <a:gd name="T8" fmla="*/ 0 w 198"/>
              <a:gd name="T9" fmla="*/ 0 h 274"/>
              <a:gd name="T10" fmla="*/ 0 w 198"/>
              <a:gd name="T11" fmla="*/ 0 h 274"/>
              <a:gd name="T12" fmla="*/ 0 w 198"/>
              <a:gd name="T13" fmla="*/ 0 h 274"/>
              <a:gd name="T14" fmla="*/ 0 w 198"/>
              <a:gd name="T15" fmla="*/ 0 h 274"/>
              <a:gd name="T16" fmla="*/ 0 w 198"/>
              <a:gd name="T17" fmla="*/ 0 h 274"/>
              <a:gd name="T18" fmla="*/ 0 w 198"/>
              <a:gd name="T19" fmla="*/ 0 h 274"/>
              <a:gd name="T20" fmla="*/ 0 w 198"/>
              <a:gd name="T21" fmla="*/ 0 h 274"/>
              <a:gd name="T22" fmla="*/ 0 w 198"/>
              <a:gd name="T23" fmla="*/ 0 h 274"/>
              <a:gd name="T24" fmla="*/ 0 w 198"/>
              <a:gd name="T25" fmla="*/ 0 h 274"/>
              <a:gd name="T26" fmla="*/ 0 w 198"/>
              <a:gd name="T27" fmla="*/ 0 h 274"/>
              <a:gd name="T28" fmla="*/ 0 w 198"/>
              <a:gd name="T29" fmla="*/ 0 h 27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8"/>
              <a:gd name="T46" fmla="*/ 0 h 274"/>
              <a:gd name="T47" fmla="*/ 198 w 198"/>
              <a:gd name="T48" fmla="*/ 274 h 27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8" h="274">
                <a:moveTo>
                  <a:pt x="2" y="235"/>
                </a:moveTo>
                <a:lnTo>
                  <a:pt x="32" y="192"/>
                </a:lnTo>
                <a:lnTo>
                  <a:pt x="2" y="117"/>
                </a:lnTo>
                <a:lnTo>
                  <a:pt x="0" y="68"/>
                </a:lnTo>
                <a:lnTo>
                  <a:pt x="41" y="0"/>
                </a:lnTo>
                <a:lnTo>
                  <a:pt x="80" y="0"/>
                </a:lnTo>
                <a:lnTo>
                  <a:pt x="80" y="78"/>
                </a:lnTo>
                <a:lnTo>
                  <a:pt x="120" y="117"/>
                </a:lnTo>
                <a:lnTo>
                  <a:pt x="198" y="156"/>
                </a:lnTo>
                <a:lnTo>
                  <a:pt x="198" y="196"/>
                </a:lnTo>
                <a:lnTo>
                  <a:pt x="158" y="235"/>
                </a:lnTo>
                <a:lnTo>
                  <a:pt x="158" y="274"/>
                </a:lnTo>
                <a:lnTo>
                  <a:pt x="95" y="257"/>
                </a:lnTo>
                <a:lnTo>
                  <a:pt x="65" y="267"/>
                </a:lnTo>
                <a:lnTo>
                  <a:pt x="2" y="2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393" name="Freeform 11"/>
          <p:cNvSpPr>
            <a:spLocks/>
          </p:cNvSpPr>
          <p:nvPr/>
        </p:nvSpPr>
        <p:spPr bwMode="auto">
          <a:xfrm>
            <a:off x="3890963" y="5784850"/>
            <a:ext cx="174625" cy="84138"/>
          </a:xfrm>
          <a:custGeom>
            <a:avLst/>
            <a:gdLst>
              <a:gd name="T0" fmla="*/ 0 w 567"/>
              <a:gd name="T1" fmla="*/ 0 h 344"/>
              <a:gd name="T2" fmla="*/ 0 w 567"/>
              <a:gd name="T3" fmla="*/ 0 h 344"/>
              <a:gd name="T4" fmla="*/ 0 w 567"/>
              <a:gd name="T5" fmla="*/ 0 h 344"/>
              <a:gd name="T6" fmla="*/ 0 w 567"/>
              <a:gd name="T7" fmla="*/ 0 h 344"/>
              <a:gd name="T8" fmla="*/ 0 w 567"/>
              <a:gd name="T9" fmla="*/ 0 h 344"/>
              <a:gd name="T10" fmla="*/ 0 w 567"/>
              <a:gd name="T11" fmla="*/ 0 h 344"/>
              <a:gd name="T12" fmla="*/ 0 w 567"/>
              <a:gd name="T13" fmla="*/ 0 h 344"/>
              <a:gd name="T14" fmla="*/ 0 w 567"/>
              <a:gd name="T15" fmla="*/ 0 h 344"/>
              <a:gd name="T16" fmla="*/ 0 w 567"/>
              <a:gd name="T17" fmla="*/ 0 h 344"/>
              <a:gd name="T18" fmla="*/ 0 w 567"/>
              <a:gd name="T19" fmla="*/ 0 h 344"/>
              <a:gd name="T20" fmla="*/ 0 w 567"/>
              <a:gd name="T21" fmla="*/ 0 h 344"/>
              <a:gd name="T22" fmla="*/ 0 w 567"/>
              <a:gd name="T23" fmla="*/ 0 h 344"/>
              <a:gd name="T24" fmla="*/ 0 w 567"/>
              <a:gd name="T25" fmla="*/ 0 h 344"/>
              <a:gd name="T26" fmla="*/ 0 w 567"/>
              <a:gd name="T27" fmla="*/ 0 h 344"/>
              <a:gd name="T28" fmla="*/ 0 w 567"/>
              <a:gd name="T29" fmla="*/ 0 h 344"/>
              <a:gd name="T30" fmla="*/ 0 w 567"/>
              <a:gd name="T31" fmla="*/ 0 h 344"/>
              <a:gd name="T32" fmla="*/ 0 w 567"/>
              <a:gd name="T33" fmla="*/ 0 h 344"/>
              <a:gd name="T34" fmla="*/ 0 w 567"/>
              <a:gd name="T35" fmla="*/ 0 h 344"/>
              <a:gd name="T36" fmla="*/ 0 w 567"/>
              <a:gd name="T37" fmla="*/ 0 h 344"/>
              <a:gd name="T38" fmla="*/ 0 w 567"/>
              <a:gd name="T39" fmla="*/ 0 h 344"/>
              <a:gd name="T40" fmla="*/ 0 w 567"/>
              <a:gd name="T41" fmla="*/ 0 h 344"/>
              <a:gd name="T42" fmla="*/ 0 w 567"/>
              <a:gd name="T43" fmla="*/ 0 h 344"/>
              <a:gd name="T44" fmla="*/ 0 w 567"/>
              <a:gd name="T45" fmla="*/ 0 h 344"/>
              <a:gd name="T46" fmla="*/ 0 w 567"/>
              <a:gd name="T47" fmla="*/ 0 h 344"/>
              <a:gd name="T48" fmla="*/ 0 w 567"/>
              <a:gd name="T49" fmla="*/ 0 h 344"/>
              <a:gd name="T50" fmla="*/ 0 w 567"/>
              <a:gd name="T51" fmla="*/ 0 h 344"/>
              <a:gd name="T52" fmla="*/ 0 w 567"/>
              <a:gd name="T53" fmla="*/ 0 h 344"/>
              <a:gd name="T54" fmla="*/ 0 w 567"/>
              <a:gd name="T55" fmla="*/ 0 h 344"/>
              <a:gd name="T56" fmla="*/ 0 w 567"/>
              <a:gd name="T57" fmla="*/ 0 h 3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7"/>
              <a:gd name="T88" fmla="*/ 0 h 344"/>
              <a:gd name="T89" fmla="*/ 567 w 567"/>
              <a:gd name="T90" fmla="*/ 344 h 3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7" h="344">
                <a:moveTo>
                  <a:pt x="410" y="172"/>
                </a:moveTo>
                <a:lnTo>
                  <a:pt x="438" y="228"/>
                </a:lnTo>
                <a:lnTo>
                  <a:pt x="373" y="226"/>
                </a:lnTo>
                <a:lnTo>
                  <a:pt x="370" y="265"/>
                </a:lnTo>
                <a:lnTo>
                  <a:pt x="283" y="299"/>
                </a:lnTo>
                <a:lnTo>
                  <a:pt x="232" y="298"/>
                </a:lnTo>
                <a:lnTo>
                  <a:pt x="200" y="308"/>
                </a:lnTo>
                <a:lnTo>
                  <a:pt x="209" y="344"/>
                </a:lnTo>
                <a:lnTo>
                  <a:pt x="170" y="344"/>
                </a:lnTo>
                <a:lnTo>
                  <a:pt x="146" y="305"/>
                </a:lnTo>
                <a:lnTo>
                  <a:pt x="82" y="308"/>
                </a:lnTo>
                <a:lnTo>
                  <a:pt x="24" y="265"/>
                </a:lnTo>
                <a:lnTo>
                  <a:pt x="0" y="197"/>
                </a:lnTo>
                <a:lnTo>
                  <a:pt x="9" y="173"/>
                </a:lnTo>
                <a:lnTo>
                  <a:pt x="52" y="188"/>
                </a:lnTo>
                <a:lnTo>
                  <a:pt x="81" y="149"/>
                </a:lnTo>
                <a:lnTo>
                  <a:pt x="119" y="149"/>
                </a:lnTo>
                <a:lnTo>
                  <a:pt x="156" y="162"/>
                </a:lnTo>
                <a:lnTo>
                  <a:pt x="170" y="109"/>
                </a:lnTo>
                <a:lnTo>
                  <a:pt x="232" y="116"/>
                </a:lnTo>
                <a:lnTo>
                  <a:pt x="330" y="115"/>
                </a:lnTo>
                <a:lnTo>
                  <a:pt x="418" y="86"/>
                </a:lnTo>
                <a:lnTo>
                  <a:pt x="503" y="32"/>
                </a:lnTo>
                <a:lnTo>
                  <a:pt x="567" y="0"/>
                </a:lnTo>
                <a:lnTo>
                  <a:pt x="567" y="11"/>
                </a:lnTo>
                <a:lnTo>
                  <a:pt x="483" y="73"/>
                </a:lnTo>
                <a:lnTo>
                  <a:pt x="478" y="98"/>
                </a:lnTo>
                <a:lnTo>
                  <a:pt x="419" y="121"/>
                </a:lnTo>
                <a:lnTo>
                  <a:pt x="410" y="172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394" name="Freeform 12"/>
          <p:cNvSpPr>
            <a:spLocks/>
          </p:cNvSpPr>
          <p:nvPr/>
        </p:nvSpPr>
        <p:spPr bwMode="auto">
          <a:xfrm>
            <a:off x="7116763" y="4657725"/>
            <a:ext cx="1657350" cy="1735138"/>
          </a:xfrm>
          <a:custGeom>
            <a:avLst/>
            <a:gdLst>
              <a:gd name="T0" fmla="*/ 0 w 5332"/>
              <a:gd name="T1" fmla="*/ 0 h 7119"/>
              <a:gd name="T2" fmla="*/ 0 w 5332"/>
              <a:gd name="T3" fmla="*/ 0 h 7119"/>
              <a:gd name="T4" fmla="*/ 0 w 5332"/>
              <a:gd name="T5" fmla="*/ 0 h 7119"/>
              <a:gd name="T6" fmla="*/ 0 w 5332"/>
              <a:gd name="T7" fmla="*/ 0 h 7119"/>
              <a:gd name="T8" fmla="*/ 0 w 5332"/>
              <a:gd name="T9" fmla="*/ 0 h 7119"/>
              <a:gd name="T10" fmla="*/ 0 w 5332"/>
              <a:gd name="T11" fmla="*/ 0 h 7119"/>
              <a:gd name="T12" fmla="*/ 0 w 5332"/>
              <a:gd name="T13" fmla="*/ 0 h 7119"/>
              <a:gd name="T14" fmla="*/ 0 w 5332"/>
              <a:gd name="T15" fmla="*/ 0 h 7119"/>
              <a:gd name="T16" fmla="*/ 0 w 5332"/>
              <a:gd name="T17" fmla="*/ 0 h 7119"/>
              <a:gd name="T18" fmla="*/ 0 w 5332"/>
              <a:gd name="T19" fmla="*/ 0 h 7119"/>
              <a:gd name="T20" fmla="*/ 0 w 5332"/>
              <a:gd name="T21" fmla="*/ 0 h 7119"/>
              <a:gd name="T22" fmla="*/ 0 w 5332"/>
              <a:gd name="T23" fmla="*/ 0 h 7119"/>
              <a:gd name="T24" fmla="*/ 0 w 5332"/>
              <a:gd name="T25" fmla="*/ 0 h 7119"/>
              <a:gd name="T26" fmla="*/ 0 w 5332"/>
              <a:gd name="T27" fmla="*/ 0 h 7119"/>
              <a:gd name="T28" fmla="*/ 0 w 5332"/>
              <a:gd name="T29" fmla="*/ 0 h 7119"/>
              <a:gd name="T30" fmla="*/ 0 w 5332"/>
              <a:gd name="T31" fmla="*/ 0 h 7119"/>
              <a:gd name="T32" fmla="*/ 0 w 5332"/>
              <a:gd name="T33" fmla="*/ 0 h 7119"/>
              <a:gd name="T34" fmla="*/ 0 w 5332"/>
              <a:gd name="T35" fmla="*/ 0 h 7119"/>
              <a:gd name="T36" fmla="*/ 0 w 5332"/>
              <a:gd name="T37" fmla="*/ 0 h 7119"/>
              <a:gd name="T38" fmla="*/ 0 w 5332"/>
              <a:gd name="T39" fmla="*/ 0 h 7119"/>
              <a:gd name="T40" fmla="*/ 0 w 5332"/>
              <a:gd name="T41" fmla="*/ 0 h 7119"/>
              <a:gd name="T42" fmla="*/ 0 w 5332"/>
              <a:gd name="T43" fmla="*/ 0 h 7119"/>
              <a:gd name="T44" fmla="*/ 0 w 5332"/>
              <a:gd name="T45" fmla="*/ 0 h 7119"/>
              <a:gd name="T46" fmla="*/ 0 w 5332"/>
              <a:gd name="T47" fmla="*/ 0 h 7119"/>
              <a:gd name="T48" fmla="*/ 0 w 5332"/>
              <a:gd name="T49" fmla="*/ 0 h 7119"/>
              <a:gd name="T50" fmla="*/ 0 w 5332"/>
              <a:gd name="T51" fmla="*/ 0 h 7119"/>
              <a:gd name="T52" fmla="*/ 0 w 5332"/>
              <a:gd name="T53" fmla="*/ 0 h 7119"/>
              <a:gd name="T54" fmla="*/ 0 w 5332"/>
              <a:gd name="T55" fmla="*/ 0 h 7119"/>
              <a:gd name="T56" fmla="*/ 0 w 5332"/>
              <a:gd name="T57" fmla="*/ 0 h 7119"/>
              <a:gd name="T58" fmla="*/ 0 w 5332"/>
              <a:gd name="T59" fmla="*/ 0 h 7119"/>
              <a:gd name="T60" fmla="*/ 0 w 5332"/>
              <a:gd name="T61" fmla="*/ 0 h 7119"/>
              <a:gd name="T62" fmla="*/ 0 w 5332"/>
              <a:gd name="T63" fmla="*/ 0 h 7119"/>
              <a:gd name="T64" fmla="*/ 0 w 5332"/>
              <a:gd name="T65" fmla="*/ 0 h 7119"/>
              <a:gd name="T66" fmla="*/ 0 w 5332"/>
              <a:gd name="T67" fmla="*/ 0 h 7119"/>
              <a:gd name="T68" fmla="*/ 0 w 5332"/>
              <a:gd name="T69" fmla="*/ 0 h 7119"/>
              <a:gd name="T70" fmla="*/ 0 w 5332"/>
              <a:gd name="T71" fmla="*/ 0 h 7119"/>
              <a:gd name="T72" fmla="*/ 0 w 5332"/>
              <a:gd name="T73" fmla="*/ 0 h 7119"/>
              <a:gd name="T74" fmla="*/ 0 w 5332"/>
              <a:gd name="T75" fmla="*/ 0 h 7119"/>
              <a:gd name="T76" fmla="*/ 0 w 5332"/>
              <a:gd name="T77" fmla="*/ 0 h 7119"/>
              <a:gd name="T78" fmla="*/ 0 w 5332"/>
              <a:gd name="T79" fmla="*/ 0 h 7119"/>
              <a:gd name="T80" fmla="*/ 0 w 5332"/>
              <a:gd name="T81" fmla="*/ 0 h 7119"/>
              <a:gd name="T82" fmla="*/ 0 w 5332"/>
              <a:gd name="T83" fmla="*/ 0 h 7119"/>
              <a:gd name="T84" fmla="*/ 0 w 5332"/>
              <a:gd name="T85" fmla="*/ 0 h 7119"/>
              <a:gd name="T86" fmla="*/ 0 w 5332"/>
              <a:gd name="T87" fmla="*/ 0 h 7119"/>
              <a:gd name="T88" fmla="*/ 0 w 5332"/>
              <a:gd name="T89" fmla="*/ 0 h 7119"/>
              <a:gd name="T90" fmla="*/ 0 w 5332"/>
              <a:gd name="T91" fmla="*/ 0 h 7119"/>
              <a:gd name="T92" fmla="*/ 0 w 5332"/>
              <a:gd name="T93" fmla="*/ 0 h 7119"/>
              <a:gd name="T94" fmla="*/ 0 w 5332"/>
              <a:gd name="T95" fmla="*/ 0 h 7119"/>
              <a:gd name="T96" fmla="*/ 0 w 5332"/>
              <a:gd name="T97" fmla="*/ 0 h 7119"/>
              <a:gd name="T98" fmla="*/ 0 w 5332"/>
              <a:gd name="T99" fmla="*/ 0 h 7119"/>
              <a:gd name="T100" fmla="*/ 0 w 5332"/>
              <a:gd name="T101" fmla="*/ 0 h 7119"/>
              <a:gd name="T102" fmla="*/ 0 w 5332"/>
              <a:gd name="T103" fmla="*/ 0 h 7119"/>
              <a:gd name="T104" fmla="*/ 0 w 5332"/>
              <a:gd name="T105" fmla="*/ 0 h 7119"/>
              <a:gd name="T106" fmla="*/ 0 w 5332"/>
              <a:gd name="T107" fmla="*/ 0 h 7119"/>
              <a:gd name="T108" fmla="*/ 0 w 5332"/>
              <a:gd name="T109" fmla="*/ 0 h 7119"/>
              <a:gd name="T110" fmla="*/ 0 w 5332"/>
              <a:gd name="T111" fmla="*/ 0 h 7119"/>
              <a:gd name="T112" fmla="*/ 0 w 5332"/>
              <a:gd name="T113" fmla="*/ 0 h 711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332"/>
              <a:gd name="T172" fmla="*/ 0 h 7119"/>
              <a:gd name="T173" fmla="*/ 5332 w 5332"/>
              <a:gd name="T174" fmla="*/ 7119 h 711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332" h="7119">
                <a:moveTo>
                  <a:pt x="5332" y="6571"/>
                </a:moveTo>
                <a:lnTo>
                  <a:pt x="5254" y="6571"/>
                </a:lnTo>
                <a:lnTo>
                  <a:pt x="5215" y="6533"/>
                </a:lnTo>
                <a:lnTo>
                  <a:pt x="5176" y="6533"/>
                </a:lnTo>
                <a:lnTo>
                  <a:pt x="5137" y="6571"/>
                </a:lnTo>
                <a:lnTo>
                  <a:pt x="4980" y="6690"/>
                </a:lnTo>
                <a:lnTo>
                  <a:pt x="4902" y="6728"/>
                </a:lnTo>
                <a:lnTo>
                  <a:pt x="4863" y="6767"/>
                </a:lnTo>
                <a:lnTo>
                  <a:pt x="4708" y="6884"/>
                </a:lnTo>
                <a:lnTo>
                  <a:pt x="4668" y="6923"/>
                </a:lnTo>
                <a:lnTo>
                  <a:pt x="4590" y="6962"/>
                </a:lnTo>
                <a:lnTo>
                  <a:pt x="4473" y="6962"/>
                </a:lnTo>
                <a:lnTo>
                  <a:pt x="4434" y="6884"/>
                </a:lnTo>
                <a:lnTo>
                  <a:pt x="4356" y="6884"/>
                </a:lnTo>
                <a:lnTo>
                  <a:pt x="4199" y="6845"/>
                </a:lnTo>
                <a:lnTo>
                  <a:pt x="4121" y="6845"/>
                </a:lnTo>
                <a:lnTo>
                  <a:pt x="4082" y="6806"/>
                </a:lnTo>
                <a:lnTo>
                  <a:pt x="4043" y="6806"/>
                </a:lnTo>
                <a:lnTo>
                  <a:pt x="3925" y="6923"/>
                </a:lnTo>
                <a:lnTo>
                  <a:pt x="3769" y="7119"/>
                </a:lnTo>
                <a:lnTo>
                  <a:pt x="3769" y="6884"/>
                </a:lnTo>
                <a:lnTo>
                  <a:pt x="3690" y="6884"/>
                </a:lnTo>
                <a:lnTo>
                  <a:pt x="3651" y="6923"/>
                </a:lnTo>
                <a:lnTo>
                  <a:pt x="3572" y="6884"/>
                </a:lnTo>
                <a:lnTo>
                  <a:pt x="3533" y="6923"/>
                </a:lnTo>
                <a:lnTo>
                  <a:pt x="3377" y="6923"/>
                </a:lnTo>
                <a:lnTo>
                  <a:pt x="3299" y="6845"/>
                </a:lnTo>
                <a:lnTo>
                  <a:pt x="3220" y="6845"/>
                </a:lnTo>
                <a:lnTo>
                  <a:pt x="3220" y="6884"/>
                </a:lnTo>
                <a:lnTo>
                  <a:pt x="3181" y="6884"/>
                </a:lnTo>
                <a:lnTo>
                  <a:pt x="3103" y="6845"/>
                </a:lnTo>
                <a:lnTo>
                  <a:pt x="3103" y="6884"/>
                </a:lnTo>
                <a:lnTo>
                  <a:pt x="3064" y="6845"/>
                </a:lnTo>
                <a:lnTo>
                  <a:pt x="3025" y="6767"/>
                </a:lnTo>
                <a:lnTo>
                  <a:pt x="2986" y="6806"/>
                </a:lnTo>
                <a:lnTo>
                  <a:pt x="2868" y="6767"/>
                </a:lnTo>
                <a:lnTo>
                  <a:pt x="2868" y="6728"/>
                </a:lnTo>
                <a:lnTo>
                  <a:pt x="2908" y="6690"/>
                </a:lnTo>
                <a:lnTo>
                  <a:pt x="2868" y="6690"/>
                </a:lnTo>
                <a:lnTo>
                  <a:pt x="2829" y="6728"/>
                </a:lnTo>
                <a:lnTo>
                  <a:pt x="2634" y="6610"/>
                </a:lnTo>
                <a:lnTo>
                  <a:pt x="2673" y="6571"/>
                </a:lnTo>
                <a:lnTo>
                  <a:pt x="2595" y="6494"/>
                </a:lnTo>
                <a:lnTo>
                  <a:pt x="2516" y="6533"/>
                </a:lnTo>
                <a:lnTo>
                  <a:pt x="2399" y="6416"/>
                </a:lnTo>
                <a:lnTo>
                  <a:pt x="2360" y="6416"/>
                </a:lnTo>
                <a:lnTo>
                  <a:pt x="2243" y="6298"/>
                </a:lnTo>
                <a:lnTo>
                  <a:pt x="2125" y="6298"/>
                </a:lnTo>
                <a:lnTo>
                  <a:pt x="2125" y="6220"/>
                </a:lnTo>
                <a:lnTo>
                  <a:pt x="2008" y="6181"/>
                </a:lnTo>
                <a:lnTo>
                  <a:pt x="1969" y="6181"/>
                </a:lnTo>
                <a:lnTo>
                  <a:pt x="1930" y="6259"/>
                </a:lnTo>
                <a:lnTo>
                  <a:pt x="1891" y="6298"/>
                </a:lnTo>
                <a:lnTo>
                  <a:pt x="1852" y="6298"/>
                </a:lnTo>
                <a:lnTo>
                  <a:pt x="1852" y="6220"/>
                </a:lnTo>
                <a:lnTo>
                  <a:pt x="1733" y="6142"/>
                </a:lnTo>
                <a:lnTo>
                  <a:pt x="1733" y="6181"/>
                </a:lnTo>
                <a:lnTo>
                  <a:pt x="1655" y="6142"/>
                </a:lnTo>
                <a:lnTo>
                  <a:pt x="1655" y="6103"/>
                </a:lnTo>
                <a:lnTo>
                  <a:pt x="1538" y="6024"/>
                </a:lnTo>
                <a:lnTo>
                  <a:pt x="1499" y="6024"/>
                </a:lnTo>
                <a:lnTo>
                  <a:pt x="1421" y="5907"/>
                </a:lnTo>
                <a:lnTo>
                  <a:pt x="1381" y="5868"/>
                </a:lnTo>
                <a:lnTo>
                  <a:pt x="1303" y="5907"/>
                </a:lnTo>
                <a:lnTo>
                  <a:pt x="1264" y="5868"/>
                </a:lnTo>
                <a:lnTo>
                  <a:pt x="1303" y="5829"/>
                </a:lnTo>
                <a:lnTo>
                  <a:pt x="1264" y="5790"/>
                </a:lnTo>
                <a:lnTo>
                  <a:pt x="1303" y="5712"/>
                </a:lnTo>
                <a:lnTo>
                  <a:pt x="1225" y="5633"/>
                </a:lnTo>
                <a:lnTo>
                  <a:pt x="1186" y="5555"/>
                </a:lnTo>
                <a:lnTo>
                  <a:pt x="1303" y="5516"/>
                </a:lnTo>
                <a:lnTo>
                  <a:pt x="1303" y="5594"/>
                </a:lnTo>
                <a:lnTo>
                  <a:pt x="1381" y="5594"/>
                </a:lnTo>
                <a:lnTo>
                  <a:pt x="1421" y="5555"/>
                </a:lnTo>
                <a:lnTo>
                  <a:pt x="1499" y="5516"/>
                </a:lnTo>
                <a:lnTo>
                  <a:pt x="1421" y="5438"/>
                </a:lnTo>
                <a:lnTo>
                  <a:pt x="1460" y="5359"/>
                </a:lnTo>
                <a:lnTo>
                  <a:pt x="1381" y="5359"/>
                </a:lnTo>
                <a:lnTo>
                  <a:pt x="1381" y="5320"/>
                </a:lnTo>
                <a:lnTo>
                  <a:pt x="1264" y="5320"/>
                </a:lnTo>
                <a:lnTo>
                  <a:pt x="1264" y="5281"/>
                </a:lnTo>
                <a:lnTo>
                  <a:pt x="1225" y="5203"/>
                </a:lnTo>
                <a:lnTo>
                  <a:pt x="1225" y="5125"/>
                </a:lnTo>
                <a:lnTo>
                  <a:pt x="1264" y="5085"/>
                </a:lnTo>
                <a:lnTo>
                  <a:pt x="1303" y="5085"/>
                </a:lnTo>
                <a:lnTo>
                  <a:pt x="1264" y="5046"/>
                </a:lnTo>
                <a:lnTo>
                  <a:pt x="1225" y="4968"/>
                </a:lnTo>
                <a:lnTo>
                  <a:pt x="1108" y="4968"/>
                </a:lnTo>
                <a:lnTo>
                  <a:pt x="1108" y="4890"/>
                </a:lnTo>
                <a:lnTo>
                  <a:pt x="1069" y="4772"/>
                </a:lnTo>
                <a:lnTo>
                  <a:pt x="1069" y="4694"/>
                </a:lnTo>
                <a:lnTo>
                  <a:pt x="990" y="4694"/>
                </a:lnTo>
                <a:lnTo>
                  <a:pt x="951" y="4655"/>
                </a:lnTo>
                <a:lnTo>
                  <a:pt x="795" y="4655"/>
                </a:lnTo>
                <a:lnTo>
                  <a:pt x="717" y="4577"/>
                </a:lnTo>
                <a:lnTo>
                  <a:pt x="717" y="4538"/>
                </a:lnTo>
                <a:lnTo>
                  <a:pt x="677" y="4538"/>
                </a:lnTo>
                <a:lnTo>
                  <a:pt x="599" y="4577"/>
                </a:lnTo>
                <a:lnTo>
                  <a:pt x="599" y="4538"/>
                </a:lnTo>
                <a:lnTo>
                  <a:pt x="560" y="4499"/>
                </a:lnTo>
                <a:lnTo>
                  <a:pt x="521" y="4499"/>
                </a:lnTo>
                <a:lnTo>
                  <a:pt x="560" y="4420"/>
                </a:lnTo>
                <a:lnTo>
                  <a:pt x="560" y="4381"/>
                </a:lnTo>
                <a:lnTo>
                  <a:pt x="521" y="4342"/>
                </a:lnTo>
                <a:lnTo>
                  <a:pt x="482" y="4264"/>
                </a:lnTo>
                <a:lnTo>
                  <a:pt x="443" y="4303"/>
                </a:lnTo>
                <a:lnTo>
                  <a:pt x="404" y="4303"/>
                </a:lnTo>
                <a:lnTo>
                  <a:pt x="346" y="4194"/>
                </a:lnTo>
                <a:lnTo>
                  <a:pt x="286" y="4225"/>
                </a:lnTo>
                <a:lnTo>
                  <a:pt x="247" y="4225"/>
                </a:lnTo>
                <a:lnTo>
                  <a:pt x="198" y="4175"/>
                </a:lnTo>
                <a:lnTo>
                  <a:pt x="237" y="4143"/>
                </a:lnTo>
                <a:lnTo>
                  <a:pt x="279" y="4157"/>
                </a:lnTo>
                <a:lnTo>
                  <a:pt x="337" y="4107"/>
                </a:lnTo>
                <a:lnTo>
                  <a:pt x="335" y="4066"/>
                </a:lnTo>
                <a:lnTo>
                  <a:pt x="304" y="4012"/>
                </a:lnTo>
                <a:lnTo>
                  <a:pt x="332" y="3988"/>
                </a:lnTo>
                <a:lnTo>
                  <a:pt x="302" y="3928"/>
                </a:lnTo>
                <a:lnTo>
                  <a:pt x="325" y="3912"/>
                </a:lnTo>
                <a:lnTo>
                  <a:pt x="286" y="3833"/>
                </a:lnTo>
                <a:lnTo>
                  <a:pt x="285" y="3754"/>
                </a:lnTo>
                <a:lnTo>
                  <a:pt x="247" y="3716"/>
                </a:lnTo>
                <a:lnTo>
                  <a:pt x="113" y="3693"/>
                </a:lnTo>
                <a:lnTo>
                  <a:pt x="65" y="3723"/>
                </a:lnTo>
                <a:lnTo>
                  <a:pt x="13" y="3668"/>
                </a:lnTo>
                <a:lnTo>
                  <a:pt x="37" y="3560"/>
                </a:lnTo>
                <a:lnTo>
                  <a:pt x="8" y="3516"/>
                </a:lnTo>
                <a:lnTo>
                  <a:pt x="0" y="3451"/>
                </a:lnTo>
                <a:lnTo>
                  <a:pt x="52" y="3442"/>
                </a:lnTo>
                <a:lnTo>
                  <a:pt x="59" y="3367"/>
                </a:lnTo>
                <a:lnTo>
                  <a:pt x="36" y="3337"/>
                </a:lnTo>
                <a:lnTo>
                  <a:pt x="58" y="3250"/>
                </a:lnTo>
                <a:lnTo>
                  <a:pt x="122" y="3223"/>
                </a:lnTo>
                <a:lnTo>
                  <a:pt x="157" y="3222"/>
                </a:lnTo>
                <a:lnTo>
                  <a:pt x="288" y="3154"/>
                </a:lnTo>
                <a:lnTo>
                  <a:pt x="286" y="3124"/>
                </a:lnTo>
                <a:lnTo>
                  <a:pt x="443" y="3051"/>
                </a:lnTo>
                <a:lnTo>
                  <a:pt x="480" y="3048"/>
                </a:lnTo>
                <a:lnTo>
                  <a:pt x="522" y="3082"/>
                </a:lnTo>
                <a:lnTo>
                  <a:pt x="560" y="3168"/>
                </a:lnTo>
                <a:lnTo>
                  <a:pt x="599" y="3129"/>
                </a:lnTo>
                <a:lnTo>
                  <a:pt x="717" y="3129"/>
                </a:lnTo>
                <a:lnTo>
                  <a:pt x="756" y="3090"/>
                </a:lnTo>
                <a:lnTo>
                  <a:pt x="795" y="2973"/>
                </a:lnTo>
                <a:lnTo>
                  <a:pt x="834" y="2894"/>
                </a:lnTo>
                <a:lnTo>
                  <a:pt x="873" y="2894"/>
                </a:lnTo>
                <a:lnTo>
                  <a:pt x="1029" y="2934"/>
                </a:lnTo>
                <a:lnTo>
                  <a:pt x="1069" y="2934"/>
                </a:lnTo>
                <a:lnTo>
                  <a:pt x="1108" y="2894"/>
                </a:lnTo>
                <a:lnTo>
                  <a:pt x="1186" y="2855"/>
                </a:lnTo>
                <a:lnTo>
                  <a:pt x="1264" y="2738"/>
                </a:lnTo>
                <a:lnTo>
                  <a:pt x="1342" y="2660"/>
                </a:lnTo>
                <a:lnTo>
                  <a:pt x="1499" y="2621"/>
                </a:lnTo>
                <a:lnTo>
                  <a:pt x="1616" y="2582"/>
                </a:lnTo>
                <a:lnTo>
                  <a:pt x="1655" y="2582"/>
                </a:lnTo>
                <a:lnTo>
                  <a:pt x="1655" y="2308"/>
                </a:lnTo>
                <a:lnTo>
                  <a:pt x="1730" y="2278"/>
                </a:lnTo>
                <a:lnTo>
                  <a:pt x="1708" y="2253"/>
                </a:lnTo>
                <a:lnTo>
                  <a:pt x="1774" y="2190"/>
                </a:lnTo>
                <a:lnTo>
                  <a:pt x="1774" y="2034"/>
                </a:lnTo>
                <a:lnTo>
                  <a:pt x="1733" y="1996"/>
                </a:lnTo>
                <a:lnTo>
                  <a:pt x="1688" y="1702"/>
                </a:lnTo>
                <a:lnTo>
                  <a:pt x="1708" y="1686"/>
                </a:lnTo>
                <a:lnTo>
                  <a:pt x="1693" y="1654"/>
                </a:lnTo>
                <a:lnTo>
                  <a:pt x="1614" y="1625"/>
                </a:lnTo>
                <a:lnTo>
                  <a:pt x="1576" y="1644"/>
                </a:lnTo>
                <a:lnTo>
                  <a:pt x="1577" y="1601"/>
                </a:lnTo>
                <a:lnTo>
                  <a:pt x="1633" y="1547"/>
                </a:lnTo>
                <a:lnTo>
                  <a:pt x="1852" y="1487"/>
                </a:lnTo>
                <a:lnTo>
                  <a:pt x="1969" y="1448"/>
                </a:lnTo>
                <a:lnTo>
                  <a:pt x="2034" y="1502"/>
                </a:lnTo>
                <a:lnTo>
                  <a:pt x="2098" y="1500"/>
                </a:lnTo>
                <a:lnTo>
                  <a:pt x="2167" y="1529"/>
                </a:lnTo>
                <a:lnTo>
                  <a:pt x="2218" y="1530"/>
                </a:lnTo>
                <a:lnTo>
                  <a:pt x="2300" y="1505"/>
                </a:lnTo>
                <a:lnTo>
                  <a:pt x="2282" y="1341"/>
                </a:lnTo>
                <a:lnTo>
                  <a:pt x="2204" y="1291"/>
                </a:lnTo>
                <a:lnTo>
                  <a:pt x="2190" y="1249"/>
                </a:lnTo>
                <a:lnTo>
                  <a:pt x="2280" y="1079"/>
                </a:lnTo>
                <a:lnTo>
                  <a:pt x="2268" y="1044"/>
                </a:lnTo>
                <a:lnTo>
                  <a:pt x="2390" y="764"/>
                </a:lnTo>
                <a:lnTo>
                  <a:pt x="2410" y="745"/>
                </a:lnTo>
                <a:lnTo>
                  <a:pt x="2516" y="783"/>
                </a:lnTo>
                <a:lnTo>
                  <a:pt x="2595" y="783"/>
                </a:lnTo>
                <a:lnTo>
                  <a:pt x="2722" y="794"/>
                </a:lnTo>
                <a:lnTo>
                  <a:pt x="2741" y="836"/>
                </a:lnTo>
                <a:lnTo>
                  <a:pt x="2859" y="810"/>
                </a:lnTo>
                <a:lnTo>
                  <a:pt x="2956" y="801"/>
                </a:lnTo>
                <a:lnTo>
                  <a:pt x="2997" y="739"/>
                </a:lnTo>
                <a:lnTo>
                  <a:pt x="3035" y="634"/>
                </a:lnTo>
                <a:lnTo>
                  <a:pt x="2986" y="548"/>
                </a:lnTo>
                <a:lnTo>
                  <a:pt x="2986" y="431"/>
                </a:lnTo>
                <a:lnTo>
                  <a:pt x="3025" y="352"/>
                </a:lnTo>
                <a:lnTo>
                  <a:pt x="3078" y="268"/>
                </a:lnTo>
                <a:lnTo>
                  <a:pt x="3212" y="273"/>
                </a:lnTo>
                <a:lnTo>
                  <a:pt x="3266" y="252"/>
                </a:lnTo>
                <a:lnTo>
                  <a:pt x="3296" y="207"/>
                </a:lnTo>
                <a:lnTo>
                  <a:pt x="3317" y="135"/>
                </a:lnTo>
                <a:lnTo>
                  <a:pt x="3303" y="108"/>
                </a:lnTo>
                <a:lnTo>
                  <a:pt x="3327" y="50"/>
                </a:lnTo>
                <a:lnTo>
                  <a:pt x="3377" y="39"/>
                </a:lnTo>
                <a:lnTo>
                  <a:pt x="3416" y="39"/>
                </a:lnTo>
                <a:lnTo>
                  <a:pt x="3465" y="16"/>
                </a:lnTo>
                <a:lnTo>
                  <a:pt x="3533" y="0"/>
                </a:lnTo>
                <a:lnTo>
                  <a:pt x="3572" y="39"/>
                </a:lnTo>
                <a:lnTo>
                  <a:pt x="3572" y="118"/>
                </a:lnTo>
                <a:lnTo>
                  <a:pt x="3651" y="274"/>
                </a:lnTo>
                <a:lnTo>
                  <a:pt x="3808" y="391"/>
                </a:lnTo>
                <a:lnTo>
                  <a:pt x="3886" y="470"/>
                </a:lnTo>
                <a:lnTo>
                  <a:pt x="3964" y="470"/>
                </a:lnTo>
                <a:lnTo>
                  <a:pt x="4121" y="548"/>
                </a:lnTo>
                <a:lnTo>
                  <a:pt x="4160" y="548"/>
                </a:lnTo>
                <a:lnTo>
                  <a:pt x="4199" y="665"/>
                </a:lnTo>
                <a:lnTo>
                  <a:pt x="4316" y="900"/>
                </a:lnTo>
                <a:lnTo>
                  <a:pt x="4356" y="1017"/>
                </a:lnTo>
                <a:lnTo>
                  <a:pt x="4356" y="1096"/>
                </a:lnTo>
                <a:lnTo>
                  <a:pt x="4316" y="1213"/>
                </a:lnTo>
                <a:lnTo>
                  <a:pt x="4316" y="1252"/>
                </a:lnTo>
                <a:lnTo>
                  <a:pt x="4238" y="1330"/>
                </a:lnTo>
                <a:lnTo>
                  <a:pt x="4277" y="1409"/>
                </a:lnTo>
                <a:lnTo>
                  <a:pt x="4277" y="1448"/>
                </a:lnTo>
                <a:lnTo>
                  <a:pt x="4356" y="1487"/>
                </a:lnTo>
                <a:lnTo>
                  <a:pt x="4473" y="1526"/>
                </a:lnTo>
                <a:lnTo>
                  <a:pt x="4863" y="1526"/>
                </a:lnTo>
                <a:lnTo>
                  <a:pt x="5019" y="1604"/>
                </a:lnTo>
                <a:lnTo>
                  <a:pt x="5215" y="1761"/>
                </a:lnTo>
                <a:lnTo>
                  <a:pt x="5293" y="1800"/>
                </a:lnTo>
                <a:lnTo>
                  <a:pt x="5332" y="1800"/>
                </a:lnTo>
                <a:lnTo>
                  <a:pt x="5332" y="657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395" name="Freeform 13"/>
          <p:cNvSpPr>
            <a:spLocks/>
          </p:cNvSpPr>
          <p:nvPr/>
        </p:nvSpPr>
        <p:spPr bwMode="auto">
          <a:xfrm>
            <a:off x="3208338" y="3571875"/>
            <a:ext cx="374650" cy="238125"/>
          </a:xfrm>
          <a:custGeom>
            <a:avLst/>
            <a:gdLst>
              <a:gd name="T0" fmla="*/ 0 w 1202"/>
              <a:gd name="T1" fmla="*/ 0 h 975"/>
              <a:gd name="T2" fmla="*/ 0 w 1202"/>
              <a:gd name="T3" fmla="*/ 0 h 975"/>
              <a:gd name="T4" fmla="*/ 0 w 1202"/>
              <a:gd name="T5" fmla="*/ 0 h 975"/>
              <a:gd name="T6" fmla="*/ 0 w 1202"/>
              <a:gd name="T7" fmla="*/ 0 h 975"/>
              <a:gd name="T8" fmla="*/ 0 w 1202"/>
              <a:gd name="T9" fmla="*/ 0 h 975"/>
              <a:gd name="T10" fmla="*/ 0 w 1202"/>
              <a:gd name="T11" fmla="*/ 0 h 975"/>
              <a:gd name="T12" fmla="*/ 0 w 1202"/>
              <a:gd name="T13" fmla="*/ 0 h 975"/>
              <a:gd name="T14" fmla="*/ 0 w 1202"/>
              <a:gd name="T15" fmla="*/ 0 h 975"/>
              <a:gd name="T16" fmla="*/ 0 w 1202"/>
              <a:gd name="T17" fmla="*/ 0 h 975"/>
              <a:gd name="T18" fmla="*/ 0 w 1202"/>
              <a:gd name="T19" fmla="*/ 0 h 975"/>
              <a:gd name="T20" fmla="*/ 0 w 1202"/>
              <a:gd name="T21" fmla="*/ 0 h 975"/>
              <a:gd name="T22" fmla="*/ 0 w 1202"/>
              <a:gd name="T23" fmla="*/ 0 h 975"/>
              <a:gd name="T24" fmla="*/ 0 w 1202"/>
              <a:gd name="T25" fmla="*/ 0 h 975"/>
              <a:gd name="T26" fmla="*/ 0 w 1202"/>
              <a:gd name="T27" fmla="*/ 0 h 975"/>
              <a:gd name="T28" fmla="*/ 0 w 1202"/>
              <a:gd name="T29" fmla="*/ 0 h 975"/>
              <a:gd name="T30" fmla="*/ 0 w 1202"/>
              <a:gd name="T31" fmla="*/ 0 h 975"/>
              <a:gd name="T32" fmla="*/ 0 w 1202"/>
              <a:gd name="T33" fmla="*/ 0 h 975"/>
              <a:gd name="T34" fmla="*/ 0 w 1202"/>
              <a:gd name="T35" fmla="*/ 0 h 975"/>
              <a:gd name="T36" fmla="*/ 0 w 1202"/>
              <a:gd name="T37" fmla="*/ 0 h 975"/>
              <a:gd name="T38" fmla="*/ 0 w 1202"/>
              <a:gd name="T39" fmla="*/ 0 h 975"/>
              <a:gd name="T40" fmla="*/ 0 w 1202"/>
              <a:gd name="T41" fmla="*/ 0 h 975"/>
              <a:gd name="T42" fmla="*/ 0 w 1202"/>
              <a:gd name="T43" fmla="*/ 0 h 975"/>
              <a:gd name="T44" fmla="*/ 0 w 1202"/>
              <a:gd name="T45" fmla="*/ 0 h 975"/>
              <a:gd name="T46" fmla="*/ 0 w 1202"/>
              <a:gd name="T47" fmla="*/ 0 h 975"/>
              <a:gd name="T48" fmla="*/ 0 w 1202"/>
              <a:gd name="T49" fmla="*/ 0 h 975"/>
              <a:gd name="T50" fmla="*/ 0 w 1202"/>
              <a:gd name="T51" fmla="*/ 0 h 975"/>
              <a:gd name="T52" fmla="*/ 0 w 1202"/>
              <a:gd name="T53" fmla="*/ 0 h 975"/>
              <a:gd name="T54" fmla="*/ 0 w 1202"/>
              <a:gd name="T55" fmla="*/ 0 h 975"/>
              <a:gd name="T56" fmla="*/ 0 w 1202"/>
              <a:gd name="T57" fmla="*/ 0 h 975"/>
              <a:gd name="T58" fmla="*/ 0 w 1202"/>
              <a:gd name="T59" fmla="*/ 0 h 975"/>
              <a:gd name="T60" fmla="*/ 0 w 1202"/>
              <a:gd name="T61" fmla="*/ 0 h 975"/>
              <a:gd name="T62" fmla="*/ 0 w 1202"/>
              <a:gd name="T63" fmla="*/ 0 h 975"/>
              <a:gd name="T64" fmla="*/ 0 w 1202"/>
              <a:gd name="T65" fmla="*/ 0 h 9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02"/>
              <a:gd name="T100" fmla="*/ 0 h 975"/>
              <a:gd name="T101" fmla="*/ 1202 w 1202"/>
              <a:gd name="T102" fmla="*/ 975 h 97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02" h="975">
                <a:moveTo>
                  <a:pt x="1190" y="62"/>
                </a:moveTo>
                <a:lnTo>
                  <a:pt x="1202" y="106"/>
                </a:lnTo>
                <a:lnTo>
                  <a:pt x="1188" y="153"/>
                </a:lnTo>
                <a:lnTo>
                  <a:pt x="1149" y="153"/>
                </a:lnTo>
                <a:lnTo>
                  <a:pt x="1149" y="192"/>
                </a:lnTo>
                <a:lnTo>
                  <a:pt x="1110" y="232"/>
                </a:lnTo>
                <a:lnTo>
                  <a:pt x="1110" y="271"/>
                </a:lnTo>
                <a:lnTo>
                  <a:pt x="1032" y="349"/>
                </a:lnTo>
                <a:lnTo>
                  <a:pt x="1012" y="391"/>
                </a:lnTo>
                <a:lnTo>
                  <a:pt x="1029" y="454"/>
                </a:lnTo>
                <a:lnTo>
                  <a:pt x="1032" y="506"/>
                </a:lnTo>
                <a:lnTo>
                  <a:pt x="1056" y="573"/>
                </a:lnTo>
                <a:lnTo>
                  <a:pt x="1032" y="623"/>
                </a:lnTo>
                <a:lnTo>
                  <a:pt x="1032" y="662"/>
                </a:lnTo>
                <a:lnTo>
                  <a:pt x="1059" y="701"/>
                </a:lnTo>
                <a:lnTo>
                  <a:pt x="1071" y="740"/>
                </a:lnTo>
                <a:lnTo>
                  <a:pt x="1071" y="779"/>
                </a:lnTo>
                <a:lnTo>
                  <a:pt x="1112" y="797"/>
                </a:lnTo>
                <a:lnTo>
                  <a:pt x="1112" y="846"/>
                </a:lnTo>
                <a:lnTo>
                  <a:pt x="1069" y="846"/>
                </a:lnTo>
                <a:lnTo>
                  <a:pt x="1032" y="858"/>
                </a:lnTo>
                <a:lnTo>
                  <a:pt x="1032" y="897"/>
                </a:lnTo>
                <a:lnTo>
                  <a:pt x="993" y="975"/>
                </a:lnTo>
                <a:lnTo>
                  <a:pt x="914" y="936"/>
                </a:lnTo>
                <a:lnTo>
                  <a:pt x="874" y="936"/>
                </a:lnTo>
                <a:lnTo>
                  <a:pt x="835" y="975"/>
                </a:lnTo>
                <a:lnTo>
                  <a:pt x="757" y="975"/>
                </a:lnTo>
                <a:lnTo>
                  <a:pt x="718" y="897"/>
                </a:lnTo>
                <a:lnTo>
                  <a:pt x="640" y="818"/>
                </a:lnTo>
                <a:lnTo>
                  <a:pt x="568" y="810"/>
                </a:lnTo>
                <a:lnTo>
                  <a:pt x="562" y="779"/>
                </a:lnTo>
                <a:lnTo>
                  <a:pt x="508" y="730"/>
                </a:lnTo>
                <a:lnTo>
                  <a:pt x="481" y="774"/>
                </a:lnTo>
                <a:lnTo>
                  <a:pt x="456" y="733"/>
                </a:lnTo>
                <a:lnTo>
                  <a:pt x="295" y="796"/>
                </a:lnTo>
                <a:lnTo>
                  <a:pt x="249" y="818"/>
                </a:lnTo>
                <a:lnTo>
                  <a:pt x="285" y="736"/>
                </a:lnTo>
                <a:lnTo>
                  <a:pt x="274" y="657"/>
                </a:lnTo>
                <a:lnTo>
                  <a:pt x="295" y="591"/>
                </a:lnTo>
                <a:lnTo>
                  <a:pt x="250" y="591"/>
                </a:lnTo>
                <a:lnTo>
                  <a:pt x="212" y="643"/>
                </a:lnTo>
                <a:lnTo>
                  <a:pt x="182" y="655"/>
                </a:lnTo>
                <a:lnTo>
                  <a:pt x="102" y="586"/>
                </a:lnTo>
                <a:lnTo>
                  <a:pt x="36" y="471"/>
                </a:lnTo>
                <a:lnTo>
                  <a:pt x="17" y="369"/>
                </a:lnTo>
                <a:lnTo>
                  <a:pt x="72" y="353"/>
                </a:lnTo>
                <a:lnTo>
                  <a:pt x="0" y="348"/>
                </a:lnTo>
                <a:lnTo>
                  <a:pt x="9" y="277"/>
                </a:lnTo>
                <a:lnTo>
                  <a:pt x="53" y="271"/>
                </a:lnTo>
                <a:lnTo>
                  <a:pt x="14" y="232"/>
                </a:lnTo>
                <a:lnTo>
                  <a:pt x="30" y="159"/>
                </a:lnTo>
                <a:lnTo>
                  <a:pt x="195" y="134"/>
                </a:lnTo>
                <a:lnTo>
                  <a:pt x="234" y="95"/>
                </a:lnTo>
                <a:lnTo>
                  <a:pt x="281" y="99"/>
                </a:lnTo>
                <a:lnTo>
                  <a:pt x="305" y="60"/>
                </a:lnTo>
                <a:lnTo>
                  <a:pt x="363" y="73"/>
                </a:lnTo>
                <a:lnTo>
                  <a:pt x="423" y="52"/>
                </a:lnTo>
                <a:lnTo>
                  <a:pt x="425" y="16"/>
                </a:lnTo>
                <a:lnTo>
                  <a:pt x="537" y="37"/>
                </a:lnTo>
                <a:lnTo>
                  <a:pt x="596" y="0"/>
                </a:lnTo>
                <a:lnTo>
                  <a:pt x="662" y="2"/>
                </a:lnTo>
                <a:lnTo>
                  <a:pt x="736" y="41"/>
                </a:lnTo>
                <a:lnTo>
                  <a:pt x="784" y="38"/>
                </a:lnTo>
                <a:lnTo>
                  <a:pt x="878" y="74"/>
                </a:lnTo>
                <a:lnTo>
                  <a:pt x="982" y="83"/>
                </a:lnTo>
                <a:lnTo>
                  <a:pt x="1039" y="92"/>
                </a:lnTo>
                <a:lnTo>
                  <a:pt x="1190" y="62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396" name="Freeform 14"/>
          <p:cNvSpPr>
            <a:spLocks/>
          </p:cNvSpPr>
          <p:nvPr/>
        </p:nvSpPr>
        <p:spPr bwMode="auto">
          <a:xfrm>
            <a:off x="3025775" y="3751263"/>
            <a:ext cx="565150" cy="258762"/>
          </a:xfrm>
          <a:custGeom>
            <a:avLst/>
            <a:gdLst>
              <a:gd name="T0" fmla="*/ 0 w 1814"/>
              <a:gd name="T1" fmla="*/ 0 h 1067"/>
              <a:gd name="T2" fmla="*/ 0 w 1814"/>
              <a:gd name="T3" fmla="*/ 0 h 1067"/>
              <a:gd name="T4" fmla="*/ 0 w 1814"/>
              <a:gd name="T5" fmla="*/ 0 h 1067"/>
              <a:gd name="T6" fmla="*/ 0 w 1814"/>
              <a:gd name="T7" fmla="*/ 0 h 1067"/>
              <a:gd name="T8" fmla="*/ 0 w 1814"/>
              <a:gd name="T9" fmla="*/ 0 h 1067"/>
              <a:gd name="T10" fmla="*/ 0 w 1814"/>
              <a:gd name="T11" fmla="*/ 0 h 1067"/>
              <a:gd name="T12" fmla="*/ 0 w 1814"/>
              <a:gd name="T13" fmla="*/ 0 h 1067"/>
              <a:gd name="T14" fmla="*/ 0 w 1814"/>
              <a:gd name="T15" fmla="*/ 0 h 1067"/>
              <a:gd name="T16" fmla="*/ 0 w 1814"/>
              <a:gd name="T17" fmla="*/ 0 h 1067"/>
              <a:gd name="T18" fmla="*/ 0 w 1814"/>
              <a:gd name="T19" fmla="*/ 0 h 1067"/>
              <a:gd name="T20" fmla="*/ 0 w 1814"/>
              <a:gd name="T21" fmla="*/ 0 h 1067"/>
              <a:gd name="T22" fmla="*/ 0 w 1814"/>
              <a:gd name="T23" fmla="*/ 0 h 1067"/>
              <a:gd name="T24" fmla="*/ 0 w 1814"/>
              <a:gd name="T25" fmla="*/ 0 h 1067"/>
              <a:gd name="T26" fmla="*/ 0 w 1814"/>
              <a:gd name="T27" fmla="*/ 0 h 1067"/>
              <a:gd name="T28" fmla="*/ 0 w 1814"/>
              <a:gd name="T29" fmla="*/ 0 h 1067"/>
              <a:gd name="T30" fmla="*/ 0 w 1814"/>
              <a:gd name="T31" fmla="*/ 0 h 1067"/>
              <a:gd name="T32" fmla="*/ 0 w 1814"/>
              <a:gd name="T33" fmla="*/ 0 h 1067"/>
              <a:gd name="T34" fmla="*/ 0 w 1814"/>
              <a:gd name="T35" fmla="*/ 0 h 1067"/>
              <a:gd name="T36" fmla="*/ 0 w 1814"/>
              <a:gd name="T37" fmla="*/ 0 h 1067"/>
              <a:gd name="T38" fmla="*/ 0 w 1814"/>
              <a:gd name="T39" fmla="*/ 0 h 1067"/>
              <a:gd name="T40" fmla="*/ 0 w 1814"/>
              <a:gd name="T41" fmla="*/ 0 h 1067"/>
              <a:gd name="T42" fmla="*/ 0 w 1814"/>
              <a:gd name="T43" fmla="*/ 0 h 1067"/>
              <a:gd name="T44" fmla="*/ 0 w 1814"/>
              <a:gd name="T45" fmla="*/ 0 h 1067"/>
              <a:gd name="T46" fmla="*/ 0 w 1814"/>
              <a:gd name="T47" fmla="*/ 0 h 1067"/>
              <a:gd name="T48" fmla="*/ 0 w 1814"/>
              <a:gd name="T49" fmla="*/ 0 h 1067"/>
              <a:gd name="T50" fmla="*/ 0 w 1814"/>
              <a:gd name="T51" fmla="*/ 0 h 1067"/>
              <a:gd name="T52" fmla="*/ 0 w 1814"/>
              <a:gd name="T53" fmla="*/ 0 h 1067"/>
              <a:gd name="T54" fmla="*/ 0 w 1814"/>
              <a:gd name="T55" fmla="*/ 0 h 1067"/>
              <a:gd name="T56" fmla="*/ 0 w 1814"/>
              <a:gd name="T57" fmla="*/ 0 h 1067"/>
              <a:gd name="T58" fmla="*/ 0 w 1814"/>
              <a:gd name="T59" fmla="*/ 0 h 1067"/>
              <a:gd name="T60" fmla="*/ 0 w 1814"/>
              <a:gd name="T61" fmla="*/ 0 h 1067"/>
              <a:gd name="T62" fmla="*/ 0 w 1814"/>
              <a:gd name="T63" fmla="*/ 0 h 1067"/>
              <a:gd name="T64" fmla="*/ 0 w 1814"/>
              <a:gd name="T65" fmla="*/ 0 h 1067"/>
              <a:gd name="T66" fmla="*/ 0 w 1814"/>
              <a:gd name="T67" fmla="*/ 0 h 1067"/>
              <a:gd name="T68" fmla="*/ 0 w 1814"/>
              <a:gd name="T69" fmla="*/ 0 h 1067"/>
              <a:gd name="T70" fmla="*/ 0 w 1814"/>
              <a:gd name="T71" fmla="*/ 0 h 1067"/>
              <a:gd name="T72" fmla="*/ 0 w 1814"/>
              <a:gd name="T73" fmla="*/ 0 h 1067"/>
              <a:gd name="T74" fmla="*/ 0 w 1814"/>
              <a:gd name="T75" fmla="*/ 0 h 106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14"/>
              <a:gd name="T115" fmla="*/ 0 h 1067"/>
              <a:gd name="T116" fmla="*/ 1814 w 1814"/>
              <a:gd name="T117" fmla="*/ 1067 h 106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14" h="1067">
                <a:moveTo>
                  <a:pt x="1580" y="246"/>
                </a:moveTo>
                <a:lnTo>
                  <a:pt x="1642" y="242"/>
                </a:lnTo>
                <a:lnTo>
                  <a:pt x="1634" y="286"/>
                </a:lnTo>
                <a:lnTo>
                  <a:pt x="1658" y="324"/>
                </a:lnTo>
                <a:lnTo>
                  <a:pt x="1706" y="365"/>
                </a:lnTo>
                <a:lnTo>
                  <a:pt x="1706" y="419"/>
                </a:lnTo>
                <a:lnTo>
                  <a:pt x="1688" y="454"/>
                </a:lnTo>
                <a:lnTo>
                  <a:pt x="1697" y="559"/>
                </a:lnTo>
                <a:lnTo>
                  <a:pt x="1736" y="559"/>
                </a:lnTo>
                <a:lnTo>
                  <a:pt x="1736" y="637"/>
                </a:lnTo>
                <a:lnTo>
                  <a:pt x="1775" y="676"/>
                </a:lnTo>
                <a:lnTo>
                  <a:pt x="1775" y="716"/>
                </a:lnTo>
                <a:lnTo>
                  <a:pt x="1814" y="794"/>
                </a:lnTo>
                <a:lnTo>
                  <a:pt x="1814" y="871"/>
                </a:lnTo>
                <a:lnTo>
                  <a:pt x="1736" y="910"/>
                </a:lnTo>
                <a:lnTo>
                  <a:pt x="1658" y="988"/>
                </a:lnTo>
                <a:lnTo>
                  <a:pt x="1658" y="1027"/>
                </a:lnTo>
                <a:lnTo>
                  <a:pt x="1580" y="1027"/>
                </a:lnTo>
                <a:lnTo>
                  <a:pt x="1542" y="1011"/>
                </a:lnTo>
                <a:lnTo>
                  <a:pt x="1503" y="1011"/>
                </a:lnTo>
                <a:lnTo>
                  <a:pt x="1462" y="1067"/>
                </a:lnTo>
                <a:lnTo>
                  <a:pt x="1344" y="1067"/>
                </a:lnTo>
                <a:lnTo>
                  <a:pt x="1317" y="1036"/>
                </a:lnTo>
                <a:lnTo>
                  <a:pt x="1305" y="988"/>
                </a:lnTo>
                <a:lnTo>
                  <a:pt x="1258" y="974"/>
                </a:lnTo>
                <a:lnTo>
                  <a:pt x="1227" y="949"/>
                </a:lnTo>
                <a:lnTo>
                  <a:pt x="1188" y="871"/>
                </a:lnTo>
                <a:lnTo>
                  <a:pt x="1070" y="871"/>
                </a:lnTo>
                <a:lnTo>
                  <a:pt x="1031" y="833"/>
                </a:lnTo>
                <a:lnTo>
                  <a:pt x="992" y="755"/>
                </a:lnTo>
                <a:lnTo>
                  <a:pt x="953" y="755"/>
                </a:lnTo>
                <a:lnTo>
                  <a:pt x="875" y="833"/>
                </a:lnTo>
                <a:lnTo>
                  <a:pt x="758" y="833"/>
                </a:lnTo>
                <a:lnTo>
                  <a:pt x="640" y="794"/>
                </a:lnTo>
                <a:lnTo>
                  <a:pt x="601" y="794"/>
                </a:lnTo>
                <a:lnTo>
                  <a:pt x="570" y="778"/>
                </a:lnTo>
                <a:lnTo>
                  <a:pt x="523" y="794"/>
                </a:lnTo>
                <a:lnTo>
                  <a:pt x="488" y="768"/>
                </a:lnTo>
                <a:lnTo>
                  <a:pt x="417" y="785"/>
                </a:lnTo>
                <a:lnTo>
                  <a:pt x="288" y="755"/>
                </a:lnTo>
                <a:lnTo>
                  <a:pt x="139" y="813"/>
                </a:lnTo>
                <a:lnTo>
                  <a:pt x="55" y="871"/>
                </a:lnTo>
                <a:lnTo>
                  <a:pt x="55" y="910"/>
                </a:lnTo>
                <a:lnTo>
                  <a:pt x="15" y="910"/>
                </a:lnTo>
                <a:lnTo>
                  <a:pt x="3" y="831"/>
                </a:lnTo>
                <a:lnTo>
                  <a:pt x="0" y="745"/>
                </a:lnTo>
                <a:lnTo>
                  <a:pt x="15" y="637"/>
                </a:lnTo>
                <a:lnTo>
                  <a:pt x="94" y="559"/>
                </a:lnTo>
                <a:lnTo>
                  <a:pt x="94" y="402"/>
                </a:lnTo>
                <a:lnTo>
                  <a:pt x="136" y="350"/>
                </a:lnTo>
                <a:lnTo>
                  <a:pt x="171" y="285"/>
                </a:lnTo>
                <a:lnTo>
                  <a:pt x="366" y="207"/>
                </a:lnTo>
                <a:lnTo>
                  <a:pt x="406" y="207"/>
                </a:lnTo>
                <a:lnTo>
                  <a:pt x="406" y="246"/>
                </a:lnTo>
                <a:lnTo>
                  <a:pt x="442" y="294"/>
                </a:lnTo>
                <a:lnTo>
                  <a:pt x="546" y="372"/>
                </a:lnTo>
                <a:lnTo>
                  <a:pt x="562" y="520"/>
                </a:lnTo>
                <a:lnTo>
                  <a:pt x="601" y="559"/>
                </a:lnTo>
                <a:lnTo>
                  <a:pt x="638" y="559"/>
                </a:lnTo>
                <a:lnTo>
                  <a:pt x="836" y="413"/>
                </a:lnTo>
                <a:lnTo>
                  <a:pt x="821" y="320"/>
                </a:lnTo>
                <a:lnTo>
                  <a:pt x="832" y="262"/>
                </a:lnTo>
                <a:lnTo>
                  <a:pt x="829" y="181"/>
                </a:lnTo>
                <a:lnTo>
                  <a:pt x="833" y="86"/>
                </a:lnTo>
                <a:lnTo>
                  <a:pt x="1045" y="5"/>
                </a:lnTo>
                <a:lnTo>
                  <a:pt x="1067" y="49"/>
                </a:lnTo>
                <a:lnTo>
                  <a:pt x="1093" y="0"/>
                </a:lnTo>
                <a:lnTo>
                  <a:pt x="1149" y="50"/>
                </a:lnTo>
                <a:lnTo>
                  <a:pt x="1156" y="81"/>
                </a:lnTo>
                <a:lnTo>
                  <a:pt x="1227" y="89"/>
                </a:lnTo>
                <a:lnTo>
                  <a:pt x="1305" y="168"/>
                </a:lnTo>
                <a:lnTo>
                  <a:pt x="1343" y="245"/>
                </a:lnTo>
                <a:lnTo>
                  <a:pt x="1422" y="246"/>
                </a:lnTo>
                <a:lnTo>
                  <a:pt x="1462" y="207"/>
                </a:lnTo>
                <a:lnTo>
                  <a:pt x="1501" y="207"/>
                </a:lnTo>
                <a:lnTo>
                  <a:pt x="1580" y="246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397" name="Freeform 15"/>
          <p:cNvSpPr>
            <a:spLocks/>
          </p:cNvSpPr>
          <p:nvPr/>
        </p:nvSpPr>
        <p:spPr bwMode="auto">
          <a:xfrm>
            <a:off x="3030538" y="3933825"/>
            <a:ext cx="449262" cy="266700"/>
          </a:xfrm>
          <a:custGeom>
            <a:avLst/>
            <a:gdLst>
              <a:gd name="T0" fmla="*/ 0 w 1445"/>
              <a:gd name="T1" fmla="*/ 0 h 1095"/>
              <a:gd name="T2" fmla="*/ 0 w 1445"/>
              <a:gd name="T3" fmla="*/ 0 h 1095"/>
              <a:gd name="T4" fmla="*/ 0 w 1445"/>
              <a:gd name="T5" fmla="*/ 0 h 1095"/>
              <a:gd name="T6" fmla="*/ 0 w 1445"/>
              <a:gd name="T7" fmla="*/ 0 h 1095"/>
              <a:gd name="T8" fmla="*/ 0 w 1445"/>
              <a:gd name="T9" fmla="*/ 0 h 1095"/>
              <a:gd name="T10" fmla="*/ 0 w 1445"/>
              <a:gd name="T11" fmla="*/ 0 h 1095"/>
              <a:gd name="T12" fmla="*/ 0 w 1445"/>
              <a:gd name="T13" fmla="*/ 0 h 1095"/>
              <a:gd name="T14" fmla="*/ 0 w 1445"/>
              <a:gd name="T15" fmla="*/ 0 h 1095"/>
              <a:gd name="T16" fmla="*/ 0 w 1445"/>
              <a:gd name="T17" fmla="*/ 0 h 1095"/>
              <a:gd name="T18" fmla="*/ 0 w 1445"/>
              <a:gd name="T19" fmla="*/ 0 h 1095"/>
              <a:gd name="T20" fmla="*/ 0 w 1445"/>
              <a:gd name="T21" fmla="*/ 0 h 1095"/>
              <a:gd name="T22" fmla="*/ 0 w 1445"/>
              <a:gd name="T23" fmla="*/ 0 h 1095"/>
              <a:gd name="T24" fmla="*/ 0 w 1445"/>
              <a:gd name="T25" fmla="*/ 0 h 1095"/>
              <a:gd name="T26" fmla="*/ 0 w 1445"/>
              <a:gd name="T27" fmla="*/ 0 h 1095"/>
              <a:gd name="T28" fmla="*/ 0 w 1445"/>
              <a:gd name="T29" fmla="*/ 0 h 1095"/>
              <a:gd name="T30" fmla="*/ 0 w 1445"/>
              <a:gd name="T31" fmla="*/ 0 h 1095"/>
              <a:gd name="T32" fmla="*/ 0 w 1445"/>
              <a:gd name="T33" fmla="*/ 0 h 1095"/>
              <a:gd name="T34" fmla="*/ 0 w 1445"/>
              <a:gd name="T35" fmla="*/ 0 h 1095"/>
              <a:gd name="T36" fmla="*/ 0 w 1445"/>
              <a:gd name="T37" fmla="*/ 0 h 1095"/>
              <a:gd name="T38" fmla="*/ 0 w 1445"/>
              <a:gd name="T39" fmla="*/ 0 h 1095"/>
              <a:gd name="T40" fmla="*/ 0 w 1445"/>
              <a:gd name="T41" fmla="*/ 0 h 1095"/>
              <a:gd name="T42" fmla="*/ 0 w 1445"/>
              <a:gd name="T43" fmla="*/ 0 h 1095"/>
              <a:gd name="T44" fmla="*/ 0 w 1445"/>
              <a:gd name="T45" fmla="*/ 0 h 1095"/>
              <a:gd name="T46" fmla="*/ 0 w 1445"/>
              <a:gd name="T47" fmla="*/ 0 h 1095"/>
              <a:gd name="T48" fmla="*/ 0 w 1445"/>
              <a:gd name="T49" fmla="*/ 0 h 1095"/>
              <a:gd name="T50" fmla="*/ 0 w 1445"/>
              <a:gd name="T51" fmla="*/ 0 h 1095"/>
              <a:gd name="T52" fmla="*/ 0 w 1445"/>
              <a:gd name="T53" fmla="*/ 0 h 1095"/>
              <a:gd name="T54" fmla="*/ 0 w 1445"/>
              <a:gd name="T55" fmla="*/ 0 h 1095"/>
              <a:gd name="T56" fmla="*/ 0 w 1445"/>
              <a:gd name="T57" fmla="*/ 0 h 1095"/>
              <a:gd name="T58" fmla="*/ 0 w 1445"/>
              <a:gd name="T59" fmla="*/ 0 h 1095"/>
              <a:gd name="T60" fmla="*/ 0 w 1445"/>
              <a:gd name="T61" fmla="*/ 0 h 1095"/>
              <a:gd name="T62" fmla="*/ 0 w 1445"/>
              <a:gd name="T63" fmla="*/ 0 h 1095"/>
              <a:gd name="T64" fmla="*/ 0 w 1445"/>
              <a:gd name="T65" fmla="*/ 0 h 1095"/>
              <a:gd name="T66" fmla="*/ 0 w 1445"/>
              <a:gd name="T67" fmla="*/ 0 h 10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45"/>
              <a:gd name="T103" fmla="*/ 0 h 1095"/>
              <a:gd name="T104" fmla="*/ 1445 w 1445"/>
              <a:gd name="T105" fmla="*/ 1095 h 10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45" h="1095">
                <a:moveTo>
                  <a:pt x="429" y="898"/>
                </a:moveTo>
                <a:lnTo>
                  <a:pt x="413" y="856"/>
                </a:lnTo>
                <a:lnTo>
                  <a:pt x="429" y="742"/>
                </a:lnTo>
                <a:lnTo>
                  <a:pt x="468" y="703"/>
                </a:lnTo>
                <a:lnTo>
                  <a:pt x="390" y="586"/>
                </a:lnTo>
                <a:lnTo>
                  <a:pt x="272" y="625"/>
                </a:lnTo>
                <a:lnTo>
                  <a:pt x="79" y="538"/>
                </a:lnTo>
                <a:lnTo>
                  <a:pt x="39" y="546"/>
                </a:lnTo>
                <a:lnTo>
                  <a:pt x="39" y="468"/>
                </a:lnTo>
                <a:lnTo>
                  <a:pt x="0" y="351"/>
                </a:lnTo>
                <a:lnTo>
                  <a:pt x="0" y="155"/>
                </a:lnTo>
                <a:lnTo>
                  <a:pt x="39" y="155"/>
                </a:lnTo>
                <a:lnTo>
                  <a:pt x="39" y="116"/>
                </a:lnTo>
                <a:lnTo>
                  <a:pt x="120" y="58"/>
                </a:lnTo>
                <a:lnTo>
                  <a:pt x="272" y="0"/>
                </a:lnTo>
                <a:lnTo>
                  <a:pt x="404" y="30"/>
                </a:lnTo>
                <a:lnTo>
                  <a:pt x="474" y="14"/>
                </a:lnTo>
                <a:lnTo>
                  <a:pt x="507" y="39"/>
                </a:lnTo>
                <a:lnTo>
                  <a:pt x="556" y="23"/>
                </a:lnTo>
                <a:lnTo>
                  <a:pt x="585" y="39"/>
                </a:lnTo>
                <a:lnTo>
                  <a:pt x="624" y="39"/>
                </a:lnTo>
                <a:lnTo>
                  <a:pt x="742" y="78"/>
                </a:lnTo>
                <a:lnTo>
                  <a:pt x="859" y="78"/>
                </a:lnTo>
                <a:lnTo>
                  <a:pt x="937" y="0"/>
                </a:lnTo>
                <a:lnTo>
                  <a:pt x="976" y="0"/>
                </a:lnTo>
                <a:lnTo>
                  <a:pt x="1015" y="78"/>
                </a:lnTo>
                <a:lnTo>
                  <a:pt x="1054" y="116"/>
                </a:lnTo>
                <a:lnTo>
                  <a:pt x="1172" y="116"/>
                </a:lnTo>
                <a:lnTo>
                  <a:pt x="1211" y="194"/>
                </a:lnTo>
                <a:lnTo>
                  <a:pt x="1247" y="225"/>
                </a:lnTo>
                <a:lnTo>
                  <a:pt x="1289" y="233"/>
                </a:lnTo>
                <a:lnTo>
                  <a:pt x="1300" y="285"/>
                </a:lnTo>
                <a:lnTo>
                  <a:pt x="1332" y="310"/>
                </a:lnTo>
                <a:lnTo>
                  <a:pt x="1406" y="315"/>
                </a:lnTo>
                <a:lnTo>
                  <a:pt x="1406" y="370"/>
                </a:lnTo>
                <a:lnTo>
                  <a:pt x="1367" y="390"/>
                </a:lnTo>
                <a:lnTo>
                  <a:pt x="1367" y="468"/>
                </a:lnTo>
                <a:lnTo>
                  <a:pt x="1442" y="476"/>
                </a:lnTo>
                <a:lnTo>
                  <a:pt x="1445" y="507"/>
                </a:lnTo>
                <a:lnTo>
                  <a:pt x="1415" y="519"/>
                </a:lnTo>
                <a:lnTo>
                  <a:pt x="1406" y="586"/>
                </a:lnTo>
                <a:lnTo>
                  <a:pt x="1289" y="586"/>
                </a:lnTo>
                <a:lnTo>
                  <a:pt x="1289" y="625"/>
                </a:lnTo>
                <a:lnTo>
                  <a:pt x="1250" y="664"/>
                </a:lnTo>
                <a:lnTo>
                  <a:pt x="1211" y="664"/>
                </a:lnTo>
                <a:lnTo>
                  <a:pt x="1172" y="703"/>
                </a:lnTo>
                <a:lnTo>
                  <a:pt x="1172" y="820"/>
                </a:lnTo>
                <a:lnTo>
                  <a:pt x="1140" y="859"/>
                </a:lnTo>
                <a:lnTo>
                  <a:pt x="1133" y="938"/>
                </a:lnTo>
                <a:lnTo>
                  <a:pt x="1161" y="936"/>
                </a:lnTo>
                <a:lnTo>
                  <a:pt x="1170" y="996"/>
                </a:lnTo>
                <a:lnTo>
                  <a:pt x="1131" y="996"/>
                </a:lnTo>
                <a:lnTo>
                  <a:pt x="1117" y="939"/>
                </a:lnTo>
                <a:lnTo>
                  <a:pt x="1054" y="938"/>
                </a:lnTo>
                <a:lnTo>
                  <a:pt x="976" y="1016"/>
                </a:lnTo>
                <a:lnTo>
                  <a:pt x="937" y="1016"/>
                </a:lnTo>
                <a:lnTo>
                  <a:pt x="956" y="1049"/>
                </a:lnTo>
                <a:lnTo>
                  <a:pt x="937" y="1079"/>
                </a:lnTo>
                <a:lnTo>
                  <a:pt x="872" y="1074"/>
                </a:lnTo>
                <a:lnTo>
                  <a:pt x="833" y="1095"/>
                </a:lnTo>
                <a:lnTo>
                  <a:pt x="792" y="1082"/>
                </a:lnTo>
                <a:lnTo>
                  <a:pt x="743" y="1092"/>
                </a:lnTo>
                <a:lnTo>
                  <a:pt x="624" y="1094"/>
                </a:lnTo>
                <a:lnTo>
                  <a:pt x="624" y="1016"/>
                </a:lnTo>
                <a:lnTo>
                  <a:pt x="585" y="938"/>
                </a:lnTo>
                <a:lnTo>
                  <a:pt x="507" y="898"/>
                </a:lnTo>
                <a:lnTo>
                  <a:pt x="452" y="877"/>
                </a:lnTo>
                <a:lnTo>
                  <a:pt x="429" y="898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398" name="Freeform 16"/>
          <p:cNvSpPr>
            <a:spLocks/>
          </p:cNvSpPr>
          <p:nvPr/>
        </p:nvSpPr>
        <p:spPr bwMode="auto">
          <a:xfrm>
            <a:off x="3200400" y="3962400"/>
            <a:ext cx="742950" cy="506413"/>
          </a:xfrm>
          <a:custGeom>
            <a:avLst/>
            <a:gdLst>
              <a:gd name="T0" fmla="*/ 0 w 2387"/>
              <a:gd name="T1" fmla="*/ 0 h 2072"/>
              <a:gd name="T2" fmla="*/ 0 w 2387"/>
              <a:gd name="T3" fmla="*/ 0 h 2072"/>
              <a:gd name="T4" fmla="*/ 0 w 2387"/>
              <a:gd name="T5" fmla="*/ 0 h 2072"/>
              <a:gd name="T6" fmla="*/ 0 w 2387"/>
              <a:gd name="T7" fmla="*/ 0 h 2072"/>
              <a:gd name="T8" fmla="*/ 0 w 2387"/>
              <a:gd name="T9" fmla="*/ 0 h 2072"/>
              <a:gd name="T10" fmla="*/ 0 w 2387"/>
              <a:gd name="T11" fmla="*/ 0 h 2072"/>
              <a:gd name="T12" fmla="*/ 0 w 2387"/>
              <a:gd name="T13" fmla="*/ 0 h 2072"/>
              <a:gd name="T14" fmla="*/ 0 w 2387"/>
              <a:gd name="T15" fmla="*/ 0 h 2072"/>
              <a:gd name="T16" fmla="*/ 0 w 2387"/>
              <a:gd name="T17" fmla="*/ 0 h 2072"/>
              <a:gd name="T18" fmla="*/ 0 w 2387"/>
              <a:gd name="T19" fmla="*/ 0 h 2072"/>
              <a:gd name="T20" fmla="*/ 0 w 2387"/>
              <a:gd name="T21" fmla="*/ 0 h 2072"/>
              <a:gd name="T22" fmla="*/ 0 w 2387"/>
              <a:gd name="T23" fmla="*/ 0 h 2072"/>
              <a:gd name="T24" fmla="*/ 0 w 2387"/>
              <a:gd name="T25" fmla="*/ 0 h 2072"/>
              <a:gd name="T26" fmla="*/ 0 w 2387"/>
              <a:gd name="T27" fmla="*/ 0 h 2072"/>
              <a:gd name="T28" fmla="*/ 0 w 2387"/>
              <a:gd name="T29" fmla="*/ 0 h 2072"/>
              <a:gd name="T30" fmla="*/ 0 w 2387"/>
              <a:gd name="T31" fmla="*/ 0 h 2072"/>
              <a:gd name="T32" fmla="*/ 0 w 2387"/>
              <a:gd name="T33" fmla="*/ 0 h 2072"/>
              <a:gd name="T34" fmla="*/ 0 w 2387"/>
              <a:gd name="T35" fmla="*/ 0 h 2072"/>
              <a:gd name="T36" fmla="*/ 0 w 2387"/>
              <a:gd name="T37" fmla="*/ 0 h 2072"/>
              <a:gd name="T38" fmla="*/ 0 w 2387"/>
              <a:gd name="T39" fmla="*/ 0 h 2072"/>
              <a:gd name="T40" fmla="*/ 0 w 2387"/>
              <a:gd name="T41" fmla="*/ 0 h 2072"/>
              <a:gd name="T42" fmla="*/ 0 w 2387"/>
              <a:gd name="T43" fmla="*/ 0 h 2072"/>
              <a:gd name="T44" fmla="*/ 0 w 2387"/>
              <a:gd name="T45" fmla="*/ 0 h 2072"/>
              <a:gd name="T46" fmla="*/ 0 w 2387"/>
              <a:gd name="T47" fmla="*/ 0 h 2072"/>
              <a:gd name="T48" fmla="*/ 0 w 2387"/>
              <a:gd name="T49" fmla="*/ 0 h 2072"/>
              <a:gd name="T50" fmla="*/ 0 w 2387"/>
              <a:gd name="T51" fmla="*/ 0 h 2072"/>
              <a:gd name="T52" fmla="*/ 0 w 2387"/>
              <a:gd name="T53" fmla="*/ 0 h 2072"/>
              <a:gd name="T54" fmla="*/ 0 w 2387"/>
              <a:gd name="T55" fmla="*/ 0 h 2072"/>
              <a:gd name="T56" fmla="*/ 0 w 2387"/>
              <a:gd name="T57" fmla="*/ 0 h 2072"/>
              <a:gd name="T58" fmla="*/ 0 w 2387"/>
              <a:gd name="T59" fmla="*/ 0 h 2072"/>
              <a:gd name="T60" fmla="*/ 0 w 2387"/>
              <a:gd name="T61" fmla="*/ 0 h 2072"/>
              <a:gd name="T62" fmla="*/ 0 w 2387"/>
              <a:gd name="T63" fmla="*/ 0 h 2072"/>
              <a:gd name="T64" fmla="*/ 0 w 2387"/>
              <a:gd name="T65" fmla="*/ 0 h 2072"/>
              <a:gd name="T66" fmla="*/ 0 w 2387"/>
              <a:gd name="T67" fmla="*/ 0 h 2072"/>
              <a:gd name="T68" fmla="*/ 0 w 2387"/>
              <a:gd name="T69" fmla="*/ 0 h 2072"/>
              <a:gd name="T70" fmla="*/ 0 w 2387"/>
              <a:gd name="T71" fmla="*/ 0 h 2072"/>
              <a:gd name="T72" fmla="*/ 0 w 2387"/>
              <a:gd name="T73" fmla="*/ 0 h 2072"/>
              <a:gd name="T74" fmla="*/ 0 w 2387"/>
              <a:gd name="T75" fmla="*/ 0 h 2072"/>
              <a:gd name="T76" fmla="*/ 0 w 2387"/>
              <a:gd name="T77" fmla="*/ 0 h 2072"/>
              <a:gd name="T78" fmla="*/ 0 w 2387"/>
              <a:gd name="T79" fmla="*/ 0 h 2072"/>
              <a:gd name="T80" fmla="*/ 0 w 2387"/>
              <a:gd name="T81" fmla="*/ 0 h 2072"/>
              <a:gd name="T82" fmla="*/ 0 w 2387"/>
              <a:gd name="T83" fmla="*/ 0 h 2072"/>
              <a:gd name="T84" fmla="*/ 0 w 2387"/>
              <a:gd name="T85" fmla="*/ 0 h 2072"/>
              <a:gd name="T86" fmla="*/ 0 w 2387"/>
              <a:gd name="T87" fmla="*/ 0 h 2072"/>
              <a:gd name="T88" fmla="*/ 0 w 2387"/>
              <a:gd name="T89" fmla="*/ 0 h 2072"/>
              <a:gd name="T90" fmla="*/ 0 w 2387"/>
              <a:gd name="T91" fmla="*/ 0 h 207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387"/>
              <a:gd name="T139" fmla="*/ 0 h 2072"/>
              <a:gd name="T140" fmla="*/ 2387 w 2387"/>
              <a:gd name="T141" fmla="*/ 2072 h 207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387" h="2072">
                <a:moveTo>
                  <a:pt x="91" y="974"/>
                </a:moveTo>
                <a:lnTo>
                  <a:pt x="191" y="977"/>
                </a:lnTo>
                <a:lnTo>
                  <a:pt x="244" y="963"/>
                </a:lnTo>
                <a:lnTo>
                  <a:pt x="283" y="977"/>
                </a:lnTo>
                <a:lnTo>
                  <a:pt x="327" y="957"/>
                </a:lnTo>
                <a:lnTo>
                  <a:pt x="391" y="962"/>
                </a:lnTo>
                <a:lnTo>
                  <a:pt x="413" y="932"/>
                </a:lnTo>
                <a:lnTo>
                  <a:pt x="391" y="898"/>
                </a:lnTo>
                <a:lnTo>
                  <a:pt x="430" y="898"/>
                </a:lnTo>
                <a:lnTo>
                  <a:pt x="508" y="820"/>
                </a:lnTo>
                <a:lnTo>
                  <a:pt x="565" y="820"/>
                </a:lnTo>
                <a:lnTo>
                  <a:pt x="587" y="873"/>
                </a:lnTo>
                <a:lnTo>
                  <a:pt x="622" y="873"/>
                </a:lnTo>
                <a:lnTo>
                  <a:pt x="618" y="817"/>
                </a:lnTo>
                <a:lnTo>
                  <a:pt x="586" y="817"/>
                </a:lnTo>
                <a:lnTo>
                  <a:pt x="594" y="746"/>
                </a:lnTo>
                <a:lnTo>
                  <a:pt x="626" y="702"/>
                </a:lnTo>
                <a:lnTo>
                  <a:pt x="626" y="585"/>
                </a:lnTo>
                <a:lnTo>
                  <a:pt x="665" y="546"/>
                </a:lnTo>
                <a:lnTo>
                  <a:pt x="704" y="546"/>
                </a:lnTo>
                <a:lnTo>
                  <a:pt x="743" y="507"/>
                </a:lnTo>
                <a:lnTo>
                  <a:pt x="743" y="468"/>
                </a:lnTo>
                <a:lnTo>
                  <a:pt x="860" y="468"/>
                </a:lnTo>
                <a:lnTo>
                  <a:pt x="866" y="408"/>
                </a:lnTo>
                <a:lnTo>
                  <a:pt x="900" y="389"/>
                </a:lnTo>
                <a:lnTo>
                  <a:pt x="894" y="358"/>
                </a:lnTo>
                <a:lnTo>
                  <a:pt x="821" y="350"/>
                </a:lnTo>
                <a:lnTo>
                  <a:pt x="821" y="272"/>
                </a:lnTo>
                <a:lnTo>
                  <a:pt x="861" y="253"/>
                </a:lnTo>
                <a:lnTo>
                  <a:pt x="860" y="194"/>
                </a:lnTo>
                <a:lnTo>
                  <a:pt x="900" y="194"/>
                </a:lnTo>
                <a:lnTo>
                  <a:pt x="944" y="135"/>
                </a:lnTo>
                <a:lnTo>
                  <a:pt x="980" y="135"/>
                </a:lnTo>
                <a:lnTo>
                  <a:pt x="1018" y="154"/>
                </a:lnTo>
                <a:lnTo>
                  <a:pt x="1096" y="154"/>
                </a:lnTo>
                <a:lnTo>
                  <a:pt x="1096" y="115"/>
                </a:lnTo>
                <a:lnTo>
                  <a:pt x="1174" y="37"/>
                </a:lnTo>
                <a:lnTo>
                  <a:pt x="1251" y="2"/>
                </a:lnTo>
                <a:lnTo>
                  <a:pt x="1281" y="59"/>
                </a:lnTo>
                <a:lnTo>
                  <a:pt x="1326" y="2"/>
                </a:lnTo>
                <a:lnTo>
                  <a:pt x="1375" y="0"/>
                </a:lnTo>
                <a:lnTo>
                  <a:pt x="1409" y="76"/>
                </a:lnTo>
                <a:lnTo>
                  <a:pt x="1462" y="54"/>
                </a:lnTo>
                <a:lnTo>
                  <a:pt x="1565" y="76"/>
                </a:lnTo>
                <a:lnTo>
                  <a:pt x="1553" y="168"/>
                </a:lnTo>
                <a:lnTo>
                  <a:pt x="1565" y="194"/>
                </a:lnTo>
                <a:lnTo>
                  <a:pt x="1683" y="115"/>
                </a:lnTo>
                <a:lnTo>
                  <a:pt x="1713" y="138"/>
                </a:lnTo>
                <a:lnTo>
                  <a:pt x="1763" y="125"/>
                </a:lnTo>
                <a:lnTo>
                  <a:pt x="1839" y="194"/>
                </a:lnTo>
                <a:lnTo>
                  <a:pt x="1868" y="244"/>
                </a:lnTo>
                <a:lnTo>
                  <a:pt x="1917" y="272"/>
                </a:lnTo>
                <a:lnTo>
                  <a:pt x="1917" y="350"/>
                </a:lnTo>
                <a:lnTo>
                  <a:pt x="1891" y="375"/>
                </a:lnTo>
                <a:lnTo>
                  <a:pt x="1917" y="428"/>
                </a:lnTo>
                <a:lnTo>
                  <a:pt x="1956" y="468"/>
                </a:lnTo>
                <a:lnTo>
                  <a:pt x="1917" y="507"/>
                </a:lnTo>
                <a:lnTo>
                  <a:pt x="1917" y="546"/>
                </a:lnTo>
                <a:lnTo>
                  <a:pt x="1878" y="585"/>
                </a:lnTo>
                <a:lnTo>
                  <a:pt x="1878" y="624"/>
                </a:lnTo>
                <a:lnTo>
                  <a:pt x="1917" y="638"/>
                </a:lnTo>
                <a:lnTo>
                  <a:pt x="1985" y="637"/>
                </a:lnTo>
                <a:lnTo>
                  <a:pt x="1996" y="663"/>
                </a:lnTo>
                <a:lnTo>
                  <a:pt x="1956" y="702"/>
                </a:lnTo>
                <a:lnTo>
                  <a:pt x="1996" y="741"/>
                </a:lnTo>
                <a:lnTo>
                  <a:pt x="2022" y="845"/>
                </a:lnTo>
                <a:lnTo>
                  <a:pt x="2136" y="878"/>
                </a:lnTo>
                <a:lnTo>
                  <a:pt x="2152" y="937"/>
                </a:lnTo>
                <a:lnTo>
                  <a:pt x="2152" y="1015"/>
                </a:lnTo>
                <a:lnTo>
                  <a:pt x="2191" y="1015"/>
                </a:lnTo>
                <a:lnTo>
                  <a:pt x="2308" y="1054"/>
                </a:lnTo>
                <a:lnTo>
                  <a:pt x="2309" y="1099"/>
                </a:lnTo>
                <a:lnTo>
                  <a:pt x="2328" y="1133"/>
                </a:lnTo>
                <a:lnTo>
                  <a:pt x="2375" y="1156"/>
                </a:lnTo>
                <a:lnTo>
                  <a:pt x="2387" y="1211"/>
                </a:lnTo>
                <a:lnTo>
                  <a:pt x="2348" y="1211"/>
                </a:lnTo>
                <a:lnTo>
                  <a:pt x="2269" y="1289"/>
                </a:lnTo>
                <a:lnTo>
                  <a:pt x="2191" y="1328"/>
                </a:lnTo>
                <a:lnTo>
                  <a:pt x="2152" y="1328"/>
                </a:lnTo>
                <a:lnTo>
                  <a:pt x="2113" y="1289"/>
                </a:lnTo>
                <a:lnTo>
                  <a:pt x="2074" y="1289"/>
                </a:lnTo>
                <a:lnTo>
                  <a:pt x="2031" y="1317"/>
                </a:lnTo>
                <a:lnTo>
                  <a:pt x="2076" y="1395"/>
                </a:lnTo>
                <a:lnTo>
                  <a:pt x="2074" y="1446"/>
                </a:lnTo>
                <a:lnTo>
                  <a:pt x="2103" y="1478"/>
                </a:lnTo>
                <a:lnTo>
                  <a:pt x="2074" y="1563"/>
                </a:lnTo>
                <a:lnTo>
                  <a:pt x="2140" y="1719"/>
                </a:lnTo>
                <a:lnTo>
                  <a:pt x="2035" y="1720"/>
                </a:lnTo>
                <a:lnTo>
                  <a:pt x="1962" y="1748"/>
                </a:lnTo>
                <a:lnTo>
                  <a:pt x="1907" y="1780"/>
                </a:lnTo>
                <a:lnTo>
                  <a:pt x="1873" y="1828"/>
                </a:lnTo>
                <a:lnTo>
                  <a:pt x="1813" y="1933"/>
                </a:lnTo>
                <a:lnTo>
                  <a:pt x="1851" y="2035"/>
                </a:lnTo>
                <a:lnTo>
                  <a:pt x="1839" y="2072"/>
                </a:lnTo>
                <a:lnTo>
                  <a:pt x="1799" y="2062"/>
                </a:lnTo>
                <a:lnTo>
                  <a:pt x="1761" y="1993"/>
                </a:lnTo>
                <a:lnTo>
                  <a:pt x="1612" y="1990"/>
                </a:lnTo>
                <a:lnTo>
                  <a:pt x="1527" y="2006"/>
                </a:lnTo>
                <a:lnTo>
                  <a:pt x="1486" y="1963"/>
                </a:lnTo>
                <a:lnTo>
                  <a:pt x="1465" y="1915"/>
                </a:lnTo>
                <a:lnTo>
                  <a:pt x="1428" y="1920"/>
                </a:lnTo>
                <a:lnTo>
                  <a:pt x="1370" y="1954"/>
                </a:lnTo>
                <a:lnTo>
                  <a:pt x="1370" y="1993"/>
                </a:lnTo>
                <a:lnTo>
                  <a:pt x="1343" y="1992"/>
                </a:lnTo>
                <a:lnTo>
                  <a:pt x="1321" y="1961"/>
                </a:lnTo>
                <a:lnTo>
                  <a:pt x="1252" y="1954"/>
                </a:lnTo>
                <a:lnTo>
                  <a:pt x="1252" y="1915"/>
                </a:lnTo>
                <a:lnTo>
                  <a:pt x="1213" y="1954"/>
                </a:lnTo>
                <a:lnTo>
                  <a:pt x="1174" y="1954"/>
                </a:lnTo>
                <a:lnTo>
                  <a:pt x="1174" y="1915"/>
                </a:lnTo>
                <a:lnTo>
                  <a:pt x="1143" y="1915"/>
                </a:lnTo>
                <a:lnTo>
                  <a:pt x="1135" y="1954"/>
                </a:lnTo>
                <a:lnTo>
                  <a:pt x="1088" y="1955"/>
                </a:lnTo>
                <a:lnTo>
                  <a:pt x="1104" y="1914"/>
                </a:lnTo>
                <a:lnTo>
                  <a:pt x="1018" y="1915"/>
                </a:lnTo>
                <a:lnTo>
                  <a:pt x="979" y="1876"/>
                </a:lnTo>
                <a:lnTo>
                  <a:pt x="939" y="1876"/>
                </a:lnTo>
                <a:lnTo>
                  <a:pt x="821" y="1837"/>
                </a:lnTo>
                <a:lnTo>
                  <a:pt x="782" y="1837"/>
                </a:lnTo>
                <a:lnTo>
                  <a:pt x="704" y="1798"/>
                </a:lnTo>
                <a:lnTo>
                  <a:pt x="627" y="1812"/>
                </a:lnTo>
                <a:lnTo>
                  <a:pt x="402" y="1796"/>
                </a:lnTo>
                <a:lnTo>
                  <a:pt x="326" y="1804"/>
                </a:lnTo>
                <a:lnTo>
                  <a:pt x="269" y="1825"/>
                </a:lnTo>
                <a:lnTo>
                  <a:pt x="226" y="1867"/>
                </a:lnTo>
                <a:lnTo>
                  <a:pt x="228" y="1904"/>
                </a:lnTo>
                <a:lnTo>
                  <a:pt x="167" y="1954"/>
                </a:lnTo>
                <a:lnTo>
                  <a:pt x="147" y="1929"/>
                </a:lnTo>
                <a:lnTo>
                  <a:pt x="78" y="1954"/>
                </a:lnTo>
                <a:lnTo>
                  <a:pt x="78" y="1915"/>
                </a:lnTo>
                <a:lnTo>
                  <a:pt x="117" y="1798"/>
                </a:lnTo>
                <a:lnTo>
                  <a:pt x="122" y="1692"/>
                </a:lnTo>
                <a:lnTo>
                  <a:pt x="0" y="1627"/>
                </a:lnTo>
                <a:lnTo>
                  <a:pt x="0" y="1602"/>
                </a:lnTo>
                <a:lnTo>
                  <a:pt x="109" y="1486"/>
                </a:lnTo>
                <a:lnTo>
                  <a:pt x="176" y="1471"/>
                </a:lnTo>
                <a:lnTo>
                  <a:pt x="196" y="1446"/>
                </a:lnTo>
                <a:lnTo>
                  <a:pt x="196" y="1407"/>
                </a:lnTo>
                <a:lnTo>
                  <a:pt x="156" y="1328"/>
                </a:lnTo>
                <a:lnTo>
                  <a:pt x="91" y="974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399" name="Freeform 17"/>
          <p:cNvSpPr>
            <a:spLocks noEditPoints="1"/>
          </p:cNvSpPr>
          <p:nvPr/>
        </p:nvSpPr>
        <p:spPr bwMode="auto">
          <a:xfrm>
            <a:off x="769938" y="3686175"/>
            <a:ext cx="766762" cy="908050"/>
          </a:xfrm>
          <a:custGeom>
            <a:avLst/>
            <a:gdLst>
              <a:gd name="T0" fmla="*/ 0 w 2461"/>
              <a:gd name="T1" fmla="*/ 0 h 3727"/>
              <a:gd name="T2" fmla="*/ 0 w 2461"/>
              <a:gd name="T3" fmla="*/ 0 h 3727"/>
              <a:gd name="T4" fmla="*/ 0 w 2461"/>
              <a:gd name="T5" fmla="*/ 0 h 3727"/>
              <a:gd name="T6" fmla="*/ 0 w 2461"/>
              <a:gd name="T7" fmla="*/ 0 h 3727"/>
              <a:gd name="T8" fmla="*/ 0 w 2461"/>
              <a:gd name="T9" fmla="*/ 0 h 3727"/>
              <a:gd name="T10" fmla="*/ 0 w 2461"/>
              <a:gd name="T11" fmla="*/ 0 h 3727"/>
              <a:gd name="T12" fmla="*/ 0 w 2461"/>
              <a:gd name="T13" fmla="*/ 0 h 3727"/>
              <a:gd name="T14" fmla="*/ 0 w 2461"/>
              <a:gd name="T15" fmla="*/ 0 h 3727"/>
              <a:gd name="T16" fmla="*/ 0 w 2461"/>
              <a:gd name="T17" fmla="*/ 0 h 3727"/>
              <a:gd name="T18" fmla="*/ 0 w 2461"/>
              <a:gd name="T19" fmla="*/ 0 h 3727"/>
              <a:gd name="T20" fmla="*/ 0 w 2461"/>
              <a:gd name="T21" fmla="*/ 0 h 3727"/>
              <a:gd name="T22" fmla="*/ 0 w 2461"/>
              <a:gd name="T23" fmla="*/ 0 h 3727"/>
              <a:gd name="T24" fmla="*/ 0 w 2461"/>
              <a:gd name="T25" fmla="*/ 0 h 3727"/>
              <a:gd name="T26" fmla="*/ 0 w 2461"/>
              <a:gd name="T27" fmla="*/ 0 h 3727"/>
              <a:gd name="T28" fmla="*/ 0 w 2461"/>
              <a:gd name="T29" fmla="*/ 0 h 3727"/>
              <a:gd name="T30" fmla="*/ 0 w 2461"/>
              <a:gd name="T31" fmla="*/ 0 h 3727"/>
              <a:gd name="T32" fmla="*/ 0 w 2461"/>
              <a:gd name="T33" fmla="*/ 0 h 3727"/>
              <a:gd name="T34" fmla="*/ 0 w 2461"/>
              <a:gd name="T35" fmla="*/ 0 h 3727"/>
              <a:gd name="T36" fmla="*/ 0 w 2461"/>
              <a:gd name="T37" fmla="*/ 0 h 3727"/>
              <a:gd name="T38" fmla="*/ 0 w 2461"/>
              <a:gd name="T39" fmla="*/ 0 h 3727"/>
              <a:gd name="T40" fmla="*/ 0 w 2461"/>
              <a:gd name="T41" fmla="*/ 0 h 3727"/>
              <a:gd name="T42" fmla="*/ 0 w 2461"/>
              <a:gd name="T43" fmla="*/ 0 h 3727"/>
              <a:gd name="T44" fmla="*/ 0 w 2461"/>
              <a:gd name="T45" fmla="*/ 0 h 3727"/>
              <a:gd name="T46" fmla="*/ 0 w 2461"/>
              <a:gd name="T47" fmla="*/ 0 h 3727"/>
              <a:gd name="T48" fmla="*/ 0 w 2461"/>
              <a:gd name="T49" fmla="*/ 0 h 3727"/>
              <a:gd name="T50" fmla="*/ 0 w 2461"/>
              <a:gd name="T51" fmla="*/ 0 h 3727"/>
              <a:gd name="T52" fmla="*/ 0 w 2461"/>
              <a:gd name="T53" fmla="*/ 0 h 3727"/>
              <a:gd name="T54" fmla="*/ 0 w 2461"/>
              <a:gd name="T55" fmla="*/ 0 h 3727"/>
              <a:gd name="T56" fmla="*/ 0 w 2461"/>
              <a:gd name="T57" fmla="*/ 0 h 3727"/>
              <a:gd name="T58" fmla="*/ 0 w 2461"/>
              <a:gd name="T59" fmla="*/ 0 h 3727"/>
              <a:gd name="T60" fmla="*/ 0 w 2461"/>
              <a:gd name="T61" fmla="*/ 0 h 3727"/>
              <a:gd name="T62" fmla="*/ 0 w 2461"/>
              <a:gd name="T63" fmla="*/ 0 h 3727"/>
              <a:gd name="T64" fmla="*/ 0 w 2461"/>
              <a:gd name="T65" fmla="*/ 0 h 3727"/>
              <a:gd name="T66" fmla="*/ 0 w 2461"/>
              <a:gd name="T67" fmla="*/ 0 h 3727"/>
              <a:gd name="T68" fmla="*/ 0 w 2461"/>
              <a:gd name="T69" fmla="*/ 0 h 3727"/>
              <a:gd name="T70" fmla="*/ 0 w 2461"/>
              <a:gd name="T71" fmla="*/ 0 h 3727"/>
              <a:gd name="T72" fmla="*/ 0 w 2461"/>
              <a:gd name="T73" fmla="*/ 0 h 3727"/>
              <a:gd name="T74" fmla="*/ 0 w 2461"/>
              <a:gd name="T75" fmla="*/ 0 h 3727"/>
              <a:gd name="T76" fmla="*/ 0 w 2461"/>
              <a:gd name="T77" fmla="*/ 0 h 3727"/>
              <a:gd name="T78" fmla="*/ 0 w 2461"/>
              <a:gd name="T79" fmla="*/ 0 h 3727"/>
              <a:gd name="T80" fmla="*/ 0 w 2461"/>
              <a:gd name="T81" fmla="*/ 0 h 3727"/>
              <a:gd name="T82" fmla="*/ 0 w 2461"/>
              <a:gd name="T83" fmla="*/ 0 h 3727"/>
              <a:gd name="T84" fmla="*/ 0 w 2461"/>
              <a:gd name="T85" fmla="*/ 0 h 3727"/>
              <a:gd name="T86" fmla="*/ 0 w 2461"/>
              <a:gd name="T87" fmla="*/ 0 h 3727"/>
              <a:gd name="T88" fmla="*/ 0 w 2461"/>
              <a:gd name="T89" fmla="*/ 0 h 3727"/>
              <a:gd name="T90" fmla="*/ 0 w 2461"/>
              <a:gd name="T91" fmla="*/ 0 h 3727"/>
              <a:gd name="T92" fmla="*/ 0 w 2461"/>
              <a:gd name="T93" fmla="*/ 0 h 3727"/>
              <a:gd name="T94" fmla="*/ 0 w 2461"/>
              <a:gd name="T95" fmla="*/ 0 h 3727"/>
              <a:gd name="T96" fmla="*/ 0 w 2461"/>
              <a:gd name="T97" fmla="*/ 0 h 3727"/>
              <a:gd name="T98" fmla="*/ 0 w 2461"/>
              <a:gd name="T99" fmla="*/ 0 h 3727"/>
              <a:gd name="T100" fmla="*/ 0 w 2461"/>
              <a:gd name="T101" fmla="*/ 0 h 3727"/>
              <a:gd name="T102" fmla="*/ 0 w 2461"/>
              <a:gd name="T103" fmla="*/ 0 h 3727"/>
              <a:gd name="T104" fmla="*/ 0 w 2461"/>
              <a:gd name="T105" fmla="*/ 0 h 3727"/>
              <a:gd name="T106" fmla="*/ 0 w 2461"/>
              <a:gd name="T107" fmla="*/ 0 h 3727"/>
              <a:gd name="T108" fmla="*/ 0 w 2461"/>
              <a:gd name="T109" fmla="*/ 0 h 3727"/>
              <a:gd name="T110" fmla="*/ 0 w 2461"/>
              <a:gd name="T111" fmla="*/ 0 h 3727"/>
              <a:gd name="T112" fmla="*/ 0 w 2461"/>
              <a:gd name="T113" fmla="*/ 0 h 3727"/>
              <a:gd name="T114" fmla="*/ 0 w 2461"/>
              <a:gd name="T115" fmla="*/ 0 h 37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61"/>
              <a:gd name="T175" fmla="*/ 0 h 3727"/>
              <a:gd name="T176" fmla="*/ 2461 w 2461"/>
              <a:gd name="T177" fmla="*/ 3727 h 372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61" h="3727">
                <a:moveTo>
                  <a:pt x="2052" y="2188"/>
                </a:moveTo>
                <a:lnTo>
                  <a:pt x="2026" y="2206"/>
                </a:lnTo>
                <a:lnTo>
                  <a:pt x="1936" y="2159"/>
                </a:lnTo>
                <a:lnTo>
                  <a:pt x="2056" y="2262"/>
                </a:lnTo>
                <a:lnTo>
                  <a:pt x="2100" y="2337"/>
                </a:lnTo>
                <a:lnTo>
                  <a:pt x="2034" y="2460"/>
                </a:lnTo>
                <a:lnTo>
                  <a:pt x="2111" y="2504"/>
                </a:lnTo>
                <a:lnTo>
                  <a:pt x="2149" y="2438"/>
                </a:lnTo>
                <a:lnTo>
                  <a:pt x="2266" y="2438"/>
                </a:lnTo>
                <a:lnTo>
                  <a:pt x="2383" y="2477"/>
                </a:lnTo>
                <a:lnTo>
                  <a:pt x="2442" y="2539"/>
                </a:lnTo>
                <a:lnTo>
                  <a:pt x="2461" y="2673"/>
                </a:lnTo>
                <a:lnTo>
                  <a:pt x="2450" y="2752"/>
                </a:lnTo>
                <a:lnTo>
                  <a:pt x="2370" y="2939"/>
                </a:lnTo>
                <a:lnTo>
                  <a:pt x="2305" y="2982"/>
                </a:lnTo>
                <a:lnTo>
                  <a:pt x="2273" y="3048"/>
                </a:lnTo>
                <a:lnTo>
                  <a:pt x="2229" y="3088"/>
                </a:lnTo>
                <a:lnTo>
                  <a:pt x="2152" y="3113"/>
                </a:lnTo>
                <a:lnTo>
                  <a:pt x="2263" y="3137"/>
                </a:lnTo>
                <a:lnTo>
                  <a:pt x="2315" y="3166"/>
                </a:lnTo>
                <a:lnTo>
                  <a:pt x="2392" y="3164"/>
                </a:lnTo>
                <a:lnTo>
                  <a:pt x="2374" y="3248"/>
                </a:lnTo>
                <a:lnTo>
                  <a:pt x="2289" y="3282"/>
                </a:lnTo>
                <a:lnTo>
                  <a:pt x="2259" y="3309"/>
                </a:lnTo>
                <a:lnTo>
                  <a:pt x="2257" y="3365"/>
                </a:lnTo>
                <a:lnTo>
                  <a:pt x="2179" y="3326"/>
                </a:lnTo>
                <a:lnTo>
                  <a:pt x="2061" y="3404"/>
                </a:lnTo>
                <a:lnTo>
                  <a:pt x="1959" y="3372"/>
                </a:lnTo>
                <a:lnTo>
                  <a:pt x="1845" y="3384"/>
                </a:lnTo>
                <a:lnTo>
                  <a:pt x="1779" y="3432"/>
                </a:lnTo>
                <a:lnTo>
                  <a:pt x="1687" y="3377"/>
                </a:lnTo>
                <a:lnTo>
                  <a:pt x="1619" y="3464"/>
                </a:lnTo>
                <a:lnTo>
                  <a:pt x="1672" y="3513"/>
                </a:lnTo>
                <a:lnTo>
                  <a:pt x="1722" y="3487"/>
                </a:lnTo>
                <a:lnTo>
                  <a:pt x="1696" y="3425"/>
                </a:lnTo>
                <a:lnTo>
                  <a:pt x="1514" y="3443"/>
                </a:lnTo>
                <a:lnTo>
                  <a:pt x="1514" y="3482"/>
                </a:lnTo>
                <a:lnTo>
                  <a:pt x="1395" y="3485"/>
                </a:lnTo>
                <a:lnTo>
                  <a:pt x="1306" y="3425"/>
                </a:lnTo>
                <a:lnTo>
                  <a:pt x="1221" y="3416"/>
                </a:lnTo>
                <a:lnTo>
                  <a:pt x="1155" y="3461"/>
                </a:lnTo>
                <a:lnTo>
                  <a:pt x="1109" y="3537"/>
                </a:lnTo>
                <a:lnTo>
                  <a:pt x="1084" y="3600"/>
                </a:lnTo>
                <a:lnTo>
                  <a:pt x="1045" y="3639"/>
                </a:lnTo>
                <a:lnTo>
                  <a:pt x="1000" y="3624"/>
                </a:lnTo>
                <a:lnTo>
                  <a:pt x="965" y="3561"/>
                </a:lnTo>
                <a:lnTo>
                  <a:pt x="887" y="3561"/>
                </a:lnTo>
                <a:lnTo>
                  <a:pt x="834" y="3624"/>
                </a:lnTo>
                <a:lnTo>
                  <a:pt x="768" y="3651"/>
                </a:lnTo>
                <a:lnTo>
                  <a:pt x="678" y="3727"/>
                </a:lnTo>
                <a:lnTo>
                  <a:pt x="652" y="3678"/>
                </a:lnTo>
                <a:lnTo>
                  <a:pt x="573" y="3666"/>
                </a:lnTo>
                <a:lnTo>
                  <a:pt x="573" y="3611"/>
                </a:lnTo>
                <a:lnTo>
                  <a:pt x="647" y="3598"/>
                </a:lnTo>
                <a:lnTo>
                  <a:pt x="752" y="3498"/>
                </a:lnTo>
                <a:lnTo>
                  <a:pt x="809" y="3482"/>
                </a:lnTo>
                <a:lnTo>
                  <a:pt x="886" y="3405"/>
                </a:lnTo>
                <a:lnTo>
                  <a:pt x="883" y="3292"/>
                </a:lnTo>
                <a:lnTo>
                  <a:pt x="947" y="3289"/>
                </a:lnTo>
                <a:lnTo>
                  <a:pt x="955" y="3226"/>
                </a:lnTo>
                <a:lnTo>
                  <a:pt x="1076" y="3213"/>
                </a:lnTo>
                <a:lnTo>
                  <a:pt x="1162" y="3248"/>
                </a:lnTo>
                <a:lnTo>
                  <a:pt x="1266" y="3239"/>
                </a:lnTo>
                <a:lnTo>
                  <a:pt x="1266" y="3169"/>
                </a:lnTo>
                <a:lnTo>
                  <a:pt x="1327" y="3076"/>
                </a:lnTo>
                <a:lnTo>
                  <a:pt x="1304" y="3077"/>
                </a:lnTo>
                <a:lnTo>
                  <a:pt x="1240" y="3130"/>
                </a:lnTo>
                <a:lnTo>
                  <a:pt x="1162" y="3130"/>
                </a:lnTo>
                <a:lnTo>
                  <a:pt x="1126" y="3011"/>
                </a:lnTo>
                <a:lnTo>
                  <a:pt x="1065" y="3037"/>
                </a:lnTo>
                <a:lnTo>
                  <a:pt x="989" y="3032"/>
                </a:lnTo>
                <a:lnTo>
                  <a:pt x="952" y="2971"/>
                </a:lnTo>
                <a:lnTo>
                  <a:pt x="897" y="2969"/>
                </a:lnTo>
                <a:lnTo>
                  <a:pt x="852" y="3011"/>
                </a:lnTo>
                <a:lnTo>
                  <a:pt x="770" y="3013"/>
                </a:lnTo>
                <a:lnTo>
                  <a:pt x="760" y="2952"/>
                </a:lnTo>
                <a:lnTo>
                  <a:pt x="708" y="2937"/>
                </a:lnTo>
                <a:lnTo>
                  <a:pt x="781" y="2866"/>
                </a:lnTo>
                <a:lnTo>
                  <a:pt x="865" y="2776"/>
                </a:lnTo>
                <a:lnTo>
                  <a:pt x="974" y="2712"/>
                </a:lnTo>
                <a:lnTo>
                  <a:pt x="1013" y="2634"/>
                </a:lnTo>
                <a:lnTo>
                  <a:pt x="989" y="2563"/>
                </a:lnTo>
                <a:lnTo>
                  <a:pt x="1013" y="2517"/>
                </a:lnTo>
                <a:lnTo>
                  <a:pt x="1002" y="2467"/>
                </a:lnTo>
                <a:lnTo>
                  <a:pt x="910" y="2491"/>
                </a:lnTo>
                <a:lnTo>
                  <a:pt x="857" y="2489"/>
                </a:lnTo>
                <a:lnTo>
                  <a:pt x="934" y="2409"/>
                </a:lnTo>
                <a:lnTo>
                  <a:pt x="960" y="2367"/>
                </a:lnTo>
                <a:lnTo>
                  <a:pt x="883" y="2302"/>
                </a:lnTo>
                <a:lnTo>
                  <a:pt x="960" y="2256"/>
                </a:lnTo>
                <a:lnTo>
                  <a:pt x="1015" y="2322"/>
                </a:lnTo>
                <a:lnTo>
                  <a:pt x="1209" y="2282"/>
                </a:lnTo>
                <a:lnTo>
                  <a:pt x="1279" y="2246"/>
                </a:lnTo>
                <a:lnTo>
                  <a:pt x="1258" y="2183"/>
                </a:lnTo>
                <a:lnTo>
                  <a:pt x="1295" y="2150"/>
                </a:lnTo>
                <a:lnTo>
                  <a:pt x="1266" y="2130"/>
                </a:lnTo>
                <a:lnTo>
                  <a:pt x="1273" y="2056"/>
                </a:lnTo>
                <a:lnTo>
                  <a:pt x="1310" y="2043"/>
                </a:lnTo>
                <a:lnTo>
                  <a:pt x="1350" y="1929"/>
                </a:lnTo>
                <a:lnTo>
                  <a:pt x="1273" y="1883"/>
                </a:lnTo>
                <a:lnTo>
                  <a:pt x="1209" y="1930"/>
                </a:lnTo>
                <a:lnTo>
                  <a:pt x="1170" y="1851"/>
                </a:lnTo>
                <a:lnTo>
                  <a:pt x="1131" y="1812"/>
                </a:lnTo>
                <a:lnTo>
                  <a:pt x="1170" y="1695"/>
                </a:lnTo>
                <a:lnTo>
                  <a:pt x="1198" y="1599"/>
                </a:lnTo>
                <a:lnTo>
                  <a:pt x="1120" y="1599"/>
                </a:lnTo>
                <a:lnTo>
                  <a:pt x="1013" y="1656"/>
                </a:lnTo>
                <a:lnTo>
                  <a:pt x="935" y="1617"/>
                </a:lnTo>
                <a:lnTo>
                  <a:pt x="936" y="1696"/>
                </a:lnTo>
                <a:lnTo>
                  <a:pt x="813" y="1628"/>
                </a:lnTo>
                <a:lnTo>
                  <a:pt x="747" y="1636"/>
                </a:lnTo>
                <a:lnTo>
                  <a:pt x="736" y="1568"/>
                </a:lnTo>
                <a:lnTo>
                  <a:pt x="818" y="1499"/>
                </a:lnTo>
                <a:lnTo>
                  <a:pt x="826" y="1428"/>
                </a:lnTo>
                <a:lnTo>
                  <a:pt x="863" y="1380"/>
                </a:lnTo>
                <a:lnTo>
                  <a:pt x="839" y="1297"/>
                </a:lnTo>
                <a:lnTo>
                  <a:pt x="840" y="1221"/>
                </a:lnTo>
                <a:lnTo>
                  <a:pt x="923" y="1225"/>
                </a:lnTo>
                <a:lnTo>
                  <a:pt x="936" y="1196"/>
                </a:lnTo>
                <a:lnTo>
                  <a:pt x="881" y="1168"/>
                </a:lnTo>
                <a:lnTo>
                  <a:pt x="780" y="1161"/>
                </a:lnTo>
                <a:lnTo>
                  <a:pt x="784" y="1264"/>
                </a:lnTo>
                <a:lnTo>
                  <a:pt x="723" y="1255"/>
                </a:lnTo>
                <a:lnTo>
                  <a:pt x="649" y="1257"/>
                </a:lnTo>
                <a:lnTo>
                  <a:pt x="592" y="1435"/>
                </a:lnTo>
                <a:lnTo>
                  <a:pt x="552" y="1422"/>
                </a:lnTo>
                <a:lnTo>
                  <a:pt x="568" y="1257"/>
                </a:lnTo>
                <a:lnTo>
                  <a:pt x="588" y="1178"/>
                </a:lnTo>
                <a:lnTo>
                  <a:pt x="549" y="1120"/>
                </a:lnTo>
                <a:lnTo>
                  <a:pt x="494" y="1294"/>
                </a:lnTo>
                <a:lnTo>
                  <a:pt x="415" y="1228"/>
                </a:lnTo>
                <a:lnTo>
                  <a:pt x="583" y="1034"/>
                </a:lnTo>
                <a:lnTo>
                  <a:pt x="661" y="860"/>
                </a:lnTo>
                <a:lnTo>
                  <a:pt x="552" y="1003"/>
                </a:lnTo>
                <a:lnTo>
                  <a:pt x="459" y="1022"/>
                </a:lnTo>
                <a:lnTo>
                  <a:pt x="476" y="959"/>
                </a:lnTo>
                <a:lnTo>
                  <a:pt x="441" y="943"/>
                </a:lnTo>
                <a:lnTo>
                  <a:pt x="441" y="862"/>
                </a:lnTo>
                <a:lnTo>
                  <a:pt x="520" y="851"/>
                </a:lnTo>
                <a:lnTo>
                  <a:pt x="536" y="733"/>
                </a:lnTo>
                <a:lnTo>
                  <a:pt x="502" y="680"/>
                </a:lnTo>
                <a:lnTo>
                  <a:pt x="423" y="676"/>
                </a:lnTo>
                <a:lnTo>
                  <a:pt x="349" y="566"/>
                </a:lnTo>
                <a:lnTo>
                  <a:pt x="406" y="505"/>
                </a:lnTo>
                <a:lnTo>
                  <a:pt x="467" y="551"/>
                </a:lnTo>
                <a:lnTo>
                  <a:pt x="502" y="648"/>
                </a:lnTo>
                <a:lnTo>
                  <a:pt x="565" y="667"/>
                </a:lnTo>
                <a:lnTo>
                  <a:pt x="553" y="395"/>
                </a:lnTo>
                <a:lnTo>
                  <a:pt x="599" y="336"/>
                </a:lnTo>
                <a:lnTo>
                  <a:pt x="666" y="344"/>
                </a:lnTo>
                <a:lnTo>
                  <a:pt x="705" y="305"/>
                </a:lnTo>
                <a:lnTo>
                  <a:pt x="652" y="270"/>
                </a:lnTo>
                <a:lnTo>
                  <a:pt x="721" y="182"/>
                </a:lnTo>
                <a:lnTo>
                  <a:pt x="731" y="119"/>
                </a:lnTo>
                <a:lnTo>
                  <a:pt x="809" y="41"/>
                </a:lnTo>
                <a:lnTo>
                  <a:pt x="945" y="60"/>
                </a:lnTo>
                <a:lnTo>
                  <a:pt x="1084" y="41"/>
                </a:lnTo>
                <a:lnTo>
                  <a:pt x="1142" y="5"/>
                </a:lnTo>
                <a:lnTo>
                  <a:pt x="1243" y="0"/>
                </a:lnTo>
                <a:lnTo>
                  <a:pt x="1245" y="110"/>
                </a:lnTo>
                <a:lnTo>
                  <a:pt x="1035" y="316"/>
                </a:lnTo>
                <a:lnTo>
                  <a:pt x="1042" y="369"/>
                </a:lnTo>
                <a:lnTo>
                  <a:pt x="1098" y="363"/>
                </a:lnTo>
                <a:lnTo>
                  <a:pt x="1000" y="445"/>
                </a:lnTo>
                <a:lnTo>
                  <a:pt x="1061" y="466"/>
                </a:lnTo>
                <a:lnTo>
                  <a:pt x="1179" y="419"/>
                </a:lnTo>
                <a:lnTo>
                  <a:pt x="1321" y="458"/>
                </a:lnTo>
                <a:lnTo>
                  <a:pt x="1532" y="468"/>
                </a:lnTo>
                <a:lnTo>
                  <a:pt x="1590" y="568"/>
                </a:lnTo>
                <a:lnTo>
                  <a:pt x="1514" y="666"/>
                </a:lnTo>
                <a:lnTo>
                  <a:pt x="1444" y="795"/>
                </a:lnTo>
                <a:lnTo>
                  <a:pt x="1365" y="873"/>
                </a:lnTo>
                <a:lnTo>
                  <a:pt x="1309" y="943"/>
                </a:lnTo>
                <a:lnTo>
                  <a:pt x="1309" y="983"/>
                </a:lnTo>
                <a:lnTo>
                  <a:pt x="1372" y="1019"/>
                </a:lnTo>
                <a:lnTo>
                  <a:pt x="1298" y="1067"/>
                </a:lnTo>
                <a:lnTo>
                  <a:pt x="1227" y="1069"/>
                </a:lnTo>
                <a:lnTo>
                  <a:pt x="1164" y="1117"/>
                </a:lnTo>
                <a:lnTo>
                  <a:pt x="1053" y="1108"/>
                </a:lnTo>
                <a:lnTo>
                  <a:pt x="1131" y="1147"/>
                </a:lnTo>
                <a:lnTo>
                  <a:pt x="1192" y="1156"/>
                </a:lnTo>
                <a:lnTo>
                  <a:pt x="1248" y="1186"/>
                </a:lnTo>
                <a:lnTo>
                  <a:pt x="1335" y="1112"/>
                </a:lnTo>
                <a:lnTo>
                  <a:pt x="1379" y="1112"/>
                </a:lnTo>
                <a:lnTo>
                  <a:pt x="1483" y="1186"/>
                </a:lnTo>
                <a:lnTo>
                  <a:pt x="1551" y="1270"/>
                </a:lnTo>
                <a:lnTo>
                  <a:pt x="1595" y="1343"/>
                </a:lnTo>
                <a:lnTo>
                  <a:pt x="1617" y="1443"/>
                </a:lnTo>
                <a:lnTo>
                  <a:pt x="1639" y="1577"/>
                </a:lnTo>
                <a:lnTo>
                  <a:pt x="1679" y="1695"/>
                </a:lnTo>
                <a:lnTo>
                  <a:pt x="1781" y="1780"/>
                </a:lnTo>
                <a:lnTo>
                  <a:pt x="1881" y="1843"/>
                </a:lnTo>
                <a:lnTo>
                  <a:pt x="1955" y="1929"/>
                </a:lnTo>
                <a:lnTo>
                  <a:pt x="2010" y="1977"/>
                </a:lnTo>
                <a:lnTo>
                  <a:pt x="1958" y="2011"/>
                </a:lnTo>
                <a:lnTo>
                  <a:pt x="1960" y="2067"/>
                </a:lnTo>
                <a:lnTo>
                  <a:pt x="2052" y="2188"/>
                </a:lnTo>
                <a:close/>
                <a:moveTo>
                  <a:pt x="715" y="1444"/>
                </a:moveTo>
                <a:lnTo>
                  <a:pt x="656" y="1409"/>
                </a:lnTo>
                <a:lnTo>
                  <a:pt x="665" y="1317"/>
                </a:lnTo>
                <a:lnTo>
                  <a:pt x="704" y="1317"/>
                </a:lnTo>
                <a:lnTo>
                  <a:pt x="734" y="1383"/>
                </a:lnTo>
                <a:lnTo>
                  <a:pt x="715" y="1444"/>
                </a:lnTo>
                <a:close/>
                <a:moveTo>
                  <a:pt x="514" y="2016"/>
                </a:moveTo>
                <a:lnTo>
                  <a:pt x="477" y="1975"/>
                </a:lnTo>
                <a:lnTo>
                  <a:pt x="411" y="2001"/>
                </a:lnTo>
                <a:lnTo>
                  <a:pt x="387" y="1950"/>
                </a:lnTo>
                <a:lnTo>
                  <a:pt x="321" y="1922"/>
                </a:lnTo>
                <a:lnTo>
                  <a:pt x="283" y="1880"/>
                </a:lnTo>
                <a:lnTo>
                  <a:pt x="237" y="1917"/>
                </a:lnTo>
                <a:lnTo>
                  <a:pt x="235" y="1987"/>
                </a:lnTo>
                <a:lnTo>
                  <a:pt x="178" y="1996"/>
                </a:lnTo>
                <a:lnTo>
                  <a:pt x="83" y="1953"/>
                </a:lnTo>
                <a:lnTo>
                  <a:pt x="0" y="1870"/>
                </a:lnTo>
                <a:lnTo>
                  <a:pt x="53" y="1856"/>
                </a:lnTo>
                <a:lnTo>
                  <a:pt x="106" y="1821"/>
                </a:lnTo>
                <a:lnTo>
                  <a:pt x="42" y="1792"/>
                </a:lnTo>
                <a:lnTo>
                  <a:pt x="66" y="1760"/>
                </a:lnTo>
                <a:lnTo>
                  <a:pt x="144" y="1761"/>
                </a:lnTo>
                <a:lnTo>
                  <a:pt x="188" y="1597"/>
                </a:lnTo>
                <a:lnTo>
                  <a:pt x="244" y="1599"/>
                </a:lnTo>
                <a:lnTo>
                  <a:pt x="235" y="1560"/>
                </a:lnTo>
                <a:lnTo>
                  <a:pt x="376" y="1537"/>
                </a:lnTo>
                <a:lnTo>
                  <a:pt x="424" y="1548"/>
                </a:lnTo>
                <a:lnTo>
                  <a:pt x="476" y="1520"/>
                </a:lnTo>
                <a:lnTo>
                  <a:pt x="519" y="1545"/>
                </a:lnTo>
                <a:lnTo>
                  <a:pt x="587" y="1683"/>
                </a:lnTo>
                <a:lnTo>
                  <a:pt x="540" y="1738"/>
                </a:lnTo>
                <a:lnTo>
                  <a:pt x="602" y="1729"/>
                </a:lnTo>
                <a:lnTo>
                  <a:pt x="639" y="1821"/>
                </a:lnTo>
                <a:lnTo>
                  <a:pt x="620" y="1878"/>
                </a:lnTo>
                <a:lnTo>
                  <a:pt x="573" y="1899"/>
                </a:lnTo>
                <a:lnTo>
                  <a:pt x="573" y="1952"/>
                </a:lnTo>
                <a:lnTo>
                  <a:pt x="548" y="1995"/>
                </a:lnTo>
                <a:lnTo>
                  <a:pt x="514" y="201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20511" name="Freeform 18"/>
          <p:cNvSpPr>
            <a:spLocks/>
          </p:cNvSpPr>
          <p:nvPr/>
        </p:nvSpPr>
        <p:spPr bwMode="auto">
          <a:xfrm>
            <a:off x="5013325" y="4038600"/>
            <a:ext cx="3165475" cy="1362075"/>
          </a:xfrm>
          <a:custGeom>
            <a:avLst/>
            <a:gdLst>
              <a:gd name="T0" fmla="*/ 0 w 10173"/>
              <a:gd name="T1" fmla="*/ 0 h 5594"/>
              <a:gd name="T2" fmla="*/ 0 w 10173"/>
              <a:gd name="T3" fmla="*/ 0 h 5594"/>
              <a:gd name="T4" fmla="*/ 0 w 10173"/>
              <a:gd name="T5" fmla="*/ 0 h 5594"/>
              <a:gd name="T6" fmla="*/ 0 w 10173"/>
              <a:gd name="T7" fmla="*/ 0 h 5594"/>
              <a:gd name="T8" fmla="*/ 0 w 10173"/>
              <a:gd name="T9" fmla="*/ 0 h 5594"/>
              <a:gd name="T10" fmla="*/ 0 w 10173"/>
              <a:gd name="T11" fmla="*/ 0 h 5594"/>
              <a:gd name="T12" fmla="*/ 0 w 10173"/>
              <a:gd name="T13" fmla="*/ 0 h 5594"/>
              <a:gd name="T14" fmla="*/ 0 w 10173"/>
              <a:gd name="T15" fmla="*/ 0 h 5594"/>
              <a:gd name="T16" fmla="*/ 0 w 10173"/>
              <a:gd name="T17" fmla="*/ 0 h 5594"/>
              <a:gd name="T18" fmla="*/ 0 w 10173"/>
              <a:gd name="T19" fmla="*/ 0 h 5594"/>
              <a:gd name="T20" fmla="*/ 0 w 10173"/>
              <a:gd name="T21" fmla="*/ 0 h 5594"/>
              <a:gd name="T22" fmla="*/ 0 w 10173"/>
              <a:gd name="T23" fmla="*/ 0 h 5594"/>
              <a:gd name="T24" fmla="*/ 0 w 10173"/>
              <a:gd name="T25" fmla="*/ 0 h 5594"/>
              <a:gd name="T26" fmla="*/ 0 w 10173"/>
              <a:gd name="T27" fmla="*/ 0 h 5594"/>
              <a:gd name="T28" fmla="*/ 0 w 10173"/>
              <a:gd name="T29" fmla="*/ 0 h 5594"/>
              <a:gd name="T30" fmla="*/ 0 w 10173"/>
              <a:gd name="T31" fmla="*/ 0 h 5594"/>
              <a:gd name="T32" fmla="*/ 0 w 10173"/>
              <a:gd name="T33" fmla="*/ 0 h 5594"/>
              <a:gd name="T34" fmla="*/ 0 w 10173"/>
              <a:gd name="T35" fmla="*/ 0 h 5594"/>
              <a:gd name="T36" fmla="*/ 0 w 10173"/>
              <a:gd name="T37" fmla="*/ 0 h 5594"/>
              <a:gd name="T38" fmla="*/ 0 w 10173"/>
              <a:gd name="T39" fmla="*/ 0 h 5594"/>
              <a:gd name="T40" fmla="*/ 0 w 10173"/>
              <a:gd name="T41" fmla="*/ 0 h 5594"/>
              <a:gd name="T42" fmla="*/ 0 w 10173"/>
              <a:gd name="T43" fmla="*/ 0 h 5594"/>
              <a:gd name="T44" fmla="*/ 0 w 10173"/>
              <a:gd name="T45" fmla="*/ 0 h 5594"/>
              <a:gd name="T46" fmla="*/ 0 w 10173"/>
              <a:gd name="T47" fmla="*/ 0 h 5594"/>
              <a:gd name="T48" fmla="*/ 0 w 10173"/>
              <a:gd name="T49" fmla="*/ 0 h 5594"/>
              <a:gd name="T50" fmla="*/ 0 w 10173"/>
              <a:gd name="T51" fmla="*/ 0 h 5594"/>
              <a:gd name="T52" fmla="*/ 0 w 10173"/>
              <a:gd name="T53" fmla="*/ 0 h 5594"/>
              <a:gd name="T54" fmla="*/ 0 w 10173"/>
              <a:gd name="T55" fmla="*/ 0 h 5594"/>
              <a:gd name="T56" fmla="*/ 0 w 10173"/>
              <a:gd name="T57" fmla="*/ 0 h 5594"/>
              <a:gd name="T58" fmla="*/ 0 w 10173"/>
              <a:gd name="T59" fmla="*/ 0 h 5594"/>
              <a:gd name="T60" fmla="*/ 0 w 10173"/>
              <a:gd name="T61" fmla="*/ 0 h 5594"/>
              <a:gd name="T62" fmla="*/ 0 w 10173"/>
              <a:gd name="T63" fmla="*/ 0 h 5594"/>
              <a:gd name="T64" fmla="*/ 0 w 10173"/>
              <a:gd name="T65" fmla="*/ 0 h 5594"/>
              <a:gd name="T66" fmla="*/ 0 w 10173"/>
              <a:gd name="T67" fmla="*/ 0 h 5594"/>
              <a:gd name="T68" fmla="*/ 0 w 10173"/>
              <a:gd name="T69" fmla="*/ 0 h 5594"/>
              <a:gd name="T70" fmla="*/ 0 w 10173"/>
              <a:gd name="T71" fmla="*/ 0 h 5594"/>
              <a:gd name="T72" fmla="*/ 0 w 10173"/>
              <a:gd name="T73" fmla="*/ 0 h 5594"/>
              <a:gd name="T74" fmla="*/ 0 w 10173"/>
              <a:gd name="T75" fmla="*/ 0 h 5594"/>
              <a:gd name="T76" fmla="*/ 0 w 10173"/>
              <a:gd name="T77" fmla="*/ 0 h 5594"/>
              <a:gd name="T78" fmla="*/ 0 w 10173"/>
              <a:gd name="T79" fmla="*/ 0 h 5594"/>
              <a:gd name="T80" fmla="*/ 0 w 10173"/>
              <a:gd name="T81" fmla="*/ 0 h 5594"/>
              <a:gd name="T82" fmla="*/ 0 w 10173"/>
              <a:gd name="T83" fmla="*/ 0 h 5594"/>
              <a:gd name="T84" fmla="*/ 0 w 10173"/>
              <a:gd name="T85" fmla="*/ 0 h 5594"/>
              <a:gd name="T86" fmla="*/ 0 w 10173"/>
              <a:gd name="T87" fmla="*/ 0 h 5594"/>
              <a:gd name="T88" fmla="*/ 0 w 10173"/>
              <a:gd name="T89" fmla="*/ 0 h 5594"/>
              <a:gd name="T90" fmla="*/ 0 w 10173"/>
              <a:gd name="T91" fmla="*/ 0 h 5594"/>
              <a:gd name="T92" fmla="*/ 0 w 10173"/>
              <a:gd name="T93" fmla="*/ 0 h 5594"/>
              <a:gd name="T94" fmla="*/ 0 w 10173"/>
              <a:gd name="T95" fmla="*/ 0 h 5594"/>
              <a:gd name="T96" fmla="*/ 0 w 10173"/>
              <a:gd name="T97" fmla="*/ 0 h 5594"/>
              <a:gd name="T98" fmla="*/ 0 w 10173"/>
              <a:gd name="T99" fmla="*/ 0 h 5594"/>
              <a:gd name="T100" fmla="*/ 0 w 10173"/>
              <a:gd name="T101" fmla="*/ 0 h 5594"/>
              <a:gd name="T102" fmla="*/ 0 w 10173"/>
              <a:gd name="T103" fmla="*/ 0 h 5594"/>
              <a:gd name="T104" fmla="*/ 0 w 10173"/>
              <a:gd name="T105" fmla="*/ 0 h 5594"/>
              <a:gd name="T106" fmla="*/ 0 w 10173"/>
              <a:gd name="T107" fmla="*/ 0 h 5594"/>
              <a:gd name="T108" fmla="*/ 0 w 10173"/>
              <a:gd name="T109" fmla="*/ 0 h 5594"/>
              <a:gd name="T110" fmla="*/ 0 w 10173"/>
              <a:gd name="T111" fmla="*/ 0 h 5594"/>
              <a:gd name="T112" fmla="*/ 0 w 10173"/>
              <a:gd name="T113" fmla="*/ 0 h 5594"/>
              <a:gd name="T114" fmla="*/ 0 w 10173"/>
              <a:gd name="T115" fmla="*/ 0 h 5594"/>
              <a:gd name="T116" fmla="*/ 0 w 10173"/>
              <a:gd name="T117" fmla="*/ 0 h 559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173"/>
              <a:gd name="T178" fmla="*/ 0 h 5594"/>
              <a:gd name="T179" fmla="*/ 10173 w 10173"/>
              <a:gd name="T180" fmla="*/ 5594 h 559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173" h="5594">
                <a:moveTo>
                  <a:pt x="8412" y="5046"/>
                </a:moveTo>
                <a:lnTo>
                  <a:pt x="8389" y="5041"/>
                </a:lnTo>
                <a:lnTo>
                  <a:pt x="8332" y="4977"/>
                </a:lnTo>
                <a:lnTo>
                  <a:pt x="8275" y="4962"/>
                </a:lnTo>
                <a:lnTo>
                  <a:pt x="8221" y="4962"/>
                </a:lnTo>
                <a:lnTo>
                  <a:pt x="8158" y="4916"/>
                </a:lnTo>
                <a:lnTo>
                  <a:pt x="8154" y="4871"/>
                </a:lnTo>
                <a:lnTo>
                  <a:pt x="8099" y="4890"/>
                </a:lnTo>
                <a:lnTo>
                  <a:pt x="7982" y="4851"/>
                </a:lnTo>
                <a:lnTo>
                  <a:pt x="7811" y="4838"/>
                </a:lnTo>
                <a:lnTo>
                  <a:pt x="7704" y="4812"/>
                </a:lnTo>
                <a:lnTo>
                  <a:pt x="7584" y="4822"/>
                </a:lnTo>
                <a:lnTo>
                  <a:pt x="7555" y="4802"/>
                </a:lnTo>
                <a:lnTo>
                  <a:pt x="7434" y="4812"/>
                </a:lnTo>
                <a:lnTo>
                  <a:pt x="7354" y="4812"/>
                </a:lnTo>
                <a:lnTo>
                  <a:pt x="7278" y="4851"/>
                </a:lnTo>
                <a:lnTo>
                  <a:pt x="7229" y="4848"/>
                </a:lnTo>
                <a:lnTo>
                  <a:pt x="7125" y="4812"/>
                </a:lnTo>
                <a:lnTo>
                  <a:pt x="6957" y="4733"/>
                </a:lnTo>
                <a:lnTo>
                  <a:pt x="6809" y="4736"/>
                </a:lnTo>
                <a:lnTo>
                  <a:pt x="6770" y="4812"/>
                </a:lnTo>
                <a:lnTo>
                  <a:pt x="6729" y="4929"/>
                </a:lnTo>
                <a:lnTo>
                  <a:pt x="6731" y="4967"/>
                </a:lnTo>
                <a:lnTo>
                  <a:pt x="6690" y="4968"/>
                </a:lnTo>
                <a:lnTo>
                  <a:pt x="6610" y="4926"/>
                </a:lnTo>
                <a:lnTo>
                  <a:pt x="6530" y="4928"/>
                </a:lnTo>
                <a:lnTo>
                  <a:pt x="6456" y="4890"/>
                </a:lnTo>
                <a:lnTo>
                  <a:pt x="6339" y="4849"/>
                </a:lnTo>
                <a:lnTo>
                  <a:pt x="6264" y="4848"/>
                </a:lnTo>
                <a:lnTo>
                  <a:pt x="6181" y="4892"/>
                </a:lnTo>
                <a:lnTo>
                  <a:pt x="6145" y="4930"/>
                </a:lnTo>
                <a:lnTo>
                  <a:pt x="6103" y="5007"/>
                </a:lnTo>
                <a:lnTo>
                  <a:pt x="6104" y="5046"/>
                </a:lnTo>
                <a:lnTo>
                  <a:pt x="6066" y="5046"/>
                </a:lnTo>
                <a:lnTo>
                  <a:pt x="6025" y="5123"/>
                </a:lnTo>
                <a:lnTo>
                  <a:pt x="5987" y="5085"/>
                </a:lnTo>
                <a:lnTo>
                  <a:pt x="5986" y="5123"/>
                </a:lnTo>
                <a:lnTo>
                  <a:pt x="5945" y="5165"/>
                </a:lnTo>
                <a:lnTo>
                  <a:pt x="5791" y="5242"/>
                </a:lnTo>
                <a:lnTo>
                  <a:pt x="5674" y="5320"/>
                </a:lnTo>
                <a:lnTo>
                  <a:pt x="5635" y="5320"/>
                </a:lnTo>
                <a:lnTo>
                  <a:pt x="5602" y="5370"/>
                </a:lnTo>
                <a:lnTo>
                  <a:pt x="5595" y="5437"/>
                </a:lnTo>
                <a:lnTo>
                  <a:pt x="5517" y="5516"/>
                </a:lnTo>
                <a:lnTo>
                  <a:pt x="5555" y="5553"/>
                </a:lnTo>
                <a:lnTo>
                  <a:pt x="5518" y="5594"/>
                </a:lnTo>
                <a:lnTo>
                  <a:pt x="5440" y="5594"/>
                </a:lnTo>
                <a:lnTo>
                  <a:pt x="5400" y="5514"/>
                </a:lnTo>
                <a:lnTo>
                  <a:pt x="5399" y="5436"/>
                </a:lnTo>
                <a:lnTo>
                  <a:pt x="5361" y="5398"/>
                </a:lnTo>
                <a:lnTo>
                  <a:pt x="5204" y="5398"/>
                </a:lnTo>
                <a:lnTo>
                  <a:pt x="5125" y="5436"/>
                </a:lnTo>
                <a:lnTo>
                  <a:pt x="5049" y="5402"/>
                </a:lnTo>
                <a:lnTo>
                  <a:pt x="5009" y="5242"/>
                </a:lnTo>
                <a:lnTo>
                  <a:pt x="5009" y="5124"/>
                </a:lnTo>
                <a:lnTo>
                  <a:pt x="4891" y="5124"/>
                </a:lnTo>
                <a:lnTo>
                  <a:pt x="4891" y="4812"/>
                </a:lnTo>
                <a:lnTo>
                  <a:pt x="4852" y="4851"/>
                </a:lnTo>
                <a:lnTo>
                  <a:pt x="4773" y="4694"/>
                </a:lnTo>
                <a:lnTo>
                  <a:pt x="4695" y="4655"/>
                </a:lnTo>
                <a:lnTo>
                  <a:pt x="4617" y="4539"/>
                </a:lnTo>
                <a:lnTo>
                  <a:pt x="4499" y="4616"/>
                </a:lnTo>
                <a:lnTo>
                  <a:pt x="4187" y="4577"/>
                </a:lnTo>
                <a:lnTo>
                  <a:pt x="3874" y="4616"/>
                </a:lnTo>
                <a:lnTo>
                  <a:pt x="3678" y="4381"/>
                </a:lnTo>
                <a:lnTo>
                  <a:pt x="3013" y="3913"/>
                </a:lnTo>
                <a:lnTo>
                  <a:pt x="2387" y="4108"/>
                </a:lnTo>
                <a:lnTo>
                  <a:pt x="2387" y="5359"/>
                </a:lnTo>
                <a:lnTo>
                  <a:pt x="2243" y="5368"/>
                </a:lnTo>
                <a:lnTo>
                  <a:pt x="2126" y="5207"/>
                </a:lnTo>
                <a:lnTo>
                  <a:pt x="2113" y="5164"/>
                </a:lnTo>
                <a:lnTo>
                  <a:pt x="2035" y="5085"/>
                </a:lnTo>
                <a:lnTo>
                  <a:pt x="1971" y="5034"/>
                </a:lnTo>
                <a:lnTo>
                  <a:pt x="1917" y="5007"/>
                </a:lnTo>
                <a:lnTo>
                  <a:pt x="1800" y="5007"/>
                </a:lnTo>
                <a:lnTo>
                  <a:pt x="1644" y="5085"/>
                </a:lnTo>
                <a:lnTo>
                  <a:pt x="1557" y="5141"/>
                </a:lnTo>
                <a:lnTo>
                  <a:pt x="1487" y="5203"/>
                </a:lnTo>
                <a:lnTo>
                  <a:pt x="1500" y="5135"/>
                </a:lnTo>
                <a:lnTo>
                  <a:pt x="1487" y="5085"/>
                </a:lnTo>
                <a:lnTo>
                  <a:pt x="1490" y="5043"/>
                </a:lnTo>
                <a:lnTo>
                  <a:pt x="1536" y="4990"/>
                </a:lnTo>
                <a:lnTo>
                  <a:pt x="1565" y="4929"/>
                </a:lnTo>
                <a:lnTo>
                  <a:pt x="1558" y="4874"/>
                </a:lnTo>
                <a:lnTo>
                  <a:pt x="1487" y="4851"/>
                </a:lnTo>
                <a:lnTo>
                  <a:pt x="1442" y="4867"/>
                </a:lnTo>
                <a:lnTo>
                  <a:pt x="1383" y="4850"/>
                </a:lnTo>
                <a:lnTo>
                  <a:pt x="1335" y="4856"/>
                </a:lnTo>
                <a:lnTo>
                  <a:pt x="1290" y="4781"/>
                </a:lnTo>
                <a:lnTo>
                  <a:pt x="1245" y="4737"/>
                </a:lnTo>
                <a:lnTo>
                  <a:pt x="1155" y="4737"/>
                </a:lnTo>
                <a:lnTo>
                  <a:pt x="1171" y="4661"/>
                </a:lnTo>
                <a:lnTo>
                  <a:pt x="1167" y="4619"/>
                </a:lnTo>
                <a:lnTo>
                  <a:pt x="1097" y="4555"/>
                </a:lnTo>
                <a:lnTo>
                  <a:pt x="1078" y="4466"/>
                </a:lnTo>
                <a:lnTo>
                  <a:pt x="1076" y="4400"/>
                </a:lnTo>
                <a:lnTo>
                  <a:pt x="1045" y="4358"/>
                </a:lnTo>
                <a:lnTo>
                  <a:pt x="983" y="4356"/>
                </a:lnTo>
                <a:lnTo>
                  <a:pt x="943" y="4327"/>
                </a:lnTo>
                <a:lnTo>
                  <a:pt x="940" y="4265"/>
                </a:lnTo>
                <a:lnTo>
                  <a:pt x="999" y="4244"/>
                </a:lnTo>
                <a:lnTo>
                  <a:pt x="1075" y="4248"/>
                </a:lnTo>
                <a:lnTo>
                  <a:pt x="1135" y="4265"/>
                </a:lnTo>
                <a:lnTo>
                  <a:pt x="1174" y="4304"/>
                </a:lnTo>
                <a:lnTo>
                  <a:pt x="1213" y="4265"/>
                </a:lnTo>
                <a:lnTo>
                  <a:pt x="1252" y="4265"/>
                </a:lnTo>
                <a:lnTo>
                  <a:pt x="1174" y="4186"/>
                </a:lnTo>
                <a:lnTo>
                  <a:pt x="1101" y="4135"/>
                </a:lnTo>
                <a:lnTo>
                  <a:pt x="1142" y="4091"/>
                </a:lnTo>
                <a:lnTo>
                  <a:pt x="1190" y="4085"/>
                </a:lnTo>
                <a:lnTo>
                  <a:pt x="1213" y="4030"/>
                </a:lnTo>
                <a:lnTo>
                  <a:pt x="1213" y="3991"/>
                </a:lnTo>
                <a:lnTo>
                  <a:pt x="1252" y="3952"/>
                </a:lnTo>
                <a:lnTo>
                  <a:pt x="1313" y="3961"/>
                </a:lnTo>
                <a:lnTo>
                  <a:pt x="1406" y="3957"/>
                </a:lnTo>
                <a:lnTo>
                  <a:pt x="1463" y="3944"/>
                </a:lnTo>
                <a:lnTo>
                  <a:pt x="1526" y="3952"/>
                </a:lnTo>
                <a:lnTo>
                  <a:pt x="1604" y="3991"/>
                </a:lnTo>
                <a:lnTo>
                  <a:pt x="1683" y="3991"/>
                </a:lnTo>
                <a:lnTo>
                  <a:pt x="1644" y="3975"/>
                </a:lnTo>
                <a:lnTo>
                  <a:pt x="1582" y="3943"/>
                </a:lnTo>
                <a:lnTo>
                  <a:pt x="1539" y="3881"/>
                </a:lnTo>
                <a:lnTo>
                  <a:pt x="1565" y="3873"/>
                </a:lnTo>
                <a:lnTo>
                  <a:pt x="1593" y="3751"/>
                </a:lnTo>
                <a:lnTo>
                  <a:pt x="1614" y="3634"/>
                </a:lnTo>
                <a:lnTo>
                  <a:pt x="1593" y="3595"/>
                </a:lnTo>
                <a:lnTo>
                  <a:pt x="1593" y="3556"/>
                </a:lnTo>
                <a:lnTo>
                  <a:pt x="1632" y="3517"/>
                </a:lnTo>
                <a:lnTo>
                  <a:pt x="1632" y="3477"/>
                </a:lnTo>
                <a:lnTo>
                  <a:pt x="1606" y="3431"/>
                </a:lnTo>
                <a:lnTo>
                  <a:pt x="1554" y="3399"/>
                </a:lnTo>
                <a:lnTo>
                  <a:pt x="1427" y="3398"/>
                </a:lnTo>
                <a:lnTo>
                  <a:pt x="1387" y="3437"/>
                </a:lnTo>
                <a:lnTo>
                  <a:pt x="1348" y="3437"/>
                </a:lnTo>
                <a:lnTo>
                  <a:pt x="1273" y="3413"/>
                </a:lnTo>
                <a:lnTo>
                  <a:pt x="1210" y="3371"/>
                </a:lnTo>
                <a:lnTo>
                  <a:pt x="1130" y="3350"/>
                </a:lnTo>
                <a:lnTo>
                  <a:pt x="1015" y="3399"/>
                </a:lnTo>
                <a:lnTo>
                  <a:pt x="929" y="3449"/>
                </a:lnTo>
                <a:lnTo>
                  <a:pt x="840" y="3485"/>
                </a:lnTo>
                <a:lnTo>
                  <a:pt x="788" y="3540"/>
                </a:lnTo>
                <a:lnTo>
                  <a:pt x="809" y="3573"/>
                </a:lnTo>
                <a:lnTo>
                  <a:pt x="795" y="3582"/>
                </a:lnTo>
                <a:lnTo>
                  <a:pt x="743" y="3560"/>
                </a:lnTo>
                <a:lnTo>
                  <a:pt x="704" y="3600"/>
                </a:lnTo>
                <a:lnTo>
                  <a:pt x="570" y="3512"/>
                </a:lnTo>
                <a:lnTo>
                  <a:pt x="503" y="3495"/>
                </a:lnTo>
                <a:lnTo>
                  <a:pt x="552" y="3441"/>
                </a:lnTo>
                <a:lnTo>
                  <a:pt x="587" y="3482"/>
                </a:lnTo>
                <a:lnTo>
                  <a:pt x="627" y="3483"/>
                </a:lnTo>
                <a:lnTo>
                  <a:pt x="650" y="3457"/>
                </a:lnTo>
                <a:lnTo>
                  <a:pt x="610" y="3396"/>
                </a:lnTo>
                <a:lnTo>
                  <a:pt x="515" y="3206"/>
                </a:lnTo>
                <a:lnTo>
                  <a:pt x="495" y="3213"/>
                </a:lnTo>
                <a:lnTo>
                  <a:pt x="391" y="3091"/>
                </a:lnTo>
                <a:lnTo>
                  <a:pt x="313" y="3091"/>
                </a:lnTo>
                <a:lnTo>
                  <a:pt x="235" y="3052"/>
                </a:lnTo>
                <a:lnTo>
                  <a:pt x="235" y="3109"/>
                </a:lnTo>
                <a:lnTo>
                  <a:pt x="156" y="3052"/>
                </a:lnTo>
                <a:lnTo>
                  <a:pt x="177" y="3030"/>
                </a:lnTo>
                <a:lnTo>
                  <a:pt x="156" y="2934"/>
                </a:lnTo>
                <a:lnTo>
                  <a:pt x="0" y="2856"/>
                </a:lnTo>
                <a:lnTo>
                  <a:pt x="78" y="2661"/>
                </a:lnTo>
                <a:lnTo>
                  <a:pt x="119" y="2634"/>
                </a:lnTo>
                <a:lnTo>
                  <a:pt x="145" y="2593"/>
                </a:lnTo>
                <a:lnTo>
                  <a:pt x="130" y="2535"/>
                </a:lnTo>
                <a:lnTo>
                  <a:pt x="78" y="2504"/>
                </a:lnTo>
                <a:lnTo>
                  <a:pt x="105" y="2400"/>
                </a:lnTo>
                <a:lnTo>
                  <a:pt x="117" y="2287"/>
                </a:lnTo>
                <a:lnTo>
                  <a:pt x="196" y="2269"/>
                </a:lnTo>
                <a:lnTo>
                  <a:pt x="244" y="2177"/>
                </a:lnTo>
                <a:lnTo>
                  <a:pt x="235" y="2113"/>
                </a:lnTo>
                <a:lnTo>
                  <a:pt x="313" y="2074"/>
                </a:lnTo>
                <a:lnTo>
                  <a:pt x="373" y="2151"/>
                </a:lnTo>
                <a:lnTo>
                  <a:pt x="404" y="2229"/>
                </a:lnTo>
                <a:lnTo>
                  <a:pt x="449" y="2289"/>
                </a:lnTo>
                <a:lnTo>
                  <a:pt x="537" y="2312"/>
                </a:lnTo>
                <a:lnTo>
                  <a:pt x="587" y="2269"/>
                </a:lnTo>
                <a:lnTo>
                  <a:pt x="610" y="2215"/>
                </a:lnTo>
                <a:lnTo>
                  <a:pt x="604" y="2175"/>
                </a:lnTo>
                <a:lnTo>
                  <a:pt x="521" y="1991"/>
                </a:lnTo>
                <a:lnTo>
                  <a:pt x="626" y="1995"/>
                </a:lnTo>
                <a:lnTo>
                  <a:pt x="692" y="1924"/>
                </a:lnTo>
                <a:lnTo>
                  <a:pt x="769" y="1882"/>
                </a:lnTo>
                <a:lnTo>
                  <a:pt x="782" y="1839"/>
                </a:lnTo>
                <a:lnTo>
                  <a:pt x="821" y="1800"/>
                </a:lnTo>
                <a:lnTo>
                  <a:pt x="920" y="1791"/>
                </a:lnTo>
                <a:lnTo>
                  <a:pt x="997" y="1696"/>
                </a:lnTo>
                <a:lnTo>
                  <a:pt x="1079" y="1631"/>
                </a:lnTo>
                <a:lnTo>
                  <a:pt x="1098" y="1589"/>
                </a:lnTo>
                <a:lnTo>
                  <a:pt x="1134" y="1598"/>
                </a:lnTo>
                <a:lnTo>
                  <a:pt x="1213" y="1604"/>
                </a:lnTo>
                <a:lnTo>
                  <a:pt x="1220" y="1635"/>
                </a:lnTo>
                <a:lnTo>
                  <a:pt x="1311" y="1655"/>
                </a:lnTo>
                <a:lnTo>
                  <a:pt x="1360" y="1635"/>
                </a:lnTo>
                <a:lnTo>
                  <a:pt x="1368" y="1592"/>
                </a:lnTo>
                <a:lnTo>
                  <a:pt x="1487" y="1565"/>
                </a:lnTo>
                <a:lnTo>
                  <a:pt x="1517" y="1655"/>
                </a:lnTo>
                <a:lnTo>
                  <a:pt x="1611" y="1664"/>
                </a:lnTo>
                <a:lnTo>
                  <a:pt x="1683" y="1643"/>
                </a:lnTo>
                <a:lnTo>
                  <a:pt x="1788" y="1707"/>
                </a:lnTo>
                <a:lnTo>
                  <a:pt x="1800" y="1761"/>
                </a:lnTo>
                <a:lnTo>
                  <a:pt x="1914" y="1799"/>
                </a:lnTo>
                <a:lnTo>
                  <a:pt x="1951" y="1867"/>
                </a:lnTo>
                <a:lnTo>
                  <a:pt x="1996" y="1917"/>
                </a:lnTo>
                <a:lnTo>
                  <a:pt x="1991" y="2012"/>
                </a:lnTo>
                <a:lnTo>
                  <a:pt x="2035" y="2034"/>
                </a:lnTo>
                <a:lnTo>
                  <a:pt x="2074" y="1995"/>
                </a:lnTo>
                <a:lnTo>
                  <a:pt x="2035" y="1878"/>
                </a:lnTo>
                <a:lnTo>
                  <a:pt x="2035" y="1839"/>
                </a:lnTo>
                <a:lnTo>
                  <a:pt x="2135" y="1881"/>
                </a:lnTo>
                <a:lnTo>
                  <a:pt x="2141" y="1915"/>
                </a:lnTo>
                <a:lnTo>
                  <a:pt x="2269" y="1995"/>
                </a:lnTo>
                <a:lnTo>
                  <a:pt x="2308" y="2034"/>
                </a:lnTo>
                <a:lnTo>
                  <a:pt x="2387" y="1995"/>
                </a:lnTo>
                <a:lnTo>
                  <a:pt x="2414" y="1864"/>
                </a:lnTo>
                <a:lnTo>
                  <a:pt x="2465" y="1878"/>
                </a:lnTo>
                <a:lnTo>
                  <a:pt x="2504" y="1839"/>
                </a:lnTo>
                <a:lnTo>
                  <a:pt x="2581" y="1849"/>
                </a:lnTo>
                <a:lnTo>
                  <a:pt x="2660" y="1839"/>
                </a:lnTo>
                <a:lnTo>
                  <a:pt x="2725" y="1901"/>
                </a:lnTo>
                <a:lnTo>
                  <a:pt x="2803" y="1887"/>
                </a:lnTo>
                <a:lnTo>
                  <a:pt x="2817" y="1839"/>
                </a:lnTo>
                <a:lnTo>
                  <a:pt x="2937" y="1816"/>
                </a:lnTo>
                <a:lnTo>
                  <a:pt x="3052" y="1839"/>
                </a:lnTo>
                <a:lnTo>
                  <a:pt x="3052" y="1917"/>
                </a:lnTo>
                <a:lnTo>
                  <a:pt x="3170" y="1995"/>
                </a:lnTo>
                <a:lnTo>
                  <a:pt x="3268" y="2005"/>
                </a:lnTo>
                <a:lnTo>
                  <a:pt x="3287" y="2034"/>
                </a:lnTo>
                <a:lnTo>
                  <a:pt x="3324" y="2020"/>
                </a:lnTo>
                <a:lnTo>
                  <a:pt x="3404" y="1917"/>
                </a:lnTo>
                <a:lnTo>
                  <a:pt x="3428" y="1970"/>
                </a:lnTo>
                <a:lnTo>
                  <a:pt x="3561" y="1995"/>
                </a:lnTo>
                <a:lnTo>
                  <a:pt x="3756" y="1917"/>
                </a:lnTo>
                <a:lnTo>
                  <a:pt x="3775" y="1742"/>
                </a:lnTo>
                <a:lnTo>
                  <a:pt x="3795" y="1722"/>
                </a:lnTo>
                <a:lnTo>
                  <a:pt x="3756" y="1682"/>
                </a:lnTo>
                <a:lnTo>
                  <a:pt x="3598" y="1627"/>
                </a:lnTo>
                <a:lnTo>
                  <a:pt x="3553" y="1582"/>
                </a:lnTo>
                <a:lnTo>
                  <a:pt x="3471" y="1561"/>
                </a:lnTo>
                <a:lnTo>
                  <a:pt x="3483" y="1526"/>
                </a:lnTo>
                <a:lnTo>
                  <a:pt x="3429" y="1494"/>
                </a:lnTo>
                <a:lnTo>
                  <a:pt x="3361" y="1489"/>
                </a:lnTo>
                <a:lnTo>
                  <a:pt x="3350" y="1445"/>
                </a:lnTo>
                <a:lnTo>
                  <a:pt x="3429" y="1435"/>
                </a:lnTo>
                <a:lnTo>
                  <a:pt x="3605" y="1349"/>
                </a:lnTo>
                <a:lnTo>
                  <a:pt x="3639" y="1291"/>
                </a:lnTo>
                <a:lnTo>
                  <a:pt x="3600" y="1213"/>
                </a:lnTo>
                <a:lnTo>
                  <a:pt x="3561" y="1174"/>
                </a:lnTo>
                <a:lnTo>
                  <a:pt x="3589" y="1148"/>
                </a:lnTo>
                <a:lnTo>
                  <a:pt x="3641" y="1053"/>
                </a:lnTo>
                <a:lnTo>
                  <a:pt x="3913" y="1056"/>
                </a:lnTo>
                <a:lnTo>
                  <a:pt x="3913" y="1017"/>
                </a:lnTo>
                <a:lnTo>
                  <a:pt x="3787" y="964"/>
                </a:lnTo>
                <a:lnTo>
                  <a:pt x="3678" y="939"/>
                </a:lnTo>
                <a:lnTo>
                  <a:pt x="3678" y="861"/>
                </a:lnTo>
                <a:lnTo>
                  <a:pt x="3717" y="861"/>
                </a:lnTo>
                <a:lnTo>
                  <a:pt x="3720" y="817"/>
                </a:lnTo>
                <a:lnTo>
                  <a:pt x="3664" y="818"/>
                </a:lnTo>
                <a:lnTo>
                  <a:pt x="3674" y="661"/>
                </a:lnTo>
                <a:lnTo>
                  <a:pt x="3717" y="626"/>
                </a:lnTo>
                <a:lnTo>
                  <a:pt x="3773" y="633"/>
                </a:lnTo>
                <a:lnTo>
                  <a:pt x="3951" y="607"/>
                </a:lnTo>
                <a:lnTo>
                  <a:pt x="3991" y="626"/>
                </a:lnTo>
                <a:lnTo>
                  <a:pt x="4030" y="587"/>
                </a:lnTo>
                <a:lnTo>
                  <a:pt x="4187" y="548"/>
                </a:lnTo>
                <a:lnTo>
                  <a:pt x="4304" y="509"/>
                </a:lnTo>
                <a:lnTo>
                  <a:pt x="4382" y="509"/>
                </a:lnTo>
                <a:lnTo>
                  <a:pt x="4580" y="454"/>
                </a:lnTo>
                <a:lnTo>
                  <a:pt x="4617" y="470"/>
                </a:lnTo>
                <a:lnTo>
                  <a:pt x="4695" y="438"/>
                </a:lnTo>
                <a:lnTo>
                  <a:pt x="4694" y="377"/>
                </a:lnTo>
                <a:lnTo>
                  <a:pt x="4773" y="352"/>
                </a:lnTo>
                <a:lnTo>
                  <a:pt x="4891" y="352"/>
                </a:lnTo>
                <a:lnTo>
                  <a:pt x="5126" y="274"/>
                </a:lnTo>
                <a:lnTo>
                  <a:pt x="5322" y="235"/>
                </a:lnTo>
                <a:lnTo>
                  <a:pt x="5400" y="235"/>
                </a:lnTo>
                <a:lnTo>
                  <a:pt x="5439" y="156"/>
                </a:lnTo>
                <a:lnTo>
                  <a:pt x="5439" y="117"/>
                </a:lnTo>
                <a:lnTo>
                  <a:pt x="5517" y="117"/>
                </a:lnTo>
                <a:lnTo>
                  <a:pt x="5556" y="78"/>
                </a:lnTo>
                <a:lnTo>
                  <a:pt x="5595" y="0"/>
                </a:lnTo>
                <a:lnTo>
                  <a:pt x="5674" y="0"/>
                </a:lnTo>
                <a:lnTo>
                  <a:pt x="5729" y="27"/>
                </a:lnTo>
                <a:lnTo>
                  <a:pt x="5794" y="34"/>
                </a:lnTo>
                <a:lnTo>
                  <a:pt x="5908" y="117"/>
                </a:lnTo>
                <a:lnTo>
                  <a:pt x="5987" y="78"/>
                </a:lnTo>
                <a:lnTo>
                  <a:pt x="6065" y="78"/>
                </a:lnTo>
                <a:lnTo>
                  <a:pt x="6143" y="156"/>
                </a:lnTo>
                <a:lnTo>
                  <a:pt x="6143" y="274"/>
                </a:lnTo>
                <a:lnTo>
                  <a:pt x="6182" y="313"/>
                </a:lnTo>
                <a:lnTo>
                  <a:pt x="6175" y="382"/>
                </a:lnTo>
                <a:lnTo>
                  <a:pt x="6188" y="473"/>
                </a:lnTo>
                <a:lnTo>
                  <a:pt x="6130" y="482"/>
                </a:lnTo>
                <a:lnTo>
                  <a:pt x="6143" y="548"/>
                </a:lnTo>
                <a:lnTo>
                  <a:pt x="6210" y="540"/>
                </a:lnTo>
                <a:lnTo>
                  <a:pt x="6260" y="548"/>
                </a:lnTo>
                <a:lnTo>
                  <a:pt x="6298" y="514"/>
                </a:lnTo>
                <a:lnTo>
                  <a:pt x="6346" y="513"/>
                </a:lnTo>
                <a:lnTo>
                  <a:pt x="6377" y="548"/>
                </a:lnTo>
                <a:lnTo>
                  <a:pt x="6394" y="496"/>
                </a:lnTo>
                <a:lnTo>
                  <a:pt x="6425" y="475"/>
                </a:lnTo>
                <a:lnTo>
                  <a:pt x="6483" y="559"/>
                </a:lnTo>
                <a:lnTo>
                  <a:pt x="6494" y="615"/>
                </a:lnTo>
                <a:lnTo>
                  <a:pt x="6538" y="626"/>
                </a:lnTo>
                <a:lnTo>
                  <a:pt x="6560" y="573"/>
                </a:lnTo>
                <a:lnTo>
                  <a:pt x="6612" y="587"/>
                </a:lnTo>
                <a:lnTo>
                  <a:pt x="6651" y="626"/>
                </a:lnTo>
                <a:lnTo>
                  <a:pt x="6776" y="676"/>
                </a:lnTo>
                <a:lnTo>
                  <a:pt x="6781" y="624"/>
                </a:lnTo>
                <a:lnTo>
                  <a:pt x="6761" y="630"/>
                </a:lnTo>
                <a:lnTo>
                  <a:pt x="6711" y="726"/>
                </a:lnTo>
                <a:lnTo>
                  <a:pt x="6729" y="822"/>
                </a:lnTo>
                <a:lnTo>
                  <a:pt x="6770" y="822"/>
                </a:lnTo>
                <a:lnTo>
                  <a:pt x="6817" y="782"/>
                </a:lnTo>
                <a:lnTo>
                  <a:pt x="6880" y="774"/>
                </a:lnTo>
                <a:lnTo>
                  <a:pt x="6926" y="822"/>
                </a:lnTo>
                <a:lnTo>
                  <a:pt x="7004" y="822"/>
                </a:lnTo>
                <a:lnTo>
                  <a:pt x="7003" y="731"/>
                </a:lnTo>
                <a:lnTo>
                  <a:pt x="7095" y="695"/>
                </a:lnTo>
                <a:lnTo>
                  <a:pt x="7227" y="670"/>
                </a:lnTo>
                <a:lnTo>
                  <a:pt x="7317" y="548"/>
                </a:lnTo>
                <a:lnTo>
                  <a:pt x="7398" y="496"/>
                </a:lnTo>
                <a:lnTo>
                  <a:pt x="7474" y="470"/>
                </a:lnTo>
                <a:lnTo>
                  <a:pt x="7570" y="487"/>
                </a:lnTo>
                <a:lnTo>
                  <a:pt x="7552" y="548"/>
                </a:lnTo>
                <a:lnTo>
                  <a:pt x="7513" y="548"/>
                </a:lnTo>
                <a:lnTo>
                  <a:pt x="7513" y="626"/>
                </a:lnTo>
                <a:lnTo>
                  <a:pt x="7630" y="743"/>
                </a:lnTo>
                <a:lnTo>
                  <a:pt x="7708" y="782"/>
                </a:lnTo>
                <a:lnTo>
                  <a:pt x="7865" y="939"/>
                </a:lnTo>
                <a:lnTo>
                  <a:pt x="7982" y="1135"/>
                </a:lnTo>
                <a:lnTo>
                  <a:pt x="8256" y="1682"/>
                </a:lnTo>
                <a:lnTo>
                  <a:pt x="8373" y="1956"/>
                </a:lnTo>
                <a:lnTo>
                  <a:pt x="8403" y="1936"/>
                </a:lnTo>
                <a:lnTo>
                  <a:pt x="8413" y="1886"/>
                </a:lnTo>
                <a:lnTo>
                  <a:pt x="8500" y="1848"/>
                </a:lnTo>
                <a:lnTo>
                  <a:pt x="8502" y="1787"/>
                </a:lnTo>
                <a:lnTo>
                  <a:pt x="8520" y="1758"/>
                </a:lnTo>
                <a:lnTo>
                  <a:pt x="8592" y="1744"/>
                </a:lnTo>
                <a:lnTo>
                  <a:pt x="8648" y="1761"/>
                </a:lnTo>
                <a:lnTo>
                  <a:pt x="8687" y="1800"/>
                </a:lnTo>
                <a:lnTo>
                  <a:pt x="8671" y="1872"/>
                </a:lnTo>
                <a:lnTo>
                  <a:pt x="8757" y="1872"/>
                </a:lnTo>
                <a:lnTo>
                  <a:pt x="8765" y="1956"/>
                </a:lnTo>
                <a:lnTo>
                  <a:pt x="8834" y="1939"/>
                </a:lnTo>
                <a:lnTo>
                  <a:pt x="8961" y="1956"/>
                </a:lnTo>
                <a:lnTo>
                  <a:pt x="9133" y="1906"/>
                </a:lnTo>
                <a:lnTo>
                  <a:pt x="9156" y="1878"/>
                </a:lnTo>
                <a:lnTo>
                  <a:pt x="9260" y="1888"/>
                </a:lnTo>
                <a:lnTo>
                  <a:pt x="9352" y="1956"/>
                </a:lnTo>
                <a:lnTo>
                  <a:pt x="9430" y="2074"/>
                </a:lnTo>
                <a:lnTo>
                  <a:pt x="9469" y="2152"/>
                </a:lnTo>
                <a:lnTo>
                  <a:pt x="9586" y="2191"/>
                </a:lnTo>
                <a:lnTo>
                  <a:pt x="9626" y="2308"/>
                </a:lnTo>
                <a:lnTo>
                  <a:pt x="9704" y="2426"/>
                </a:lnTo>
                <a:lnTo>
                  <a:pt x="9824" y="2413"/>
                </a:lnTo>
                <a:lnTo>
                  <a:pt x="9895" y="2414"/>
                </a:lnTo>
                <a:lnTo>
                  <a:pt x="9945" y="2453"/>
                </a:lnTo>
                <a:lnTo>
                  <a:pt x="9977" y="2387"/>
                </a:lnTo>
                <a:lnTo>
                  <a:pt x="10039" y="2339"/>
                </a:lnTo>
                <a:lnTo>
                  <a:pt x="10056" y="2348"/>
                </a:lnTo>
                <a:lnTo>
                  <a:pt x="10016" y="2387"/>
                </a:lnTo>
                <a:lnTo>
                  <a:pt x="10095" y="2465"/>
                </a:lnTo>
                <a:lnTo>
                  <a:pt x="10134" y="2543"/>
                </a:lnTo>
                <a:lnTo>
                  <a:pt x="10173" y="2543"/>
                </a:lnTo>
                <a:lnTo>
                  <a:pt x="10173" y="2582"/>
                </a:lnTo>
                <a:lnTo>
                  <a:pt x="10134" y="2582"/>
                </a:lnTo>
                <a:lnTo>
                  <a:pt x="10086" y="2592"/>
                </a:lnTo>
                <a:lnTo>
                  <a:pt x="10057" y="2646"/>
                </a:lnTo>
                <a:lnTo>
                  <a:pt x="10073" y="2677"/>
                </a:lnTo>
                <a:lnTo>
                  <a:pt x="10052" y="2752"/>
                </a:lnTo>
                <a:lnTo>
                  <a:pt x="10022" y="2795"/>
                </a:lnTo>
                <a:lnTo>
                  <a:pt x="9965" y="2816"/>
                </a:lnTo>
                <a:lnTo>
                  <a:pt x="9834" y="2812"/>
                </a:lnTo>
                <a:lnTo>
                  <a:pt x="9782" y="2895"/>
                </a:lnTo>
                <a:lnTo>
                  <a:pt x="9743" y="2973"/>
                </a:lnTo>
                <a:lnTo>
                  <a:pt x="9743" y="3091"/>
                </a:lnTo>
                <a:lnTo>
                  <a:pt x="9792" y="3180"/>
                </a:lnTo>
                <a:lnTo>
                  <a:pt x="9754" y="3287"/>
                </a:lnTo>
                <a:lnTo>
                  <a:pt x="9711" y="3346"/>
                </a:lnTo>
                <a:lnTo>
                  <a:pt x="9618" y="3353"/>
                </a:lnTo>
                <a:lnTo>
                  <a:pt x="9497" y="3378"/>
                </a:lnTo>
                <a:lnTo>
                  <a:pt x="9478" y="3337"/>
                </a:lnTo>
                <a:lnTo>
                  <a:pt x="9352" y="3326"/>
                </a:lnTo>
                <a:lnTo>
                  <a:pt x="9274" y="3326"/>
                </a:lnTo>
                <a:lnTo>
                  <a:pt x="9167" y="3290"/>
                </a:lnTo>
                <a:lnTo>
                  <a:pt x="9144" y="3307"/>
                </a:lnTo>
                <a:lnTo>
                  <a:pt x="9027" y="3582"/>
                </a:lnTo>
                <a:lnTo>
                  <a:pt x="9035" y="3621"/>
                </a:lnTo>
                <a:lnTo>
                  <a:pt x="8948" y="3794"/>
                </a:lnTo>
                <a:lnTo>
                  <a:pt x="8961" y="3834"/>
                </a:lnTo>
                <a:lnTo>
                  <a:pt x="9041" y="3887"/>
                </a:lnTo>
                <a:lnTo>
                  <a:pt x="9056" y="4049"/>
                </a:lnTo>
                <a:lnTo>
                  <a:pt x="8968" y="4075"/>
                </a:lnTo>
                <a:lnTo>
                  <a:pt x="8929" y="4075"/>
                </a:lnTo>
                <a:lnTo>
                  <a:pt x="8857" y="4040"/>
                </a:lnTo>
                <a:lnTo>
                  <a:pt x="8792" y="4047"/>
                </a:lnTo>
                <a:lnTo>
                  <a:pt x="8726" y="3991"/>
                </a:lnTo>
                <a:lnTo>
                  <a:pt x="8609" y="4030"/>
                </a:lnTo>
                <a:lnTo>
                  <a:pt x="8386" y="4092"/>
                </a:lnTo>
                <a:lnTo>
                  <a:pt x="8333" y="4148"/>
                </a:lnTo>
                <a:lnTo>
                  <a:pt x="8334" y="4186"/>
                </a:lnTo>
                <a:lnTo>
                  <a:pt x="8374" y="4169"/>
                </a:lnTo>
                <a:lnTo>
                  <a:pt x="8450" y="4196"/>
                </a:lnTo>
                <a:lnTo>
                  <a:pt x="8464" y="4230"/>
                </a:lnTo>
                <a:lnTo>
                  <a:pt x="8446" y="4248"/>
                </a:lnTo>
                <a:lnTo>
                  <a:pt x="8490" y="4539"/>
                </a:lnTo>
                <a:lnTo>
                  <a:pt x="8528" y="4576"/>
                </a:lnTo>
                <a:lnTo>
                  <a:pt x="8529" y="4733"/>
                </a:lnTo>
                <a:lnTo>
                  <a:pt x="8465" y="4797"/>
                </a:lnTo>
                <a:lnTo>
                  <a:pt x="8488" y="4822"/>
                </a:lnTo>
                <a:lnTo>
                  <a:pt x="8412" y="4851"/>
                </a:lnTo>
                <a:lnTo>
                  <a:pt x="8412" y="5046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rgbClr val="0059C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01" name="Freeform 19"/>
          <p:cNvSpPr>
            <a:spLocks/>
          </p:cNvSpPr>
          <p:nvPr/>
        </p:nvSpPr>
        <p:spPr bwMode="auto">
          <a:xfrm>
            <a:off x="584200" y="4049713"/>
            <a:ext cx="347663" cy="398462"/>
          </a:xfrm>
          <a:custGeom>
            <a:avLst/>
            <a:gdLst>
              <a:gd name="T0" fmla="*/ 0 w 1122"/>
              <a:gd name="T1" fmla="*/ 0 h 1638"/>
              <a:gd name="T2" fmla="*/ 0 w 1122"/>
              <a:gd name="T3" fmla="*/ 0 h 1638"/>
              <a:gd name="T4" fmla="*/ 0 w 1122"/>
              <a:gd name="T5" fmla="*/ 0 h 1638"/>
              <a:gd name="T6" fmla="*/ 0 w 1122"/>
              <a:gd name="T7" fmla="*/ 0 h 1638"/>
              <a:gd name="T8" fmla="*/ 0 w 1122"/>
              <a:gd name="T9" fmla="*/ 0 h 1638"/>
              <a:gd name="T10" fmla="*/ 0 w 1122"/>
              <a:gd name="T11" fmla="*/ 0 h 1638"/>
              <a:gd name="T12" fmla="*/ 0 w 1122"/>
              <a:gd name="T13" fmla="*/ 0 h 1638"/>
              <a:gd name="T14" fmla="*/ 0 w 1122"/>
              <a:gd name="T15" fmla="*/ 0 h 1638"/>
              <a:gd name="T16" fmla="*/ 0 w 1122"/>
              <a:gd name="T17" fmla="*/ 0 h 1638"/>
              <a:gd name="T18" fmla="*/ 0 w 1122"/>
              <a:gd name="T19" fmla="*/ 0 h 1638"/>
              <a:gd name="T20" fmla="*/ 0 w 1122"/>
              <a:gd name="T21" fmla="*/ 0 h 1638"/>
              <a:gd name="T22" fmla="*/ 0 w 1122"/>
              <a:gd name="T23" fmla="*/ 0 h 1638"/>
              <a:gd name="T24" fmla="*/ 0 w 1122"/>
              <a:gd name="T25" fmla="*/ 0 h 1638"/>
              <a:gd name="T26" fmla="*/ 0 w 1122"/>
              <a:gd name="T27" fmla="*/ 0 h 1638"/>
              <a:gd name="T28" fmla="*/ 0 w 1122"/>
              <a:gd name="T29" fmla="*/ 0 h 1638"/>
              <a:gd name="T30" fmla="*/ 0 w 1122"/>
              <a:gd name="T31" fmla="*/ 0 h 1638"/>
              <a:gd name="T32" fmla="*/ 0 w 1122"/>
              <a:gd name="T33" fmla="*/ 0 h 1638"/>
              <a:gd name="T34" fmla="*/ 0 w 1122"/>
              <a:gd name="T35" fmla="*/ 0 h 1638"/>
              <a:gd name="T36" fmla="*/ 0 w 1122"/>
              <a:gd name="T37" fmla="*/ 0 h 1638"/>
              <a:gd name="T38" fmla="*/ 0 w 1122"/>
              <a:gd name="T39" fmla="*/ 0 h 1638"/>
              <a:gd name="T40" fmla="*/ 0 w 1122"/>
              <a:gd name="T41" fmla="*/ 0 h 1638"/>
              <a:gd name="T42" fmla="*/ 0 w 1122"/>
              <a:gd name="T43" fmla="*/ 0 h 1638"/>
              <a:gd name="T44" fmla="*/ 0 w 1122"/>
              <a:gd name="T45" fmla="*/ 0 h 1638"/>
              <a:gd name="T46" fmla="*/ 0 w 1122"/>
              <a:gd name="T47" fmla="*/ 0 h 1638"/>
              <a:gd name="T48" fmla="*/ 0 w 1122"/>
              <a:gd name="T49" fmla="*/ 0 h 1638"/>
              <a:gd name="T50" fmla="*/ 0 w 1122"/>
              <a:gd name="T51" fmla="*/ 0 h 1638"/>
              <a:gd name="T52" fmla="*/ 0 w 1122"/>
              <a:gd name="T53" fmla="*/ 0 h 1638"/>
              <a:gd name="T54" fmla="*/ 0 w 1122"/>
              <a:gd name="T55" fmla="*/ 0 h 1638"/>
              <a:gd name="T56" fmla="*/ 0 w 1122"/>
              <a:gd name="T57" fmla="*/ 0 h 1638"/>
              <a:gd name="T58" fmla="*/ 0 w 1122"/>
              <a:gd name="T59" fmla="*/ 0 h 1638"/>
              <a:gd name="T60" fmla="*/ 0 w 1122"/>
              <a:gd name="T61" fmla="*/ 0 h 1638"/>
              <a:gd name="T62" fmla="*/ 0 w 1122"/>
              <a:gd name="T63" fmla="*/ 0 h 1638"/>
              <a:gd name="T64" fmla="*/ 0 w 1122"/>
              <a:gd name="T65" fmla="*/ 0 h 1638"/>
              <a:gd name="T66" fmla="*/ 0 w 1122"/>
              <a:gd name="T67" fmla="*/ 0 h 1638"/>
              <a:gd name="T68" fmla="*/ 0 w 1122"/>
              <a:gd name="T69" fmla="*/ 0 h 1638"/>
              <a:gd name="T70" fmla="*/ 0 w 1122"/>
              <a:gd name="T71" fmla="*/ 0 h 1638"/>
              <a:gd name="T72" fmla="*/ 0 w 1122"/>
              <a:gd name="T73" fmla="*/ 0 h 1638"/>
              <a:gd name="T74" fmla="*/ 0 w 1122"/>
              <a:gd name="T75" fmla="*/ 0 h 1638"/>
              <a:gd name="T76" fmla="*/ 0 w 1122"/>
              <a:gd name="T77" fmla="*/ 0 h 1638"/>
              <a:gd name="T78" fmla="*/ 0 w 1122"/>
              <a:gd name="T79" fmla="*/ 0 h 163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22"/>
              <a:gd name="T121" fmla="*/ 0 h 1638"/>
              <a:gd name="T122" fmla="*/ 1122 w 1122"/>
              <a:gd name="T123" fmla="*/ 1638 h 163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22" h="1638">
                <a:moveTo>
                  <a:pt x="1112" y="527"/>
                </a:moveTo>
                <a:lnTo>
                  <a:pt x="1091" y="556"/>
                </a:lnTo>
                <a:lnTo>
                  <a:pt x="1037" y="557"/>
                </a:lnTo>
                <a:lnTo>
                  <a:pt x="1037" y="636"/>
                </a:lnTo>
                <a:lnTo>
                  <a:pt x="1078" y="639"/>
                </a:lnTo>
                <a:lnTo>
                  <a:pt x="1098" y="724"/>
                </a:lnTo>
                <a:lnTo>
                  <a:pt x="1100" y="792"/>
                </a:lnTo>
                <a:lnTo>
                  <a:pt x="1078" y="813"/>
                </a:lnTo>
                <a:lnTo>
                  <a:pt x="1098" y="843"/>
                </a:lnTo>
                <a:lnTo>
                  <a:pt x="1122" y="939"/>
                </a:lnTo>
                <a:lnTo>
                  <a:pt x="1082" y="1089"/>
                </a:lnTo>
                <a:lnTo>
                  <a:pt x="1093" y="1172"/>
                </a:lnTo>
                <a:lnTo>
                  <a:pt x="1063" y="1234"/>
                </a:lnTo>
                <a:lnTo>
                  <a:pt x="1077" y="1318"/>
                </a:lnTo>
                <a:lnTo>
                  <a:pt x="954" y="1311"/>
                </a:lnTo>
                <a:lnTo>
                  <a:pt x="909" y="1328"/>
                </a:lnTo>
                <a:lnTo>
                  <a:pt x="818" y="1323"/>
                </a:lnTo>
                <a:lnTo>
                  <a:pt x="746" y="1357"/>
                </a:lnTo>
                <a:lnTo>
                  <a:pt x="735" y="1391"/>
                </a:lnTo>
                <a:lnTo>
                  <a:pt x="587" y="1482"/>
                </a:lnTo>
                <a:lnTo>
                  <a:pt x="505" y="1540"/>
                </a:lnTo>
                <a:lnTo>
                  <a:pt x="385" y="1590"/>
                </a:lnTo>
                <a:lnTo>
                  <a:pt x="313" y="1638"/>
                </a:lnTo>
                <a:lnTo>
                  <a:pt x="195" y="1560"/>
                </a:lnTo>
                <a:lnTo>
                  <a:pt x="156" y="1482"/>
                </a:lnTo>
                <a:lnTo>
                  <a:pt x="78" y="1521"/>
                </a:lnTo>
                <a:lnTo>
                  <a:pt x="26" y="1402"/>
                </a:lnTo>
                <a:lnTo>
                  <a:pt x="118" y="1325"/>
                </a:lnTo>
                <a:lnTo>
                  <a:pt x="0" y="1325"/>
                </a:lnTo>
                <a:lnTo>
                  <a:pt x="0" y="1286"/>
                </a:lnTo>
                <a:lnTo>
                  <a:pt x="103" y="1283"/>
                </a:lnTo>
                <a:lnTo>
                  <a:pt x="146" y="1251"/>
                </a:lnTo>
                <a:lnTo>
                  <a:pt x="139" y="1183"/>
                </a:lnTo>
                <a:lnTo>
                  <a:pt x="251" y="1110"/>
                </a:lnTo>
                <a:lnTo>
                  <a:pt x="151" y="1129"/>
                </a:lnTo>
                <a:lnTo>
                  <a:pt x="248" y="1001"/>
                </a:lnTo>
                <a:lnTo>
                  <a:pt x="302" y="896"/>
                </a:lnTo>
                <a:lnTo>
                  <a:pt x="363" y="893"/>
                </a:lnTo>
                <a:lnTo>
                  <a:pt x="370" y="842"/>
                </a:lnTo>
                <a:lnTo>
                  <a:pt x="211" y="828"/>
                </a:lnTo>
                <a:lnTo>
                  <a:pt x="160" y="805"/>
                </a:lnTo>
                <a:lnTo>
                  <a:pt x="92" y="694"/>
                </a:lnTo>
                <a:lnTo>
                  <a:pt x="137" y="634"/>
                </a:lnTo>
                <a:lnTo>
                  <a:pt x="188" y="638"/>
                </a:lnTo>
                <a:lnTo>
                  <a:pt x="194" y="583"/>
                </a:lnTo>
                <a:lnTo>
                  <a:pt x="129" y="577"/>
                </a:lnTo>
                <a:lnTo>
                  <a:pt x="78" y="543"/>
                </a:lnTo>
                <a:lnTo>
                  <a:pt x="111" y="456"/>
                </a:lnTo>
                <a:lnTo>
                  <a:pt x="155" y="442"/>
                </a:lnTo>
                <a:lnTo>
                  <a:pt x="272" y="442"/>
                </a:lnTo>
                <a:lnTo>
                  <a:pt x="340" y="488"/>
                </a:lnTo>
                <a:lnTo>
                  <a:pt x="361" y="442"/>
                </a:lnTo>
                <a:lnTo>
                  <a:pt x="458" y="463"/>
                </a:lnTo>
                <a:lnTo>
                  <a:pt x="440" y="408"/>
                </a:lnTo>
                <a:lnTo>
                  <a:pt x="544" y="370"/>
                </a:lnTo>
                <a:lnTo>
                  <a:pt x="587" y="308"/>
                </a:lnTo>
                <a:lnTo>
                  <a:pt x="474" y="323"/>
                </a:lnTo>
                <a:lnTo>
                  <a:pt x="415" y="282"/>
                </a:lnTo>
                <a:lnTo>
                  <a:pt x="483" y="235"/>
                </a:lnTo>
                <a:lnTo>
                  <a:pt x="575" y="61"/>
                </a:lnTo>
                <a:lnTo>
                  <a:pt x="669" y="28"/>
                </a:lnTo>
                <a:lnTo>
                  <a:pt x="719" y="22"/>
                </a:lnTo>
                <a:lnTo>
                  <a:pt x="744" y="0"/>
                </a:lnTo>
                <a:lnTo>
                  <a:pt x="829" y="56"/>
                </a:lnTo>
                <a:lnTo>
                  <a:pt x="790" y="110"/>
                </a:lnTo>
                <a:lnTo>
                  <a:pt x="747" y="267"/>
                </a:lnTo>
                <a:lnTo>
                  <a:pt x="666" y="273"/>
                </a:lnTo>
                <a:lnTo>
                  <a:pt x="642" y="302"/>
                </a:lnTo>
                <a:lnTo>
                  <a:pt x="707" y="331"/>
                </a:lnTo>
                <a:lnTo>
                  <a:pt x="649" y="367"/>
                </a:lnTo>
                <a:lnTo>
                  <a:pt x="601" y="379"/>
                </a:lnTo>
                <a:lnTo>
                  <a:pt x="685" y="462"/>
                </a:lnTo>
                <a:lnTo>
                  <a:pt x="779" y="503"/>
                </a:lnTo>
                <a:lnTo>
                  <a:pt x="833" y="496"/>
                </a:lnTo>
                <a:lnTo>
                  <a:pt x="838" y="423"/>
                </a:lnTo>
                <a:lnTo>
                  <a:pt x="883" y="388"/>
                </a:lnTo>
                <a:lnTo>
                  <a:pt x="919" y="430"/>
                </a:lnTo>
                <a:lnTo>
                  <a:pt x="984" y="457"/>
                </a:lnTo>
                <a:lnTo>
                  <a:pt x="1011" y="510"/>
                </a:lnTo>
                <a:lnTo>
                  <a:pt x="1075" y="484"/>
                </a:lnTo>
                <a:lnTo>
                  <a:pt x="1112" y="527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02" name="Freeform 20"/>
          <p:cNvSpPr>
            <a:spLocks/>
          </p:cNvSpPr>
          <p:nvPr/>
        </p:nvSpPr>
        <p:spPr bwMode="auto">
          <a:xfrm>
            <a:off x="3114675" y="4352925"/>
            <a:ext cx="1400175" cy="727075"/>
          </a:xfrm>
          <a:custGeom>
            <a:avLst/>
            <a:gdLst>
              <a:gd name="T0" fmla="*/ 0 w 4500"/>
              <a:gd name="T1" fmla="*/ 0 h 2980"/>
              <a:gd name="T2" fmla="*/ 0 w 4500"/>
              <a:gd name="T3" fmla="*/ 0 h 2980"/>
              <a:gd name="T4" fmla="*/ 0 w 4500"/>
              <a:gd name="T5" fmla="*/ 0 h 2980"/>
              <a:gd name="T6" fmla="*/ 0 w 4500"/>
              <a:gd name="T7" fmla="*/ 0 h 2980"/>
              <a:gd name="T8" fmla="*/ 0 w 4500"/>
              <a:gd name="T9" fmla="*/ 0 h 2980"/>
              <a:gd name="T10" fmla="*/ 0 w 4500"/>
              <a:gd name="T11" fmla="*/ 0 h 2980"/>
              <a:gd name="T12" fmla="*/ 0 w 4500"/>
              <a:gd name="T13" fmla="*/ 0 h 2980"/>
              <a:gd name="T14" fmla="*/ 0 w 4500"/>
              <a:gd name="T15" fmla="*/ 0 h 2980"/>
              <a:gd name="T16" fmla="*/ 0 w 4500"/>
              <a:gd name="T17" fmla="*/ 0 h 2980"/>
              <a:gd name="T18" fmla="*/ 0 w 4500"/>
              <a:gd name="T19" fmla="*/ 0 h 2980"/>
              <a:gd name="T20" fmla="*/ 0 w 4500"/>
              <a:gd name="T21" fmla="*/ 0 h 2980"/>
              <a:gd name="T22" fmla="*/ 0 w 4500"/>
              <a:gd name="T23" fmla="*/ 0 h 2980"/>
              <a:gd name="T24" fmla="*/ 0 w 4500"/>
              <a:gd name="T25" fmla="*/ 0 h 2980"/>
              <a:gd name="T26" fmla="*/ 0 w 4500"/>
              <a:gd name="T27" fmla="*/ 0 h 2980"/>
              <a:gd name="T28" fmla="*/ 0 w 4500"/>
              <a:gd name="T29" fmla="*/ 0 h 2980"/>
              <a:gd name="T30" fmla="*/ 0 w 4500"/>
              <a:gd name="T31" fmla="*/ 0 h 2980"/>
              <a:gd name="T32" fmla="*/ 0 w 4500"/>
              <a:gd name="T33" fmla="*/ 0 h 2980"/>
              <a:gd name="T34" fmla="*/ 0 w 4500"/>
              <a:gd name="T35" fmla="*/ 0 h 2980"/>
              <a:gd name="T36" fmla="*/ 0 w 4500"/>
              <a:gd name="T37" fmla="*/ 0 h 2980"/>
              <a:gd name="T38" fmla="*/ 0 w 4500"/>
              <a:gd name="T39" fmla="*/ 0 h 2980"/>
              <a:gd name="T40" fmla="*/ 0 w 4500"/>
              <a:gd name="T41" fmla="*/ 0 h 2980"/>
              <a:gd name="T42" fmla="*/ 0 w 4500"/>
              <a:gd name="T43" fmla="*/ 0 h 2980"/>
              <a:gd name="T44" fmla="*/ 0 w 4500"/>
              <a:gd name="T45" fmla="*/ 0 h 2980"/>
              <a:gd name="T46" fmla="*/ 0 w 4500"/>
              <a:gd name="T47" fmla="*/ 0 h 2980"/>
              <a:gd name="T48" fmla="*/ 0 w 4500"/>
              <a:gd name="T49" fmla="*/ 0 h 2980"/>
              <a:gd name="T50" fmla="*/ 0 w 4500"/>
              <a:gd name="T51" fmla="*/ 0 h 2980"/>
              <a:gd name="T52" fmla="*/ 0 w 4500"/>
              <a:gd name="T53" fmla="*/ 0 h 2980"/>
              <a:gd name="T54" fmla="*/ 0 w 4500"/>
              <a:gd name="T55" fmla="*/ 0 h 2980"/>
              <a:gd name="T56" fmla="*/ 0 w 4500"/>
              <a:gd name="T57" fmla="*/ 0 h 2980"/>
              <a:gd name="T58" fmla="*/ 0 w 4500"/>
              <a:gd name="T59" fmla="*/ 0 h 2980"/>
              <a:gd name="T60" fmla="*/ 0 w 4500"/>
              <a:gd name="T61" fmla="*/ 0 h 2980"/>
              <a:gd name="T62" fmla="*/ 0 w 4500"/>
              <a:gd name="T63" fmla="*/ 0 h 2980"/>
              <a:gd name="T64" fmla="*/ 0 w 4500"/>
              <a:gd name="T65" fmla="*/ 0 h 2980"/>
              <a:gd name="T66" fmla="*/ 0 w 4500"/>
              <a:gd name="T67" fmla="*/ 0 h 2980"/>
              <a:gd name="T68" fmla="*/ 0 w 4500"/>
              <a:gd name="T69" fmla="*/ 0 h 2980"/>
              <a:gd name="T70" fmla="*/ 0 w 4500"/>
              <a:gd name="T71" fmla="*/ 0 h 2980"/>
              <a:gd name="T72" fmla="*/ 0 w 4500"/>
              <a:gd name="T73" fmla="*/ 0 h 2980"/>
              <a:gd name="T74" fmla="*/ 0 w 4500"/>
              <a:gd name="T75" fmla="*/ 0 h 2980"/>
              <a:gd name="T76" fmla="*/ 0 w 4500"/>
              <a:gd name="T77" fmla="*/ 0 h 2980"/>
              <a:gd name="T78" fmla="*/ 0 w 4500"/>
              <a:gd name="T79" fmla="*/ 0 h 2980"/>
              <a:gd name="T80" fmla="*/ 0 w 4500"/>
              <a:gd name="T81" fmla="*/ 0 h 2980"/>
              <a:gd name="T82" fmla="*/ 0 w 4500"/>
              <a:gd name="T83" fmla="*/ 0 h 2980"/>
              <a:gd name="T84" fmla="*/ 0 w 4500"/>
              <a:gd name="T85" fmla="*/ 0 h 2980"/>
              <a:gd name="T86" fmla="*/ 0 w 4500"/>
              <a:gd name="T87" fmla="*/ 0 h 2980"/>
              <a:gd name="T88" fmla="*/ 0 w 4500"/>
              <a:gd name="T89" fmla="*/ 0 h 2980"/>
              <a:gd name="T90" fmla="*/ 0 w 4500"/>
              <a:gd name="T91" fmla="*/ 0 h 2980"/>
              <a:gd name="T92" fmla="*/ 0 w 4500"/>
              <a:gd name="T93" fmla="*/ 0 h 2980"/>
              <a:gd name="T94" fmla="*/ 0 w 4500"/>
              <a:gd name="T95" fmla="*/ 0 h 2980"/>
              <a:gd name="T96" fmla="*/ 0 w 4500"/>
              <a:gd name="T97" fmla="*/ 0 h 2980"/>
              <a:gd name="T98" fmla="*/ 0 w 4500"/>
              <a:gd name="T99" fmla="*/ 0 h 2980"/>
              <a:gd name="T100" fmla="*/ 0 w 4500"/>
              <a:gd name="T101" fmla="*/ 0 h 2980"/>
              <a:gd name="T102" fmla="*/ 0 w 4500"/>
              <a:gd name="T103" fmla="*/ 0 h 2980"/>
              <a:gd name="T104" fmla="*/ 0 w 4500"/>
              <a:gd name="T105" fmla="*/ 0 h 2980"/>
              <a:gd name="T106" fmla="*/ 0 w 4500"/>
              <a:gd name="T107" fmla="*/ 0 h 2980"/>
              <a:gd name="T108" fmla="*/ 0 w 4500"/>
              <a:gd name="T109" fmla="*/ 0 h 2980"/>
              <a:gd name="T110" fmla="*/ 0 w 4500"/>
              <a:gd name="T111" fmla="*/ 0 h 2980"/>
              <a:gd name="T112" fmla="*/ 0 w 4500"/>
              <a:gd name="T113" fmla="*/ 0 h 2980"/>
              <a:gd name="T114" fmla="*/ 0 w 4500"/>
              <a:gd name="T115" fmla="*/ 0 h 29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500"/>
              <a:gd name="T175" fmla="*/ 0 h 2980"/>
              <a:gd name="T176" fmla="*/ 4500 w 4500"/>
              <a:gd name="T177" fmla="*/ 2980 h 29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500" h="2980">
                <a:moveTo>
                  <a:pt x="352" y="352"/>
                </a:moveTo>
                <a:lnTo>
                  <a:pt x="419" y="324"/>
                </a:lnTo>
                <a:lnTo>
                  <a:pt x="442" y="352"/>
                </a:lnTo>
                <a:lnTo>
                  <a:pt x="500" y="302"/>
                </a:lnTo>
                <a:lnTo>
                  <a:pt x="500" y="268"/>
                </a:lnTo>
                <a:lnTo>
                  <a:pt x="541" y="223"/>
                </a:lnTo>
                <a:lnTo>
                  <a:pt x="598" y="200"/>
                </a:lnTo>
                <a:lnTo>
                  <a:pt x="675" y="194"/>
                </a:lnTo>
                <a:lnTo>
                  <a:pt x="902" y="206"/>
                </a:lnTo>
                <a:lnTo>
                  <a:pt x="978" y="196"/>
                </a:lnTo>
                <a:lnTo>
                  <a:pt x="1056" y="235"/>
                </a:lnTo>
                <a:lnTo>
                  <a:pt x="1095" y="235"/>
                </a:lnTo>
                <a:lnTo>
                  <a:pt x="1213" y="274"/>
                </a:lnTo>
                <a:lnTo>
                  <a:pt x="1253" y="274"/>
                </a:lnTo>
                <a:lnTo>
                  <a:pt x="1298" y="315"/>
                </a:lnTo>
                <a:lnTo>
                  <a:pt x="1379" y="313"/>
                </a:lnTo>
                <a:lnTo>
                  <a:pt x="1362" y="354"/>
                </a:lnTo>
                <a:lnTo>
                  <a:pt x="1407" y="354"/>
                </a:lnTo>
                <a:lnTo>
                  <a:pt x="1415" y="314"/>
                </a:lnTo>
                <a:lnTo>
                  <a:pt x="1448" y="313"/>
                </a:lnTo>
                <a:lnTo>
                  <a:pt x="1448" y="352"/>
                </a:lnTo>
                <a:lnTo>
                  <a:pt x="1487" y="352"/>
                </a:lnTo>
                <a:lnTo>
                  <a:pt x="1527" y="313"/>
                </a:lnTo>
                <a:lnTo>
                  <a:pt x="1527" y="352"/>
                </a:lnTo>
                <a:lnTo>
                  <a:pt x="1593" y="357"/>
                </a:lnTo>
                <a:lnTo>
                  <a:pt x="1618" y="389"/>
                </a:lnTo>
                <a:lnTo>
                  <a:pt x="1644" y="391"/>
                </a:lnTo>
                <a:lnTo>
                  <a:pt x="1644" y="352"/>
                </a:lnTo>
                <a:lnTo>
                  <a:pt x="1700" y="318"/>
                </a:lnTo>
                <a:lnTo>
                  <a:pt x="1740" y="314"/>
                </a:lnTo>
                <a:lnTo>
                  <a:pt x="1757" y="364"/>
                </a:lnTo>
                <a:lnTo>
                  <a:pt x="1801" y="405"/>
                </a:lnTo>
                <a:lnTo>
                  <a:pt x="1839" y="391"/>
                </a:lnTo>
                <a:lnTo>
                  <a:pt x="2035" y="391"/>
                </a:lnTo>
                <a:lnTo>
                  <a:pt x="2062" y="409"/>
                </a:lnTo>
                <a:lnTo>
                  <a:pt x="2075" y="460"/>
                </a:lnTo>
                <a:lnTo>
                  <a:pt x="2113" y="470"/>
                </a:lnTo>
                <a:lnTo>
                  <a:pt x="2125" y="432"/>
                </a:lnTo>
                <a:lnTo>
                  <a:pt x="2088" y="336"/>
                </a:lnTo>
                <a:lnTo>
                  <a:pt x="2113" y="274"/>
                </a:lnTo>
                <a:lnTo>
                  <a:pt x="2181" y="173"/>
                </a:lnTo>
                <a:lnTo>
                  <a:pt x="2235" y="145"/>
                </a:lnTo>
                <a:lnTo>
                  <a:pt x="2309" y="118"/>
                </a:lnTo>
                <a:lnTo>
                  <a:pt x="2426" y="118"/>
                </a:lnTo>
                <a:lnTo>
                  <a:pt x="2464" y="140"/>
                </a:lnTo>
                <a:lnTo>
                  <a:pt x="2503" y="140"/>
                </a:lnTo>
                <a:lnTo>
                  <a:pt x="2543" y="78"/>
                </a:lnTo>
                <a:lnTo>
                  <a:pt x="2571" y="24"/>
                </a:lnTo>
                <a:lnTo>
                  <a:pt x="2629" y="37"/>
                </a:lnTo>
                <a:lnTo>
                  <a:pt x="2700" y="39"/>
                </a:lnTo>
                <a:lnTo>
                  <a:pt x="2773" y="17"/>
                </a:lnTo>
                <a:lnTo>
                  <a:pt x="2835" y="24"/>
                </a:lnTo>
                <a:lnTo>
                  <a:pt x="2895" y="0"/>
                </a:lnTo>
                <a:lnTo>
                  <a:pt x="2946" y="29"/>
                </a:lnTo>
                <a:lnTo>
                  <a:pt x="2973" y="78"/>
                </a:lnTo>
                <a:lnTo>
                  <a:pt x="2982" y="143"/>
                </a:lnTo>
                <a:lnTo>
                  <a:pt x="3013" y="196"/>
                </a:lnTo>
                <a:lnTo>
                  <a:pt x="3052" y="235"/>
                </a:lnTo>
                <a:lnTo>
                  <a:pt x="3055" y="288"/>
                </a:lnTo>
                <a:lnTo>
                  <a:pt x="3013" y="301"/>
                </a:lnTo>
                <a:lnTo>
                  <a:pt x="3028" y="388"/>
                </a:lnTo>
                <a:lnTo>
                  <a:pt x="3028" y="469"/>
                </a:lnTo>
                <a:lnTo>
                  <a:pt x="3130" y="470"/>
                </a:lnTo>
                <a:lnTo>
                  <a:pt x="3182" y="457"/>
                </a:lnTo>
                <a:lnTo>
                  <a:pt x="3248" y="470"/>
                </a:lnTo>
                <a:lnTo>
                  <a:pt x="3255" y="536"/>
                </a:lnTo>
                <a:lnTo>
                  <a:pt x="3287" y="548"/>
                </a:lnTo>
                <a:lnTo>
                  <a:pt x="3287" y="581"/>
                </a:lnTo>
                <a:lnTo>
                  <a:pt x="3335" y="681"/>
                </a:lnTo>
                <a:lnTo>
                  <a:pt x="3316" y="702"/>
                </a:lnTo>
                <a:lnTo>
                  <a:pt x="3326" y="743"/>
                </a:lnTo>
                <a:lnTo>
                  <a:pt x="3366" y="822"/>
                </a:lnTo>
                <a:lnTo>
                  <a:pt x="3405" y="822"/>
                </a:lnTo>
                <a:lnTo>
                  <a:pt x="3431" y="799"/>
                </a:lnTo>
                <a:lnTo>
                  <a:pt x="3503" y="811"/>
                </a:lnTo>
                <a:lnTo>
                  <a:pt x="3594" y="839"/>
                </a:lnTo>
                <a:lnTo>
                  <a:pt x="3639" y="861"/>
                </a:lnTo>
                <a:lnTo>
                  <a:pt x="3835" y="783"/>
                </a:lnTo>
                <a:lnTo>
                  <a:pt x="3874" y="861"/>
                </a:lnTo>
                <a:lnTo>
                  <a:pt x="3874" y="900"/>
                </a:lnTo>
                <a:lnTo>
                  <a:pt x="3980" y="970"/>
                </a:lnTo>
                <a:lnTo>
                  <a:pt x="4021" y="983"/>
                </a:lnTo>
                <a:lnTo>
                  <a:pt x="4060" y="944"/>
                </a:lnTo>
                <a:lnTo>
                  <a:pt x="4109" y="978"/>
                </a:lnTo>
                <a:lnTo>
                  <a:pt x="4187" y="1017"/>
                </a:lnTo>
                <a:lnTo>
                  <a:pt x="4226" y="1017"/>
                </a:lnTo>
                <a:lnTo>
                  <a:pt x="4265" y="1057"/>
                </a:lnTo>
                <a:lnTo>
                  <a:pt x="4304" y="1057"/>
                </a:lnTo>
                <a:lnTo>
                  <a:pt x="4328" y="1075"/>
                </a:lnTo>
                <a:lnTo>
                  <a:pt x="4401" y="1088"/>
                </a:lnTo>
                <a:lnTo>
                  <a:pt x="4421" y="1135"/>
                </a:lnTo>
                <a:lnTo>
                  <a:pt x="4453" y="1113"/>
                </a:lnTo>
                <a:lnTo>
                  <a:pt x="4488" y="1121"/>
                </a:lnTo>
                <a:lnTo>
                  <a:pt x="4492" y="1148"/>
                </a:lnTo>
                <a:lnTo>
                  <a:pt x="4461" y="1174"/>
                </a:lnTo>
                <a:lnTo>
                  <a:pt x="4500" y="1213"/>
                </a:lnTo>
                <a:lnTo>
                  <a:pt x="4500" y="1252"/>
                </a:lnTo>
                <a:lnTo>
                  <a:pt x="4461" y="1291"/>
                </a:lnTo>
                <a:lnTo>
                  <a:pt x="4444" y="1333"/>
                </a:lnTo>
                <a:lnTo>
                  <a:pt x="4382" y="1330"/>
                </a:lnTo>
                <a:lnTo>
                  <a:pt x="4421" y="1370"/>
                </a:lnTo>
                <a:lnTo>
                  <a:pt x="4454" y="1376"/>
                </a:lnTo>
                <a:lnTo>
                  <a:pt x="4446" y="1418"/>
                </a:lnTo>
                <a:lnTo>
                  <a:pt x="4399" y="1419"/>
                </a:lnTo>
                <a:lnTo>
                  <a:pt x="4399" y="1498"/>
                </a:lnTo>
                <a:lnTo>
                  <a:pt x="4421" y="1526"/>
                </a:lnTo>
                <a:lnTo>
                  <a:pt x="4421" y="1604"/>
                </a:lnTo>
                <a:lnTo>
                  <a:pt x="4451" y="1633"/>
                </a:lnTo>
                <a:lnTo>
                  <a:pt x="4417" y="1687"/>
                </a:lnTo>
                <a:lnTo>
                  <a:pt x="4421" y="1761"/>
                </a:lnTo>
                <a:lnTo>
                  <a:pt x="4355" y="1791"/>
                </a:lnTo>
                <a:lnTo>
                  <a:pt x="4265" y="1761"/>
                </a:lnTo>
                <a:lnTo>
                  <a:pt x="4187" y="1761"/>
                </a:lnTo>
                <a:lnTo>
                  <a:pt x="4148" y="1800"/>
                </a:lnTo>
                <a:lnTo>
                  <a:pt x="4148" y="1839"/>
                </a:lnTo>
                <a:lnTo>
                  <a:pt x="4109" y="1839"/>
                </a:lnTo>
                <a:lnTo>
                  <a:pt x="4027" y="1883"/>
                </a:lnTo>
                <a:lnTo>
                  <a:pt x="4044" y="1933"/>
                </a:lnTo>
                <a:lnTo>
                  <a:pt x="4022" y="1978"/>
                </a:lnTo>
                <a:lnTo>
                  <a:pt x="4030" y="2035"/>
                </a:lnTo>
                <a:lnTo>
                  <a:pt x="3991" y="2072"/>
                </a:lnTo>
                <a:lnTo>
                  <a:pt x="3967" y="2046"/>
                </a:lnTo>
                <a:lnTo>
                  <a:pt x="3896" y="2046"/>
                </a:lnTo>
                <a:lnTo>
                  <a:pt x="3806" y="2105"/>
                </a:lnTo>
                <a:lnTo>
                  <a:pt x="3782" y="2089"/>
                </a:lnTo>
                <a:lnTo>
                  <a:pt x="3741" y="2101"/>
                </a:lnTo>
                <a:lnTo>
                  <a:pt x="3682" y="2170"/>
                </a:lnTo>
                <a:lnTo>
                  <a:pt x="3648" y="2142"/>
                </a:lnTo>
                <a:lnTo>
                  <a:pt x="3539" y="2214"/>
                </a:lnTo>
                <a:lnTo>
                  <a:pt x="3516" y="2197"/>
                </a:lnTo>
                <a:lnTo>
                  <a:pt x="3465" y="2199"/>
                </a:lnTo>
                <a:lnTo>
                  <a:pt x="3384" y="2271"/>
                </a:lnTo>
                <a:lnTo>
                  <a:pt x="3308" y="2311"/>
                </a:lnTo>
                <a:lnTo>
                  <a:pt x="3274" y="2301"/>
                </a:lnTo>
                <a:lnTo>
                  <a:pt x="3160" y="2366"/>
                </a:lnTo>
                <a:lnTo>
                  <a:pt x="3076" y="2339"/>
                </a:lnTo>
                <a:lnTo>
                  <a:pt x="3057" y="2407"/>
                </a:lnTo>
                <a:lnTo>
                  <a:pt x="3050" y="2453"/>
                </a:lnTo>
                <a:lnTo>
                  <a:pt x="3077" y="2511"/>
                </a:lnTo>
                <a:lnTo>
                  <a:pt x="3160" y="2558"/>
                </a:lnTo>
                <a:lnTo>
                  <a:pt x="3200" y="2606"/>
                </a:lnTo>
                <a:lnTo>
                  <a:pt x="3174" y="2625"/>
                </a:lnTo>
                <a:lnTo>
                  <a:pt x="3208" y="2661"/>
                </a:lnTo>
                <a:lnTo>
                  <a:pt x="3246" y="2691"/>
                </a:lnTo>
                <a:lnTo>
                  <a:pt x="3314" y="2689"/>
                </a:lnTo>
                <a:lnTo>
                  <a:pt x="3374" y="2673"/>
                </a:lnTo>
                <a:lnTo>
                  <a:pt x="3437" y="2634"/>
                </a:lnTo>
                <a:lnTo>
                  <a:pt x="3523" y="2626"/>
                </a:lnTo>
                <a:lnTo>
                  <a:pt x="3599" y="2662"/>
                </a:lnTo>
                <a:lnTo>
                  <a:pt x="3554" y="2719"/>
                </a:lnTo>
                <a:lnTo>
                  <a:pt x="3570" y="2770"/>
                </a:lnTo>
                <a:lnTo>
                  <a:pt x="3461" y="2797"/>
                </a:lnTo>
                <a:lnTo>
                  <a:pt x="3388" y="2778"/>
                </a:lnTo>
                <a:lnTo>
                  <a:pt x="3318" y="2779"/>
                </a:lnTo>
                <a:lnTo>
                  <a:pt x="3227" y="2903"/>
                </a:lnTo>
                <a:lnTo>
                  <a:pt x="3201" y="2884"/>
                </a:lnTo>
                <a:lnTo>
                  <a:pt x="3137" y="2884"/>
                </a:lnTo>
                <a:lnTo>
                  <a:pt x="3051" y="2926"/>
                </a:lnTo>
                <a:lnTo>
                  <a:pt x="3013" y="2974"/>
                </a:lnTo>
                <a:lnTo>
                  <a:pt x="2965" y="2980"/>
                </a:lnTo>
                <a:lnTo>
                  <a:pt x="2895" y="2974"/>
                </a:lnTo>
                <a:lnTo>
                  <a:pt x="2812" y="2919"/>
                </a:lnTo>
                <a:lnTo>
                  <a:pt x="2839" y="2866"/>
                </a:lnTo>
                <a:lnTo>
                  <a:pt x="2856" y="2778"/>
                </a:lnTo>
                <a:lnTo>
                  <a:pt x="2815" y="2719"/>
                </a:lnTo>
                <a:lnTo>
                  <a:pt x="2766" y="2722"/>
                </a:lnTo>
                <a:lnTo>
                  <a:pt x="2725" y="2662"/>
                </a:lnTo>
                <a:lnTo>
                  <a:pt x="2675" y="2664"/>
                </a:lnTo>
                <a:lnTo>
                  <a:pt x="2620" y="2689"/>
                </a:lnTo>
                <a:lnTo>
                  <a:pt x="2582" y="2661"/>
                </a:lnTo>
                <a:lnTo>
                  <a:pt x="2720" y="2564"/>
                </a:lnTo>
                <a:lnTo>
                  <a:pt x="2856" y="2504"/>
                </a:lnTo>
                <a:lnTo>
                  <a:pt x="2895" y="2465"/>
                </a:lnTo>
                <a:lnTo>
                  <a:pt x="2874" y="2417"/>
                </a:lnTo>
                <a:lnTo>
                  <a:pt x="2817" y="2387"/>
                </a:lnTo>
                <a:lnTo>
                  <a:pt x="2700" y="2387"/>
                </a:lnTo>
                <a:lnTo>
                  <a:pt x="2582" y="2426"/>
                </a:lnTo>
                <a:lnTo>
                  <a:pt x="2504" y="2387"/>
                </a:lnTo>
                <a:lnTo>
                  <a:pt x="2428" y="2356"/>
                </a:lnTo>
                <a:lnTo>
                  <a:pt x="2492" y="2330"/>
                </a:lnTo>
                <a:lnTo>
                  <a:pt x="2436" y="2298"/>
                </a:lnTo>
                <a:lnTo>
                  <a:pt x="2398" y="2309"/>
                </a:lnTo>
                <a:lnTo>
                  <a:pt x="2376" y="2274"/>
                </a:lnTo>
                <a:lnTo>
                  <a:pt x="2232" y="2271"/>
                </a:lnTo>
                <a:lnTo>
                  <a:pt x="2113" y="2348"/>
                </a:lnTo>
                <a:lnTo>
                  <a:pt x="1974" y="2532"/>
                </a:lnTo>
                <a:lnTo>
                  <a:pt x="1876" y="2616"/>
                </a:lnTo>
                <a:lnTo>
                  <a:pt x="1880" y="2663"/>
                </a:lnTo>
                <a:lnTo>
                  <a:pt x="1801" y="2662"/>
                </a:lnTo>
                <a:lnTo>
                  <a:pt x="1724" y="2700"/>
                </a:lnTo>
                <a:lnTo>
                  <a:pt x="1566" y="2700"/>
                </a:lnTo>
                <a:lnTo>
                  <a:pt x="1526" y="2660"/>
                </a:lnTo>
                <a:lnTo>
                  <a:pt x="1527" y="2622"/>
                </a:lnTo>
                <a:lnTo>
                  <a:pt x="1567" y="2611"/>
                </a:lnTo>
                <a:lnTo>
                  <a:pt x="1605" y="2622"/>
                </a:lnTo>
                <a:lnTo>
                  <a:pt x="1617" y="2585"/>
                </a:lnTo>
                <a:lnTo>
                  <a:pt x="1605" y="2543"/>
                </a:lnTo>
                <a:lnTo>
                  <a:pt x="1622" y="2517"/>
                </a:lnTo>
                <a:lnTo>
                  <a:pt x="1647" y="2500"/>
                </a:lnTo>
                <a:lnTo>
                  <a:pt x="1679" y="2466"/>
                </a:lnTo>
                <a:lnTo>
                  <a:pt x="1720" y="2451"/>
                </a:lnTo>
                <a:lnTo>
                  <a:pt x="1710" y="2415"/>
                </a:lnTo>
                <a:lnTo>
                  <a:pt x="1721" y="2346"/>
                </a:lnTo>
                <a:lnTo>
                  <a:pt x="1694" y="2296"/>
                </a:lnTo>
                <a:lnTo>
                  <a:pt x="1761" y="2269"/>
                </a:lnTo>
                <a:lnTo>
                  <a:pt x="1761" y="2309"/>
                </a:lnTo>
                <a:lnTo>
                  <a:pt x="1782" y="2307"/>
                </a:lnTo>
                <a:lnTo>
                  <a:pt x="1802" y="2278"/>
                </a:lnTo>
                <a:lnTo>
                  <a:pt x="1843" y="2289"/>
                </a:lnTo>
                <a:lnTo>
                  <a:pt x="1853" y="2334"/>
                </a:lnTo>
                <a:lnTo>
                  <a:pt x="1879" y="2309"/>
                </a:lnTo>
                <a:lnTo>
                  <a:pt x="1917" y="2309"/>
                </a:lnTo>
                <a:lnTo>
                  <a:pt x="1917" y="2348"/>
                </a:lnTo>
                <a:lnTo>
                  <a:pt x="1917" y="2309"/>
                </a:lnTo>
                <a:lnTo>
                  <a:pt x="1996" y="2309"/>
                </a:lnTo>
                <a:lnTo>
                  <a:pt x="1937" y="2259"/>
                </a:lnTo>
                <a:lnTo>
                  <a:pt x="1957" y="2230"/>
                </a:lnTo>
                <a:lnTo>
                  <a:pt x="1957" y="2191"/>
                </a:lnTo>
                <a:lnTo>
                  <a:pt x="1928" y="2132"/>
                </a:lnTo>
                <a:lnTo>
                  <a:pt x="1879" y="2114"/>
                </a:lnTo>
                <a:lnTo>
                  <a:pt x="1839" y="2114"/>
                </a:lnTo>
                <a:lnTo>
                  <a:pt x="1877" y="2064"/>
                </a:lnTo>
                <a:lnTo>
                  <a:pt x="1838" y="2060"/>
                </a:lnTo>
                <a:lnTo>
                  <a:pt x="1839" y="2035"/>
                </a:lnTo>
                <a:lnTo>
                  <a:pt x="1869" y="2022"/>
                </a:lnTo>
                <a:lnTo>
                  <a:pt x="1876" y="1947"/>
                </a:lnTo>
                <a:lnTo>
                  <a:pt x="1839" y="1941"/>
                </a:lnTo>
                <a:lnTo>
                  <a:pt x="1820" y="1969"/>
                </a:lnTo>
                <a:lnTo>
                  <a:pt x="1793" y="1960"/>
                </a:lnTo>
                <a:lnTo>
                  <a:pt x="1740" y="1902"/>
                </a:lnTo>
                <a:lnTo>
                  <a:pt x="1761" y="1878"/>
                </a:lnTo>
                <a:lnTo>
                  <a:pt x="1761" y="1839"/>
                </a:lnTo>
                <a:lnTo>
                  <a:pt x="1777" y="1779"/>
                </a:lnTo>
                <a:lnTo>
                  <a:pt x="1760" y="1761"/>
                </a:lnTo>
                <a:lnTo>
                  <a:pt x="1761" y="1722"/>
                </a:lnTo>
                <a:lnTo>
                  <a:pt x="1713" y="1737"/>
                </a:lnTo>
                <a:lnTo>
                  <a:pt x="1672" y="1712"/>
                </a:lnTo>
                <a:lnTo>
                  <a:pt x="1685" y="1688"/>
                </a:lnTo>
                <a:lnTo>
                  <a:pt x="1605" y="1682"/>
                </a:lnTo>
                <a:lnTo>
                  <a:pt x="1566" y="1643"/>
                </a:lnTo>
                <a:lnTo>
                  <a:pt x="1527" y="1643"/>
                </a:lnTo>
                <a:lnTo>
                  <a:pt x="1487" y="1604"/>
                </a:lnTo>
                <a:lnTo>
                  <a:pt x="1438" y="1590"/>
                </a:lnTo>
                <a:lnTo>
                  <a:pt x="1409" y="1565"/>
                </a:lnTo>
                <a:lnTo>
                  <a:pt x="1370" y="1552"/>
                </a:lnTo>
                <a:lnTo>
                  <a:pt x="1340" y="1577"/>
                </a:lnTo>
                <a:lnTo>
                  <a:pt x="1292" y="1565"/>
                </a:lnTo>
                <a:lnTo>
                  <a:pt x="1292" y="1604"/>
                </a:lnTo>
                <a:lnTo>
                  <a:pt x="1253" y="1604"/>
                </a:lnTo>
                <a:lnTo>
                  <a:pt x="1223" y="1573"/>
                </a:lnTo>
                <a:lnTo>
                  <a:pt x="1180" y="1580"/>
                </a:lnTo>
                <a:lnTo>
                  <a:pt x="1166" y="1614"/>
                </a:lnTo>
                <a:lnTo>
                  <a:pt x="1134" y="1624"/>
                </a:lnTo>
                <a:lnTo>
                  <a:pt x="1056" y="1643"/>
                </a:lnTo>
                <a:lnTo>
                  <a:pt x="1017" y="1682"/>
                </a:lnTo>
                <a:lnTo>
                  <a:pt x="1017" y="1704"/>
                </a:lnTo>
                <a:lnTo>
                  <a:pt x="984" y="1728"/>
                </a:lnTo>
                <a:lnTo>
                  <a:pt x="782" y="1763"/>
                </a:lnTo>
                <a:lnTo>
                  <a:pt x="731" y="1801"/>
                </a:lnTo>
                <a:lnTo>
                  <a:pt x="665" y="1800"/>
                </a:lnTo>
                <a:lnTo>
                  <a:pt x="629" y="1785"/>
                </a:lnTo>
                <a:lnTo>
                  <a:pt x="625" y="1761"/>
                </a:lnTo>
                <a:lnTo>
                  <a:pt x="565" y="1759"/>
                </a:lnTo>
                <a:lnTo>
                  <a:pt x="513" y="1723"/>
                </a:lnTo>
                <a:lnTo>
                  <a:pt x="458" y="1729"/>
                </a:lnTo>
                <a:lnTo>
                  <a:pt x="419" y="1720"/>
                </a:lnTo>
                <a:lnTo>
                  <a:pt x="371" y="1733"/>
                </a:lnTo>
                <a:lnTo>
                  <a:pt x="325" y="1700"/>
                </a:lnTo>
                <a:lnTo>
                  <a:pt x="291" y="1700"/>
                </a:lnTo>
                <a:lnTo>
                  <a:pt x="256" y="1729"/>
                </a:lnTo>
                <a:lnTo>
                  <a:pt x="221" y="1691"/>
                </a:lnTo>
                <a:lnTo>
                  <a:pt x="173" y="1674"/>
                </a:lnTo>
                <a:lnTo>
                  <a:pt x="157" y="1643"/>
                </a:lnTo>
                <a:lnTo>
                  <a:pt x="108" y="1623"/>
                </a:lnTo>
                <a:lnTo>
                  <a:pt x="56" y="1615"/>
                </a:lnTo>
                <a:lnTo>
                  <a:pt x="0" y="1565"/>
                </a:lnTo>
                <a:lnTo>
                  <a:pt x="19" y="1487"/>
                </a:lnTo>
                <a:lnTo>
                  <a:pt x="75" y="1445"/>
                </a:lnTo>
                <a:lnTo>
                  <a:pt x="89" y="1361"/>
                </a:lnTo>
                <a:lnTo>
                  <a:pt x="115" y="1300"/>
                </a:lnTo>
                <a:lnTo>
                  <a:pt x="196" y="1330"/>
                </a:lnTo>
                <a:lnTo>
                  <a:pt x="202" y="1292"/>
                </a:lnTo>
                <a:lnTo>
                  <a:pt x="162" y="1233"/>
                </a:lnTo>
                <a:lnTo>
                  <a:pt x="171" y="1125"/>
                </a:lnTo>
                <a:lnTo>
                  <a:pt x="430" y="783"/>
                </a:lnTo>
                <a:lnTo>
                  <a:pt x="470" y="783"/>
                </a:lnTo>
                <a:lnTo>
                  <a:pt x="511" y="746"/>
                </a:lnTo>
                <a:lnTo>
                  <a:pt x="510" y="705"/>
                </a:lnTo>
                <a:lnTo>
                  <a:pt x="470" y="626"/>
                </a:lnTo>
                <a:lnTo>
                  <a:pt x="509" y="626"/>
                </a:lnTo>
                <a:lnTo>
                  <a:pt x="470" y="591"/>
                </a:lnTo>
                <a:lnTo>
                  <a:pt x="406" y="479"/>
                </a:lnTo>
                <a:lnTo>
                  <a:pt x="391" y="391"/>
                </a:lnTo>
                <a:lnTo>
                  <a:pt x="352" y="352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03" name="Freeform 21"/>
          <p:cNvSpPr>
            <a:spLocks/>
          </p:cNvSpPr>
          <p:nvPr/>
        </p:nvSpPr>
        <p:spPr bwMode="auto">
          <a:xfrm>
            <a:off x="8213725" y="4516438"/>
            <a:ext cx="560388" cy="581025"/>
          </a:xfrm>
          <a:custGeom>
            <a:avLst/>
            <a:gdLst>
              <a:gd name="T0" fmla="*/ 0 w 1799"/>
              <a:gd name="T1" fmla="*/ 0 h 2387"/>
              <a:gd name="T2" fmla="*/ 0 w 1799"/>
              <a:gd name="T3" fmla="*/ 0 h 2387"/>
              <a:gd name="T4" fmla="*/ 0 w 1799"/>
              <a:gd name="T5" fmla="*/ 0 h 2387"/>
              <a:gd name="T6" fmla="*/ 0 w 1799"/>
              <a:gd name="T7" fmla="*/ 0 h 2387"/>
              <a:gd name="T8" fmla="*/ 0 w 1799"/>
              <a:gd name="T9" fmla="*/ 0 h 2387"/>
              <a:gd name="T10" fmla="*/ 0 w 1799"/>
              <a:gd name="T11" fmla="*/ 0 h 2387"/>
              <a:gd name="T12" fmla="*/ 0 w 1799"/>
              <a:gd name="T13" fmla="*/ 0 h 2387"/>
              <a:gd name="T14" fmla="*/ 0 w 1799"/>
              <a:gd name="T15" fmla="*/ 0 h 2387"/>
              <a:gd name="T16" fmla="*/ 0 w 1799"/>
              <a:gd name="T17" fmla="*/ 0 h 2387"/>
              <a:gd name="T18" fmla="*/ 0 w 1799"/>
              <a:gd name="T19" fmla="*/ 0 h 2387"/>
              <a:gd name="T20" fmla="*/ 0 w 1799"/>
              <a:gd name="T21" fmla="*/ 0 h 2387"/>
              <a:gd name="T22" fmla="*/ 0 w 1799"/>
              <a:gd name="T23" fmla="*/ 0 h 2387"/>
              <a:gd name="T24" fmla="*/ 0 w 1799"/>
              <a:gd name="T25" fmla="*/ 0 h 2387"/>
              <a:gd name="T26" fmla="*/ 0 w 1799"/>
              <a:gd name="T27" fmla="*/ 0 h 2387"/>
              <a:gd name="T28" fmla="*/ 0 w 1799"/>
              <a:gd name="T29" fmla="*/ 0 h 2387"/>
              <a:gd name="T30" fmla="*/ 0 w 1799"/>
              <a:gd name="T31" fmla="*/ 0 h 2387"/>
              <a:gd name="T32" fmla="*/ 0 w 1799"/>
              <a:gd name="T33" fmla="*/ 0 h 2387"/>
              <a:gd name="T34" fmla="*/ 0 w 1799"/>
              <a:gd name="T35" fmla="*/ 0 h 2387"/>
              <a:gd name="T36" fmla="*/ 0 w 1799"/>
              <a:gd name="T37" fmla="*/ 0 h 2387"/>
              <a:gd name="T38" fmla="*/ 0 w 1799"/>
              <a:gd name="T39" fmla="*/ 0 h 2387"/>
              <a:gd name="T40" fmla="*/ 0 w 1799"/>
              <a:gd name="T41" fmla="*/ 0 h 2387"/>
              <a:gd name="T42" fmla="*/ 0 w 1799"/>
              <a:gd name="T43" fmla="*/ 0 h 2387"/>
              <a:gd name="T44" fmla="*/ 0 w 1799"/>
              <a:gd name="T45" fmla="*/ 0 h 2387"/>
              <a:gd name="T46" fmla="*/ 0 w 1799"/>
              <a:gd name="T47" fmla="*/ 0 h 2387"/>
              <a:gd name="T48" fmla="*/ 0 w 1799"/>
              <a:gd name="T49" fmla="*/ 0 h 2387"/>
              <a:gd name="T50" fmla="*/ 0 w 1799"/>
              <a:gd name="T51" fmla="*/ 0 h 2387"/>
              <a:gd name="T52" fmla="*/ 0 w 1799"/>
              <a:gd name="T53" fmla="*/ 0 h 2387"/>
              <a:gd name="T54" fmla="*/ 0 w 1799"/>
              <a:gd name="T55" fmla="*/ 0 h 2387"/>
              <a:gd name="T56" fmla="*/ 0 w 1799"/>
              <a:gd name="T57" fmla="*/ 0 h 2387"/>
              <a:gd name="T58" fmla="*/ 0 w 1799"/>
              <a:gd name="T59" fmla="*/ 0 h 2387"/>
              <a:gd name="T60" fmla="*/ 0 w 1799"/>
              <a:gd name="T61" fmla="*/ 0 h 2387"/>
              <a:gd name="T62" fmla="*/ 0 w 1799"/>
              <a:gd name="T63" fmla="*/ 0 h 2387"/>
              <a:gd name="T64" fmla="*/ 0 w 1799"/>
              <a:gd name="T65" fmla="*/ 0 h 2387"/>
              <a:gd name="T66" fmla="*/ 0 w 1799"/>
              <a:gd name="T67" fmla="*/ 0 h 2387"/>
              <a:gd name="T68" fmla="*/ 0 w 1799"/>
              <a:gd name="T69" fmla="*/ 0 h 2387"/>
              <a:gd name="T70" fmla="*/ 0 w 1799"/>
              <a:gd name="T71" fmla="*/ 0 h 2387"/>
              <a:gd name="T72" fmla="*/ 0 w 1799"/>
              <a:gd name="T73" fmla="*/ 0 h 2387"/>
              <a:gd name="T74" fmla="*/ 0 w 1799"/>
              <a:gd name="T75" fmla="*/ 0 h 2387"/>
              <a:gd name="T76" fmla="*/ 0 w 1799"/>
              <a:gd name="T77" fmla="*/ 0 h 2387"/>
              <a:gd name="T78" fmla="*/ 0 w 1799"/>
              <a:gd name="T79" fmla="*/ 0 h 2387"/>
              <a:gd name="T80" fmla="*/ 0 w 1799"/>
              <a:gd name="T81" fmla="*/ 0 h 2387"/>
              <a:gd name="T82" fmla="*/ 0 w 1799"/>
              <a:gd name="T83" fmla="*/ 0 h 2387"/>
              <a:gd name="T84" fmla="*/ 0 w 1799"/>
              <a:gd name="T85" fmla="*/ 0 h 2387"/>
              <a:gd name="T86" fmla="*/ 0 w 1799"/>
              <a:gd name="T87" fmla="*/ 0 h 2387"/>
              <a:gd name="T88" fmla="*/ 0 w 1799"/>
              <a:gd name="T89" fmla="*/ 0 h 2387"/>
              <a:gd name="T90" fmla="*/ 0 w 1799"/>
              <a:gd name="T91" fmla="*/ 0 h 2387"/>
              <a:gd name="T92" fmla="*/ 0 w 1799"/>
              <a:gd name="T93" fmla="*/ 0 h 2387"/>
              <a:gd name="T94" fmla="*/ 0 w 1799"/>
              <a:gd name="T95" fmla="*/ 0 h 2387"/>
              <a:gd name="T96" fmla="*/ 0 w 1799"/>
              <a:gd name="T97" fmla="*/ 0 h 238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9"/>
              <a:gd name="T148" fmla="*/ 0 h 2387"/>
              <a:gd name="T149" fmla="*/ 1799 w 1799"/>
              <a:gd name="T150" fmla="*/ 2387 h 238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9" h="2387">
                <a:moveTo>
                  <a:pt x="1799" y="2387"/>
                </a:moveTo>
                <a:lnTo>
                  <a:pt x="1760" y="2387"/>
                </a:lnTo>
                <a:lnTo>
                  <a:pt x="1682" y="2348"/>
                </a:lnTo>
                <a:lnTo>
                  <a:pt x="1486" y="2191"/>
                </a:lnTo>
                <a:lnTo>
                  <a:pt x="1408" y="2152"/>
                </a:lnTo>
                <a:lnTo>
                  <a:pt x="1330" y="2113"/>
                </a:lnTo>
                <a:lnTo>
                  <a:pt x="1252" y="2113"/>
                </a:lnTo>
                <a:lnTo>
                  <a:pt x="1135" y="2113"/>
                </a:lnTo>
                <a:lnTo>
                  <a:pt x="940" y="2113"/>
                </a:lnTo>
                <a:lnTo>
                  <a:pt x="823" y="2074"/>
                </a:lnTo>
                <a:lnTo>
                  <a:pt x="744" y="2035"/>
                </a:lnTo>
                <a:lnTo>
                  <a:pt x="744" y="1996"/>
                </a:lnTo>
                <a:lnTo>
                  <a:pt x="705" y="1917"/>
                </a:lnTo>
                <a:lnTo>
                  <a:pt x="783" y="1839"/>
                </a:lnTo>
                <a:lnTo>
                  <a:pt x="783" y="1800"/>
                </a:lnTo>
                <a:lnTo>
                  <a:pt x="823" y="1683"/>
                </a:lnTo>
                <a:lnTo>
                  <a:pt x="823" y="1604"/>
                </a:lnTo>
                <a:lnTo>
                  <a:pt x="783" y="1487"/>
                </a:lnTo>
                <a:lnTo>
                  <a:pt x="666" y="1252"/>
                </a:lnTo>
                <a:lnTo>
                  <a:pt x="627" y="1135"/>
                </a:lnTo>
                <a:lnTo>
                  <a:pt x="588" y="1135"/>
                </a:lnTo>
                <a:lnTo>
                  <a:pt x="510" y="1096"/>
                </a:lnTo>
                <a:lnTo>
                  <a:pt x="431" y="1057"/>
                </a:lnTo>
                <a:lnTo>
                  <a:pt x="353" y="1057"/>
                </a:lnTo>
                <a:lnTo>
                  <a:pt x="275" y="978"/>
                </a:lnTo>
                <a:lnTo>
                  <a:pt x="118" y="861"/>
                </a:lnTo>
                <a:lnTo>
                  <a:pt x="78" y="783"/>
                </a:lnTo>
                <a:lnTo>
                  <a:pt x="39" y="705"/>
                </a:lnTo>
                <a:lnTo>
                  <a:pt x="39" y="626"/>
                </a:lnTo>
                <a:lnTo>
                  <a:pt x="0" y="587"/>
                </a:lnTo>
                <a:lnTo>
                  <a:pt x="39" y="587"/>
                </a:lnTo>
                <a:lnTo>
                  <a:pt x="118" y="509"/>
                </a:lnTo>
                <a:lnTo>
                  <a:pt x="196" y="470"/>
                </a:lnTo>
                <a:lnTo>
                  <a:pt x="353" y="470"/>
                </a:lnTo>
                <a:lnTo>
                  <a:pt x="431" y="431"/>
                </a:lnTo>
                <a:lnTo>
                  <a:pt x="510" y="352"/>
                </a:lnTo>
                <a:lnTo>
                  <a:pt x="627" y="235"/>
                </a:lnTo>
                <a:lnTo>
                  <a:pt x="705" y="196"/>
                </a:lnTo>
                <a:lnTo>
                  <a:pt x="823" y="118"/>
                </a:lnTo>
                <a:lnTo>
                  <a:pt x="979" y="39"/>
                </a:lnTo>
                <a:lnTo>
                  <a:pt x="1096" y="0"/>
                </a:lnTo>
                <a:lnTo>
                  <a:pt x="1214" y="0"/>
                </a:lnTo>
                <a:lnTo>
                  <a:pt x="1291" y="39"/>
                </a:lnTo>
                <a:lnTo>
                  <a:pt x="1526" y="79"/>
                </a:lnTo>
                <a:lnTo>
                  <a:pt x="1604" y="79"/>
                </a:lnTo>
                <a:lnTo>
                  <a:pt x="1682" y="235"/>
                </a:lnTo>
                <a:lnTo>
                  <a:pt x="1721" y="274"/>
                </a:lnTo>
                <a:lnTo>
                  <a:pt x="1799" y="313"/>
                </a:lnTo>
                <a:lnTo>
                  <a:pt x="1799" y="2387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04" name="Freeform 22"/>
          <p:cNvSpPr>
            <a:spLocks/>
          </p:cNvSpPr>
          <p:nvPr/>
        </p:nvSpPr>
        <p:spPr bwMode="auto">
          <a:xfrm>
            <a:off x="1595438" y="4437063"/>
            <a:ext cx="300037" cy="196850"/>
          </a:xfrm>
          <a:custGeom>
            <a:avLst/>
            <a:gdLst>
              <a:gd name="T0" fmla="*/ 0 w 965"/>
              <a:gd name="T1" fmla="*/ 0 h 810"/>
              <a:gd name="T2" fmla="*/ 0 w 965"/>
              <a:gd name="T3" fmla="*/ 0 h 810"/>
              <a:gd name="T4" fmla="*/ 0 w 965"/>
              <a:gd name="T5" fmla="*/ 0 h 810"/>
              <a:gd name="T6" fmla="*/ 0 w 965"/>
              <a:gd name="T7" fmla="*/ 0 h 810"/>
              <a:gd name="T8" fmla="*/ 0 w 965"/>
              <a:gd name="T9" fmla="*/ 0 h 810"/>
              <a:gd name="T10" fmla="*/ 0 w 965"/>
              <a:gd name="T11" fmla="*/ 0 h 810"/>
              <a:gd name="T12" fmla="*/ 0 w 965"/>
              <a:gd name="T13" fmla="*/ 0 h 810"/>
              <a:gd name="T14" fmla="*/ 0 w 965"/>
              <a:gd name="T15" fmla="*/ 0 h 810"/>
              <a:gd name="T16" fmla="*/ 0 w 965"/>
              <a:gd name="T17" fmla="*/ 0 h 810"/>
              <a:gd name="T18" fmla="*/ 0 w 965"/>
              <a:gd name="T19" fmla="*/ 0 h 810"/>
              <a:gd name="T20" fmla="*/ 0 w 965"/>
              <a:gd name="T21" fmla="*/ 0 h 810"/>
              <a:gd name="T22" fmla="*/ 0 w 965"/>
              <a:gd name="T23" fmla="*/ 0 h 810"/>
              <a:gd name="T24" fmla="*/ 0 w 965"/>
              <a:gd name="T25" fmla="*/ 0 h 810"/>
              <a:gd name="T26" fmla="*/ 0 w 965"/>
              <a:gd name="T27" fmla="*/ 0 h 810"/>
              <a:gd name="T28" fmla="*/ 0 w 965"/>
              <a:gd name="T29" fmla="*/ 0 h 810"/>
              <a:gd name="T30" fmla="*/ 0 w 965"/>
              <a:gd name="T31" fmla="*/ 0 h 810"/>
              <a:gd name="T32" fmla="*/ 0 w 965"/>
              <a:gd name="T33" fmla="*/ 0 h 810"/>
              <a:gd name="T34" fmla="*/ 0 w 965"/>
              <a:gd name="T35" fmla="*/ 0 h 810"/>
              <a:gd name="T36" fmla="*/ 0 w 965"/>
              <a:gd name="T37" fmla="*/ 0 h 810"/>
              <a:gd name="T38" fmla="*/ 0 w 965"/>
              <a:gd name="T39" fmla="*/ 0 h 810"/>
              <a:gd name="T40" fmla="*/ 0 w 965"/>
              <a:gd name="T41" fmla="*/ 0 h 810"/>
              <a:gd name="T42" fmla="*/ 0 w 965"/>
              <a:gd name="T43" fmla="*/ 0 h 810"/>
              <a:gd name="T44" fmla="*/ 0 w 965"/>
              <a:gd name="T45" fmla="*/ 0 h 810"/>
              <a:gd name="T46" fmla="*/ 0 w 965"/>
              <a:gd name="T47" fmla="*/ 0 h 810"/>
              <a:gd name="T48" fmla="*/ 0 w 965"/>
              <a:gd name="T49" fmla="*/ 0 h 810"/>
              <a:gd name="T50" fmla="*/ 0 w 965"/>
              <a:gd name="T51" fmla="*/ 0 h 810"/>
              <a:gd name="T52" fmla="*/ 0 w 965"/>
              <a:gd name="T53" fmla="*/ 0 h 810"/>
              <a:gd name="T54" fmla="*/ 0 w 965"/>
              <a:gd name="T55" fmla="*/ 0 h 810"/>
              <a:gd name="T56" fmla="*/ 0 w 965"/>
              <a:gd name="T57" fmla="*/ 0 h 810"/>
              <a:gd name="T58" fmla="*/ 0 w 965"/>
              <a:gd name="T59" fmla="*/ 0 h 810"/>
              <a:gd name="T60" fmla="*/ 0 w 965"/>
              <a:gd name="T61" fmla="*/ 0 h 810"/>
              <a:gd name="T62" fmla="*/ 0 w 965"/>
              <a:gd name="T63" fmla="*/ 0 h 810"/>
              <a:gd name="T64" fmla="*/ 0 w 965"/>
              <a:gd name="T65" fmla="*/ 0 h 810"/>
              <a:gd name="T66" fmla="*/ 0 w 965"/>
              <a:gd name="T67" fmla="*/ 0 h 810"/>
              <a:gd name="T68" fmla="*/ 0 w 965"/>
              <a:gd name="T69" fmla="*/ 0 h 810"/>
              <a:gd name="T70" fmla="*/ 0 w 965"/>
              <a:gd name="T71" fmla="*/ 0 h 810"/>
              <a:gd name="T72" fmla="*/ 0 w 965"/>
              <a:gd name="T73" fmla="*/ 0 h 810"/>
              <a:gd name="T74" fmla="*/ 0 w 965"/>
              <a:gd name="T75" fmla="*/ 0 h 810"/>
              <a:gd name="T76" fmla="*/ 0 w 965"/>
              <a:gd name="T77" fmla="*/ 0 h 810"/>
              <a:gd name="T78" fmla="*/ 0 w 965"/>
              <a:gd name="T79" fmla="*/ 0 h 810"/>
              <a:gd name="T80" fmla="*/ 0 w 965"/>
              <a:gd name="T81" fmla="*/ 0 h 810"/>
              <a:gd name="T82" fmla="*/ 0 w 965"/>
              <a:gd name="T83" fmla="*/ 0 h 810"/>
              <a:gd name="T84" fmla="*/ 0 w 965"/>
              <a:gd name="T85" fmla="*/ 0 h 810"/>
              <a:gd name="T86" fmla="*/ 0 w 965"/>
              <a:gd name="T87" fmla="*/ 0 h 810"/>
              <a:gd name="T88" fmla="*/ 0 w 965"/>
              <a:gd name="T89" fmla="*/ 0 h 810"/>
              <a:gd name="T90" fmla="*/ 0 w 965"/>
              <a:gd name="T91" fmla="*/ 0 h 810"/>
              <a:gd name="T92" fmla="*/ 0 w 965"/>
              <a:gd name="T93" fmla="*/ 0 h 810"/>
              <a:gd name="T94" fmla="*/ 0 w 965"/>
              <a:gd name="T95" fmla="*/ 0 h 810"/>
              <a:gd name="T96" fmla="*/ 0 w 965"/>
              <a:gd name="T97" fmla="*/ 0 h 810"/>
              <a:gd name="T98" fmla="*/ 0 w 965"/>
              <a:gd name="T99" fmla="*/ 0 h 810"/>
              <a:gd name="T100" fmla="*/ 0 w 965"/>
              <a:gd name="T101" fmla="*/ 0 h 810"/>
              <a:gd name="T102" fmla="*/ 0 w 965"/>
              <a:gd name="T103" fmla="*/ 0 h 8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65"/>
              <a:gd name="T157" fmla="*/ 0 h 810"/>
              <a:gd name="T158" fmla="*/ 965 w 965"/>
              <a:gd name="T159" fmla="*/ 810 h 8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65" h="810">
                <a:moveTo>
                  <a:pt x="0" y="180"/>
                </a:moveTo>
                <a:lnTo>
                  <a:pt x="125" y="91"/>
                </a:lnTo>
                <a:lnTo>
                  <a:pt x="227" y="43"/>
                </a:lnTo>
                <a:lnTo>
                  <a:pt x="272" y="90"/>
                </a:lnTo>
                <a:lnTo>
                  <a:pt x="313" y="89"/>
                </a:lnTo>
                <a:lnTo>
                  <a:pt x="378" y="106"/>
                </a:lnTo>
                <a:lnTo>
                  <a:pt x="435" y="54"/>
                </a:lnTo>
                <a:lnTo>
                  <a:pt x="470" y="54"/>
                </a:lnTo>
                <a:lnTo>
                  <a:pt x="470" y="22"/>
                </a:lnTo>
                <a:lnTo>
                  <a:pt x="496" y="4"/>
                </a:lnTo>
                <a:lnTo>
                  <a:pt x="528" y="35"/>
                </a:lnTo>
                <a:lnTo>
                  <a:pt x="578" y="13"/>
                </a:lnTo>
                <a:lnTo>
                  <a:pt x="600" y="50"/>
                </a:lnTo>
                <a:lnTo>
                  <a:pt x="628" y="0"/>
                </a:lnTo>
                <a:lnTo>
                  <a:pt x="669" y="65"/>
                </a:lnTo>
                <a:lnTo>
                  <a:pt x="680" y="100"/>
                </a:lnTo>
                <a:lnTo>
                  <a:pt x="743" y="100"/>
                </a:lnTo>
                <a:lnTo>
                  <a:pt x="822" y="139"/>
                </a:lnTo>
                <a:lnTo>
                  <a:pt x="820" y="224"/>
                </a:lnTo>
                <a:lnTo>
                  <a:pt x="799" y="283"/>
                </a:lnTo>
                <a:lnTo>
                  <a:pt x="859" y="302"/>
                </a:lnTo>
                <a:lnTo>
                  <a:pt x="915" y="376"/>
                </a:lnTo>
                <a:lnTo>
                  <a:pt x="965" y="497"/>
                </a:lnTo>
                <a:lnTo>
                  <a:pt x="896" y="564"/>
                </a:lnTo>
                <a:lnTo>
                  <a:pt x="858" y="560"/>
                </a:lnTo>
                <a:lnTo>
                  <a:pt x="816" y="634"/>
                </a:lnTo>
                <a:lnTo>
                  <a:pt x="819" y="677"/>
                </a:lnTo>
                <a:lnTo>
                  <a:pt x="846" y="752"/>
                </a:lnTo>
                <a:lnTo>
                  <a:pt x="819" y="795"/>
                </a:lnTo>
                <a:lnTo>
                  <a:pt x="743" y="810"/>
                </a:lnTo>
                <a:lnTo>
                  <a:pt x="728" y="781"/>
                </a:lnTo>
                <a:lnTo>
                  <a:pt x="648" y="719"/>
                </a:lnTo>
                <a:lnTo>
                  <a:pt x="599" y="717"/>
                </a:lnTo>
                <a:lnTo>
                  <a:pt x="605" y="664"/>
                </a:lnTo>
                <a:lnTo>
                  <a:pt x="585" y="638"/>
                </a:lnTo>
                <a:lnTo>
                  <a:pt x="585" y="560"/>
                </a:lnTo>
                <a:lnTo>
                  <a:pt x="567" y="549"/>
                </a:lnTo>
                <a:lnTo>
                  <a:pt x="545" y="599"/>
                </a:lnTo>
                <a:lnTo>
                  <a:pt x="545" y="638"/>
                </a:lnTo>
                <a:lnTo>
                  <a:pt x="483" y="660"/>
                </a:lnTo>
                <a:lnTo>
                  <a:pt x="428" y="638"/>
                </a:lnTo>
                <a:lnTo>
                  <a:pt x="448" y="596"/>
                </a:lnTo>
                <a:lnTo>
                  <a:pt x="443" y="525"/>
                </a:lnTo>
                <a:lnTo>
                  <a:pt x="389" y="482"/>
                </a:lnTo>
                <a:lnTo>
                  <a:pt x="296" y="480"/>
                </a:lnTo>
                <a:lnTo>
                  <a:pt x="267" y="439"/>
                </a:lnTo>
                <a:lnTo>
                  <a:pt x="194" y="439"/>
                </a:lnTo>
                <a:lnTo>
                  <a:pt x="177" y="336"/>
                </a:lnTo>
                <a:lnTo>
                  <a:pt x="146" y="301"/>
                </a:lnTo>
                <a:lnTo>
                  <a:pt x="75" y="325"/>
                </a:lnTo>
                <a:lnTo>
                  <a:pt x="27" y="271"/>
                </a:lnTo>
                <a:lnTo>
                  <a:pt x="0" y="180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05" name="Freeform 23"/>
          <p:cNvSpPr>
            <a:spLocks/>
          </p:cNvSpPr>
          <p:nvPr/>
        </p:nvSpPr>
        <p:spPr bwMode="auto">
          <a:xfrm>
            <a:off x="2708275" y="4621213"/>
            <a:ext cx="442913" cy="161925"/>
          </a:xfrm>
          <a:custGeom>
            <a:avLst/>
            <a:gdLst>
              <a:gd name="T0" fmla="*/ 0 w 1423"/>
              <a:gd name="T1" fmla="*/ 0 h 673"/>
              <a:gd name="T2" fmla="*/ 0 w 1423"/>
              <a:gd name="T3" fmla="*/ 0 h 673"/>
              <a:gd name="T4" fmla="*/ 0 w 1423"/>
              <a:gd name="T5" fmla="*/ 0 h 673"/>
              <a:gd name="T6" fmla="*/ 0 w 1423"/>
              <a:gd name="T7" fmla="*/ 0 h 673"/>
              <a:gd name="T8" fmla="*/ 0 w 1423"/>
              <a:gd name="T9" fmla="*/ 0 h 673"/>
              <a:gd name="T10" fmla="*/ 0 w 1423"/>
              <a:gd name="T11" fmla="*/ 0 h 673"/>
              <a:gd name="T12" fmla="*/ 0 w 1423"/>
              <a:gd name="T13" fmla="*/ 0 h 673"/>
              <a:gd name="T14" fmla="*/ 0 w 1423"/>
              <a:gd name="T15" fmla="*/ 0 h 673"/>
              <a:gd name="T16" fmla="*/ 0 w 1423"/>
              <a:gd name="T17" fmla="*/ 0 h 673"/>
              <a:gd name="T18" fmla="*/ 0 w 1423"/>
              <a:gd name="T19" fmla="*/ 0 h 673"/>
              <a:gd name="T20" fmla="*/ 0 w 1423"/>
              <a:gd name="T21" fmla="*/ 0 h 673"/>
              <a:gd name="T22" fmla="*/ 0 w 1423"/>
              <a:gd name="T23" fmla="*/ 0 h 673"/>
              <a:gd name="T24" fmla="*/ 0 w 1423"/>
              <a:gd name="T25" fmla="*/ 0 h 673"/>
              <a:gd name="T26" fmla="*/ 0 w 1423"/>
              <a:gd name="T27" fmla="*/ 0 h 673"/>
              <a:gd name="T28" fmla="*/ 0 w 1423"/>
              <a:gd name="T29" fmla="*/ 0 h 673"/>
              <a:gd name="T30" fmla="*/ 0 w 1423"/>
              <a:gd name="T31" fmla="*/ 0 h 673"/>
              <a:gd name="T32" fmla="*/ 0 w 1423"/>
              <a:gd name="T33" fmla="*/ 0 h 673"/>
              <a:gd name="T34" fmla="*/ 0 w 1423"/>
              <a:gd name="T35" fmla="*/ 0 h 673"/>
              <a:gd name="T36" fmla="*/ 0 w 1423"/>
              <a:gd name="T37" fmla="*/ 0 h 673"/>
              <a:gd name="T38" fmla="*/ 0 w 1423"/>
              <a:gd name="T39" fmla="*/ 0 h 673"/>
              <a:gd name="T40" fmla="*/ 0 w 1423"/>
              <a:gd name="T41" fmla="*/ 0 h 673"/>
              <a:gd name="T42" fmla="*/ 0 w 1423"/>
              <a:gd name="T43" fmla="*/ 0 h 673"/>
              <a:gd name="T44" fmla="*/ 0 w 1423"/>
              <a:gd name="T45" fmla="*/ 0 h 673"/>
              <a:gd name="T46" fmla="*/ 0 w 1423"/>
              <a:gd name="T47" fmla="*/ 0 h 673"/>
              <a:gd name="T48" fmla="*/ 0 w 1423"/>
              <a:gd name="T49" fmla="*/ 0 h 673"/>
              <a:gd name="T50" fmla="*/ 0 w 1423"/>
              <a:gd name="T51" fmla="*/ 0 h 673"/>
              <a:gd name="T52" fmla="*/ 0 w 1423"/>
              <a:gd name="T53" fmla="*/ 0 h 673"/>
              <a:gd name="T54" fmla="*/ 0 w 1423"/>
              <a:gd name="T55" fmla="*/ 0 h 673"/>
              <a:gd name="T56" fmla="*/ 0 w 1423"/>
              <a:gd name="T57" fmla="*/ 0 h 673"/>
              <a:gd name="T58" fmla="*/ 0 w 1423"/>
              <a:gd name="T59" fmla="*/ 0 h 673"/>
              <a:gd name="T60" fmla="*/ 0 w 1423"/>
              <a:gd name="T61" fmla="*/ 0 h 673"/>
              <a:gd name="T62" fmla="*/ 0 w 1423"/>
              <a:gd name="T63" fmla="*/ 0 h 673"/>
              <a:gd name="T64" fmla="*/ 0 w 1423"/>
              <a:gd name="T65" fmla="*/ 0 h 673"/>
              <a:gd name="T66" fmla="*/ 0 w 1423"/>
              <a:gd name="T67" fmla="*/ 0 h 673"/>
              <a:gd name="T68" fmla="*/ 0 w 1423"/>
              <a:gd name="T69" fmla="*/ 0 h 673"/>
              <a:gd name="T70" fmla="*/ 0 w 1423"/>
              <a:gd name="T71" fmla="*/ 0 h 673"/>
              <a:gd name="T72" fmla="*/ 0 w 1423"/>
              <a:gd name="T73" fmla="*/ 0 h 673"/>
              <a:gd name="T74" fmla="*/ 0 w 1423"/>
              <a:gd name="T75" fmla="*/ 0 h 673"/>
              <a:gd name="T76" fmla="*/ 0 w 1423"/>
              <a:gd name="T77" fmla="*/ 0 h 673"/>
              <a:gd name="T78" fmla="*/ 0 w 1423"/>
              <a:gd name="T79" fmla="*/ 0 h 673"/>
              <a:gd name="T80" fmla="*/ 0 w 1423"/>
              <a:gd name="T81" fmla="*/ 0 h 673"/>
              <a:gd name="T82" fmla="*/ 0 w 1423"/>
              <a:gd name="T83" fmla="*/ 0 h 673"/>
              <a:gd name="T84" fmla="*/ 0 w 1423"/>
              <a:gd name="T85" fmla="*/ 0 h 673"/>
              <a:gd name="T86" fmla="*/ 0 w 1423"/>
              <a:gd name="T87" fmla="*/ 0 h 673"/>
              <a:gd name="T88" fmla="*/ 0 w 1423"/>
              <a:gd name="T89" fmla="*/ 0 h 673"/>
              <a:gd name="T90" fmla="*/ 0 w 1423"/>
              <a:gd name="T91" fmla="*/ 0 h 673"/>
              <a:gd name="T92" fmla="*/ 0 w 1423"/>
              <a:gd name="T93" fmla="*/ 0 h 673"/>
              <a:gd name="T94" fmla="*/ 0 w 1423"/>
              <a:gd name="T95" fmla="*/ 0 h 673"/>
              <a:gd name="T96" fmla="*/ 0 w 1423"/>
              <a:gd name="T97" fmla="*/ 0 h 673"/>
              <a:gd name="T98" fmla="*/ 0 w 1423"/>
              <a:gd name="T99" fmla="*/ 0 h 673"/>
              <a:gd name="T100" fmla="*/ 0 w 1423"/>
              <a:gd name="T101" fmla="*/ 0 h 673"/>
              <a:gd name="T102" fmla="*/ 0 w 1423"/>
              <a:gd name="T103" fmla="*/ 0 h 673"/>
              <a:gd name="T104" fmla="*/ 0 w 1423"/>
              <a:gd name="T105" fmla="*/ 0 h 673"/>
              <a:gd name="T106" fmla="*/ 0 w 1423"/>
              <a:gd name="T107" fmla="*/ 0 h 673"/>
              <a:gd name="T108" fmla="*/ 0 w 1423"/>
              <a:gd name="T109" fmla="*/ 0 h 673"/>
              <a:gd name="T110" fmla="*/ 0 w 1423"/>
              <a:gd name="T111" fmla="*/ 0 h 673"/>
              <a:gd name="T112" fmla="*/ 0 w 1423"/>
              <a:gd name="T113" fmla="*/ 0 h 673"/>
              <a:gd name="T114" fmla="*/ 0 w 1423"/>
              <a:gd name="T115" fmla="*/ 0 h 673"/>
              <a:gd name="T116" fmla="*/ 0 w 1423"/>
              <a:gd name="T117" fmla="*/ 0 h 673"/>
              <a:gd name="T118" fmla="*/ 0 w 1423"/>
              <a:gd name="T119" fmla="*/ 0 h 673"/>
              <a:gd name="T120" fmla="*/ 0 w 1423"/>
              <a:gd name="T121" fmla="*/ 0 h 673"/>
              <a:gd name="T122" fmla="*/ 0 w 1423"/>
              <a:gd name="T123" fmla="*/ 0 h 6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23"/>
              <a:gd name="T187" fmla="*/ 0 h 673"/>
              <a:gd name="T188" fmla="*/ 1423 w 1423"/>
              <a:gd name="T189" fmla="*/ 673 h 6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23" h="673">
                <a:moveTo>
                  <a:pt x="17" y="391"/>
                </a:moveTo>
                <a:lnTo>
                  <a:pt x="81" y="291"/>
                </a:lnTo>
                <a:lnTo>
                  <a:pt x="134" y="313"/>
                </a:lnTo>
                <a:lnTo>
                  <a:pt x="173" y="313"/>
                </a:lnTo>
                <a:lnTo>
                  <a:pt x="251" y="273"/>
                </a:lnTo>
                <a:lnTo>
                  <a:pt x="290" y="234"/>
                </a:lnTo>
                <a:lnTo>
                  <a:pt x="335" y="204"/>
                </a:lnTo>
                <a:lnTo>
                  <a:pt x="334" y="128"/>
                </a:lnTo>
                <a:lnTo>
                  <a:pt x="369" y="117"/>
                </a:lnTo>
                <a:lnTo>
                  <a:pt x="381" y="83"/>
                </a:lnTo>
                <a:lnTo>
                  <a:pt x="436" y="38"/>
                </a:lnTo>
                <a:lnTo>
                  <a:pt x="525" y="39"/>
                </a:lnTo>
                <a:lnTo>
                  <a:pt x="525" y="78"/>
                </a:lnTo>
                <a:lnTo>
                  <a:pt x="565" y="78"/>
                </a:lnTo>
                <a:lnTo>
                  <a:pt x="643" y="0"/>
                </a:lnTo>
                <a:lnTo>
                  <a:pt x="683" y="55"/>
                </a:lnTo>
                <a:lnTo>
                  <a:pt x="722" y="78"/>
                </a:lnTo>
                <a:lnTo>
                  <a:pt x="726" y="117"/>
                </a:lnTo>
                <a:lnTo>
                  <a:pt x="722" y="156"/>
                </a:lnTo>
                <a:lnTo>
                  <a:pt x="758" y="147"/>
                </a:lnTo>
                <a:lnTo>
                  <a:pt x="800" y="156"/>
                </a:lnTo>
                <a:lnTo>
                  <a:pt x="834" y="105"/>
                </a:lnTo>
                <a:lnTo>
                  <a:pt x="878" y="78"/>
                </a:lnTo>
                <a:lnTo>
                  <a:pt x="956" y="78"/>
                </a:lnTo>
                <a:lnTo>
                  <a:pt x="995" y="117"/>
                </a:lnTo>
                <a:lnTo>
                  <a:pt x="1035" y="78"/>
                </a:lnTo>
                <a:lnTo>
                  <a:pt x="1078" y="83"/>
                </a:lnTo>
                <a:lnTo>
                  <a:pt x="1114" y="69"/>
                </a:lnTo>
                <a:lnTo>
                  <a:pt x="1190" y="78"/>
                </a:lnTo>
                <a:lnTo>
                  <a:pt x="1268" y="117"/>
                </a:lnTo>
                <a:lnTo>
                  <a:pt x="1300" y="155"/>
                </a:lnTo>
                <a:lnTo>
                  <a:pt x="1358" y="188"/>
                </a:lnTo>
                <a:lnTo>
                  <a:pt x="1423" y="201"/>
                </a:lnTo>
                <a:lnTo>
                  <a:pt x="1393" y="268"/>
                </a:lnTo>
                <a:lnTo>
                  <a:pt x="1382" y="351"/>
                </a:lnTo>
                <a:lnTo>
                  <a:pt x="1327" y="388"/>
                </a:lnTo>
                <a:lnTo>
                  <a:pt x="1307" y="469"/>
                </a:lnTo>
                <a:lnTo>
                  <a:pt x="1262" y="464"/>
                </a:lnTo>
                <a:lnTo>
                  <a:pt x="1198" y="475"/>
                </a:lnTo>
                <a:lnTo>
                  <a:pt x="1193" y="433"/>
                </a:lnTo>
                <a:lnTo>
                  <a:pt x="1137" y="400"/>
                </a:lnTo>
                <a:lnTo>
                  <a:pt x="1072" y="413"/>
                </a:lnTo>
                <a:lnTo>
                  <a:pt x="1022" y="378"/>
                </a:lnTo>
                <a:lnTo>
                  <a:pt x="956" y="389"/>
                </a:lnTo>
                <a:lnTo>
                  <a:pt x="887" y="481"/>
                </a:lnTo>
                <a:lnTo>
                  <a:pt x="842" y="498"/>
                </a:lnTo>
                <a:lnTo>
                  <a:pt x="783" y="549"/>
                </a:lnTo>
                <a:lnTo>
                  <a:pt x="714" y="515"/>
                </a:lnTo>
                <a:lnTo>
                  <a:pt x="670" y="565"/>
                </a:lnTo>
                <a:lnTo>
                  <a:pt x="621" y="567"/>
                </a:lnTo>
                <a:lnTo>
                  <a:pt x="587" y="587"/>
                </a:lnTo>
                <a:lnTo>
                  <a:pt x="525" y="587"/>
                </a:lnTo>
                <a:lnTo>
                  <a:pt x="509" y="623"/>
                </a:lnTo>
                <a:lnTo>
                  <a:pt x="520" y="666"/>
                </a:lnTo>
                <a:lnTo>
                  <a:pt x="379" y="673"/>
                </a:lnTo>
                <a:lnTo>
                  <a:pt x="311" y="660"/>
                </a:lnTo>
                <a:lnTo>
                  <a:pt x="251" y="665"/>
                </a:lnTo>
                <a:lnTo>
                  <a:pt x="154" y="615"/>
                </a:lnTo>
                <a:lnTo>
                  <a:pt x="90" y="617"/>
                </a:lnTo>
                <a:lnTo>
                  <a:pt x="17" y="547"/>
                </a:lnTo>
                <a:lnTo>
                  <a:pt x="0" y="429"/>
                </a:lnTo>
                <a:lnTo>
                  <a:pt x="17" y="391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06" name="Freeform 24"/>
          <p:cNvSpPr>
            <a:spLocks/>
          </p:cNvSpPr>
          <p:nvPr/>
        </p:nvSpPr>
        <p:spPr bwMode="auto">
          <a:xfrm>
            <a:off x="2667000" y="4711700"/>
            <a:ext cx="528638" cy="260350"/>
          </a:xfrm>
          <a:custGeom>
            <a:avLst/>
            <a:gdLst>
              <a:gd name="T0" fmla="*/ 0 w 1701"/>
              <a:gd name="T1" fmla="*/ 0 h 1069"/>
              <a:gd name="T2" fmla="*/ 0 w 1701"/>
              <a:gd name="T3" fmla="*/ 0 h 1069"/>
              <a:gd name="T4" fmla="*/ 0 w 1701"/>
              <a:gd name="T5" fmla="*/ 0 h 1069"/>
              <a:gd name="T6" fmla="*/ 0 w 1701"/>
              <a:gd name="T7" fmla="*/ 0 h 1069"/>
              <a:gd name="T8" fmla="*/ 0 w 1701"/>
              <a:gd name="T9" fmla="*/ 0 h 1069"/>
              <a:gd name="T10" fmla="*/ 0 w 1701"/>
              <a:gd name="T11" fmla="*/ 0 h 1069"/>
              <a:gd name="T12" fmla="*/ 0 w 1701"/>
              <a:gd name="T13" fmla="*/ 0 h 1069"/>
              <a:gd name="T14" fmla="*/ 0 w 1701"/>
              <a:gd name="T15" fmla="*/ 0 h 1069"/>
              <a:gd name="T16" fmla="*/ 0 w 1701"/>
              <a:gd name="T17" fmla="*/ 0 h 1069"/>
              <a:gd name="T18" fmla="*/ 0 w 1701"/>
              <a:gd name="T19" fmla="*/ 0 h 1069"/>
              <a:gd name="T20" fmla="*/ 0 w 1701"/>
              <a:gd name="T21" fmla="*/ 0 h 1069"/>
              <a:gd name="T22" fmla="*/ 0 w 1701"/>
              <a:gd name="T23" fmla="*/ 0 h 1069"/>
              <a:gd name="T24" fmla="*/ 0 w 1701"/>
              <a:gd name="T25" fmla="*/ 0 h 1069"/>
              <a:gd name="T26" fmla="*/ 0 w 1701"/>
              <a:gd name="T27" fmla="*/ 0 h 1069"/>
              <a:gd name="T28" fmla="*/ 0 w 1701"/>
              <a:gd name="T29" fmla="*/ 0 h 1069"/>
              <a:gd name="T30" fmla="*/ 0 w 1701"/>
              <a:gd name="T31" fmla="*/ 0 h 1069"/>
              <a:gd name="T32" fmla="*/ 0 w 1701"/>
              <a:gd name="T33" fmla="*/ 0 h 1069"/>
              <a:gd name="T34" fmla="*/ 0 w 1701"/>
              <a:gd name="T35" fmla="*/ 0 h 1069"/>
              <a:gd name="T36" fmla="*/ 0 w 1701"/>
              <a:gd name="T37" fmla="*/ 0 h 1069"/>
              <a:gd name="T38" fmla="*/ 0 w 1701"/>
              <a:gd name="T39" fmla="*/ 0 h 1069"/>
              <a:gd name="T40" fmla="*/ 0 w 1701"/>
              <a:gd name="T41" fmla="*/ 0 h 1069"/>
              <a:gd name="T42" fmla="*/ 0 w 1701"/>
              <a:gd name="T43" fmla="*/ 0 h 1069"/>
              <a:gd name="T44" fmla="*/ 0 w 1701"/>
              <a:gd name="T45" fmla="*/ 0 h 1069"/>
              <a:gd name="T46" fmla="*/ 0 w 1701"/>
              <a:gd name="T47" fmla="*/ 0 h 1069"/>
              <a:gd name="T48" fmla="*/ 0 w 1701"/>
              <a:gd name="T49" fmla="*/ 0 h 1069"/>
              <a:gd name="T50" fmla="*/ 0 w 1701"/>
              <a:gd name="T51" fmla="*/ 0 h 1069"/>
              <a:gd name="T52" fmla="*/ 0 w 1701"/>
              <a:gd name="T53" fmla="*/ 0 h 1069"/>
              <a:gd name="T54" fmla="*/ 0 w 1701"/>
              <a:gd name="T55" fmla="*/ 0 h 1069"/>
              <a:gd name="T56" fmla="*/ 0 w 1701"/>
              <a:gd name="T57" fmla="*/ 0 h 1069"/>
              <a:gd name="T58" fmla="*/ 0 w 1701"/>
              <a:gd name="T59" fmla="*/ 0 h 1069"/>
              <a:gd name="T60" fmla="*/ 0 w 1701"/>
              <a:gd name="T61" fmla="*/ 0 h 1069"/>
              <a:gd name="T62" fmla="*/ 0 w 1701"/>
              <a:gd name="T63" fmla="*/ 0 h 1069"/>
              <a:gd name="T64" fmla="*/ 0 w 1701"/>
              <a:gd name="T65" fmla="*/ 0 h 1069"/>
              <a:gd name="T66" fmla="*/ 0 w 1701"/>
              <a:gd name="T67" fmla="*/ 0 h 1069"/>
              <a:gd name="T68" fmla="*/ 0 w 1701"/>
              <a:gd name="T69" fmla="*/ 0 h 1069"/>
              <a:gd name="T70" fmla="*/ 0 w 1701"/>
              <a:gd name="T71" fmla="*/ 0 h 1069"/>
              <a:gd name="T72" fmla="*/ 0 w 1701"/>
              <a:gd name="T73" fmla="*/ 0 h 1069"/>
              <a:gd name="T74" fmla="*/ 0 w 1701"/>
              <a:gd name="T75" fmla="*/ 0 h 1069"/>
              <a:gd name="T76" fmla="*/ 0 w 1701"/>
              <a:gd name="T77" fmla="*/ 0 h 1069"/>
              <a:gd name="T78" fmla="*/ 0 w 1701"/>
              <a:gd name="T79" fmla="*/ 0 h 1069"/>
              <a:gd name="T80" fmla="*/ 0 w 1701"/>
              <a:gd name="T81" fmla="*/ 0 h 1069"/>
              <a:gd name="T82" fmla="*/ 0 w 1701"/>
              <a:gd name="T83" fmla="*/ 0 h 1069"/>
              <a:gd name="T84" fmla="*/ 0 w 1701"/>
              <a:gd name="T85" fmla="*/ 0 h 1069"/>
              <a:gd name="T86" fmla="*/ 0 w 1701"/>
              <a:gd name="T87" fmla="*/ 0 h 1069"/>
              <a:gd name="T88" fmla="*/ 0 w 1701"/>
              <a:gd name="T89" fmla="*/ 0 h 1069"/>
              <a:gd name="T90" fmla="*/ 0 w 1701"/>
              <a:gd name="T91" fmla="*/ 0 h 1069"/>
              <a:gd name="T92" fmla="*/ 0 w 1701"/>
              <a:gd name="T93" fmla="*/ 0 h 1069"/>
              <a:gd name="T94" fmla="*/ 0 w 1701"/>
              <a:gd name="T95" fmla="*/ 0 h 1069"/>
              <a:gd name="T96" fmla="*/ 0 w 1701"/>
              <a:gd name="T97" fmla="*/ 0 h 1069"/>
              <a:gd name="T98" fmla="*/ 0 w 1701"/>
              <a:gd name="T99" fmla="*/ 0 h 1069"/>
              <a:gd name="T100" fmla="*/ 0 w 1701"/>
              <a:gd name="T101" fmla="*/ 0 h 1069"/>
              <a:gd name="T102" fmla="*/ 0 w 1701"/>
              <a:gd name="T103" fmla="*/ 0 h 1069"/>
              <a:gd name="T104" fmla="*/ 0 w 1701"/>
              <a:gd name="T105" fmla="*/ 0 h 1069"/>
              <a:gd name="T106" fmla="*/ 0 w 1701"/>
              <a:gd name="T107" fmla="*/ 0 h 1069"/>
              <a:gd name="T108" fmla="*/ 0 w 1701"/>
              <a:gd name="T109" fmla="*/ 0 h 1069"/>
              <a:gd name="T110" fmla="*/ 0 w 1701"/>
              <a:gd name="T111" fmla="*/ 0 h 1069"/>
              <a:gd name="T112" fmla="*/ 0 w 1701"/>
              <a:gd name="T113" fmla="*/ 0 h 1069"/>
              <a:gd name="T114" fmla="*/ 0 w 1701"/>
              <a:gd name="T115" fmla="*/ 0 h 1069"/>
              <a:gd name="T116" fmla="*/ 0 w 1701"/>
              <a:gd name="T117" fmla="*/ 0 h 1069"/>
              <a:gd name="T118" fmla="*/ 0 w 1701"/>
              <a:gd name="T119" fmla="*/ 0 h 1069"/>
              <a:gd name="T120" fmla="*/ 0 w 1701"/>
              <a:gd name="T121" fmla="*/ 0 h 1069"/>
              <a:gd name="T122" fmla="*/ 0 w 1701"/>
              <a:gd name="T123" fmla="*/ 0 h 1069"/>
              <a:gd name="T124" fmla="*/ 0 w 1701"/>
              <a:gd name="T125" fmla="*/ 0 h 106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01"/>
              <a:gd name="T190" fmla="*/ 0 h 1069"/>
              <a:gd name="T191" fmla="*/ 1701 w 1701"/>
              <a:gd name="T192" fmla="*/ 1069 h 106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01" h="1069">
                <a:moveTo>
                  <a:pt x="623" y="1030"/>
                </a:moveTo>
                <a:lnTo>
                  <a:pt x="506" y="1069"/>
                </a:lnTo>
                <a:lnTo>
                  <a:pt x="428" y="1069"/>
                </a:lnTo>
                <a:lnTo>
                  <a:pt x="321" y="1025"/>
                </a:lnTo>
                <a:lnTo>
                  <a:pt x="221" y="954"/>
                </a:lnTo>
                <a:lnTo>
                  <a:pt x="89" y="839"/>
                </a:lnTo>
                <a:lnTo>
                  <a:pt x="52" y="748"/>
                </a:lnTo>
                <a:lnTo>
                  <a:pt x="58" y="674"/>
                </a:lnTo>
                <a:lnTo>
                  <a:pt x="0" y="661"/>
                </a:lnTo>
                <a:lnTo>
                  <a:pt x="19" y="603"/>
                </a:lnTo>
                <a:lnTo>
                  <a:pt x="64" y="603"/>
                </a:lnTo>
                <a:lnTo>
                  <a:pt x="61" y="481"/>
                </a:lnTo>
                <a:lnTo>
                  <a:pt x="96" y="463"/>
                </a:lnTo>
                <a:lnTo>
                  <a:pt x="107" y="406"/>
                </a:lnTo>
                <a:lnTo>
                  <a:pt x="36" y="365"/>
                </a:lnTo>
                <a:lnTo>
                  <a:pt x="87" y="329"/>
                </a:lnTo>
                <a:lnTo>
                  <a:pt x="147" y="364"/>
                </a:lnTo>
                <a:lnTo>
                  <a:pt x="204" y="362"/>
                </a:lnTo>
                <a:lnTo>
                  <a:pt x="193" y="287"/>
                </a:lnTo>
                <a:lnTo>
                  <a:pt x="227" y="268"/>
                </a:lnTo>
                <a:lnTo>
                  <a:pt x="225" y="238"/>
                </a:lnTo>
                <a:lnTo>
                  <a:pt x="292" y="237"/>
                </a:lnTo>
                <a:lnTo>
                  <a:pt x="389" y="287"/>
                </a:lnTo>
                <a:lnTo>
                  <a:pt x="451" y="282"/>
                </a:lnTo>
                <a:lnTo>
                  <a:pt x="515" y="297"/>
                </a:lnTo>
                <a:lnTo>
                  <a:pt x="623" y="287"/>
                </a:lnTo>
                <a:lnTo>
                  <a:pt x="662" y="209"/>
                </a:lnTo>
                <a:lnTo>
                  <a:pt x="724" y="210"/>
                </a:lnTo>
                <a:lnTo>
                  <a:pt x="758" y="189"/>
                </a:lnTo>
                <a:lnTo>
                  <a:pt x="804" y="187"/>
                </a:lnTo>
                <a:lnTo>
                  <a:pt x="853" y="136"/>
                </a:lnTo>
                <a:lnTo>
                  <a:pt x="920" y="170"/>
                </a:lnTo>
                <a:lnTo>
                  <a:pt x="980" y="119"/>
                </a:lnTo>
                <a:lnTo>
                  <a:pt x="1026" y="103"/>
                </a:lnTo>
                <a:lnTo>
                  <a:pt x="1094" y="10"/>
                </a:lnTo>
                <a:lnTo>
                  <a:pt x="1160" y="0"/>
                </a:lnTo>
                <a:lnTo>
                  <a:pt x="1211" y="33"/>
                </a:lnTo>
                <a:lnTo>
                  <a:pt x="1274" y="20"/>
                </a:lnTo>
                <a:lnTo>
                  <a:pt x="1330" y="54"/>
                </a:lnTo>
                <a:lnTo>
                  <a:pt x="1337" y="92"/>
                </a:lnTo>
                <a:lnTo>
                  <a:pt x="1400" y="86"/>
                </a:lnTo>
                <a:lnTo>
                  <a:pt x="1444" y="91"/>
                </a:lnTo>
                <a:lnTo>
                  <a:pt x="1474" y="101"/>
                </a:lnTo>
                <a:lnTo>
                  <a:pt x="1500" y="141"/>
                </a:lnTo>
                <a:lnTo>
                  <a:pt x="1553" y="150"/>
                </a:lnTo>
                <a:lnTo>
                  <a:pt x="1601" y="170"/>
                </a:lnTo>
                <a:lnTo>
                  <a:pt x="1616" y="202"/>
                </a:lnTo>
                <a:lnTo>
                  <a:pt x="1664" y="217"/>
                </a:lnTo>
                <a:lnTo>
                  <a:pt x="1701" y="256"/>
                </a:lnTo>
                <a:lnTo>
                  <a:pt x="1626" y="272"/>
                </a:lnTo>
                <a:lnTo>
                  <a:pt x="1612" y="312"/>
                </a:lnTo>
                <a:lnTo>
                  <a:pt x="1483" y="365"/>
                </a:lnTo>
                <a:lnTo>
                  <a:pt x="1444" y="404"/>
                </a:lnTo>
                <a:lnTo>
                  <a:pt x="1250" y="795"/>
                </a:lnTo>
                <a:lnTo>
                  <a:pt x="1191" y="842"/>
                </a:lnTo>
                <a:lnTo>
                  <a:pt x="1120" y="848"/>
                </a:lnTo>
                <a:lnTo>
                  <a:pt x="1106" y="933"/>
                </a:lnTo>
                <a:lnTo>
                  <a:pt x="1015" y="952"/>
                </a:lnTo>
                <a:lnTo>
                  <a:pt x="990" y="922"/>
                </a:lnTo>
                <a:lnTo>
                  <a:pt x="861" y="909"/>
                </a:lnTo>
                <a:lnTo>
                  <a:pt x="786" y="975"/>
                </a:lnTo>
                <a:lnTo>
                  <a:pt x="737" y="975"/>
                </a:lnTo>
                <a:lnTo>
                  <a:pt x="623" y="1030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07" name="Freeform 25"/>
          <p:cNvSpPr>
            <a:spLocks/>
          </p:cNvSpPr>
          <p:nvPr/>
        </p:nvSpPr>
        <p:spPr bwMode="auto">
          <a:xfrm>
            <a:off x="3465513" y="4730750"/>
            <a:ext cx="271462" cy="271463"/>
          </a:xfrm>
          <a:custGeom>
            <a:avLst/>
            <a:gdLst>
              <a:gd name="T0" fmla="*/ 0 w 869"/>
              <a:gd name="T1" fmla="*/ 0 h 1110"/>
              <a:gd name="T2" fmla="*/ 0 w 869"/>
              <a:gd name="T3" fmla="*/ 0 h 1110"/>
              <a:gd name="T4" fmla="*/ 0 w 869"/>
              <a:gd name="T5" fmla="*/ 0 h 1110"/>
              <a:gd name="T6" fmla="*/ 0 w 869"/>
              <a:gd name="T7" fmla="*/ 0 h 1110"/>
              <a:gd name="T8" fmla="*/ 0 w 869"/>
              <a:gd name="T9" fmla="*/ 0 h 1110"/>
              <a:gd name="T10" fmla="*/ 0 w 869"/>
              <a:gd name="T11" fmla="*/ 0 h 1110"/>
              <a:gd name="T12" fmla="*/ 0 w 869"/>
              <a:gd name="T13" fmla="*/ 0 h 1110"/>
              <a:gd name="T14" fmla="*/ 0 w 869"/>
              <a:gd name="T15" fmla="*/ 0 h 1110"/>
              <a:gd name="T16" fmla="*/ 0 w 869"/>
              <a:gd name="T17" fmla="*/ 0 h 1110"/>
              <a:gd name="T18" fmla="*/ 0 w 869"/>
              <a:gd name="T19" fmla="*/ 0 h 1110"/>
              <a:gd name="T20" fmla="*/ 0 w 869"/>
              <a:gd name="T21" fmla="*/ 0 h 1110"/>
              <a:gd name="T22" fmla="*/ 0 w 869"/>
              <a:gd name="T23" fmla="*/ 0 h 1110"/>
              <a:gd name="T24" fmla="*/ 0 w 869"/>
              <a:gd name="T25" fmla="*/ 0 h 1110"/>
              <a:gd name="T26" fmla="*/ 0 w 869"/>
              <a:gd name="T27" fmla="*/ 0 h 1110"/>
              <a:gd name="T28" fmla="*/ 0 w 869"/>
              <a:gd name="T29" fmla="*/ 0 h 1110"/>
              <a:gd name="T30" fmla="*/ 0 w 869"/>
              <a:gd name="T31" fmla="*/ 0 h 1110"/>
              <a:gd name="T32" fmla="*/ 0 w 869"/>
              <a:gd name="T33" fmla="*/ 0 h 1110"/>
              <a:gd name="T34" fmla="*/ 0 w 869"/>
              <a:gd name="T35" fmla="*/ 0 h 1110"/>
              <a:gd name="T36" fmla="*/ 0 w 869"/>
              <a:gd name="T37" fmla="*/ 0 h 1110"/>
              <a:gd name="T38" fmla="*/ 0 w 869"/>
              <a:gd name="T39" fmla="*/ 0 h 1110"/>
              <a:gd name="T40" fmla="*/ 0 w 869"/>
              <a:gd name="T41" fmla="*/ 0 h 1110"/>
              <a:gd name="T42" fmla="*/ 0 w 869"/>
              <a:gd name="T43" fmla="*/ 0 h 1110"/>
              <a:gd name="T44" fmla="*/ 0 w 869"/>
              <a:gd name="T45" fmla="*/ 0 h 1110"/>
              <a:gd name="T46" fmla="*/ 0 w 869"/>
              <a:gd name="T47" fmla="*/ 0 h 1110"/>
              <a:gd name="T48" fmla="*/ 0 w 869"/>
              <a:gd name="T49" fmla="*/ 0 h 1110"/>
              <a:gd name="T50" fmla="*/ 0 w 869"/>
              <a:gd name="T51" fmla="*/ 0 h 1110"/>
              <a:gd name="T52" fmla="*/ 0 w 869"/>
              <a:gd name="T53" fmla="*/ 0 h 1110"/>
              <a:gd name="T54" fmla="*/ 0 w 869"/>
              <a:gd name="T55" fmla="*/ 0 h 1110"/>
              <a:gd name="T56" fmla="*/ 0 w 869"/>
              <a:gd name="T57" fmla="*/ 0 h 1110"/>
              <a:gd name="T58" fmla="*/ 0 w 869"/>
              <a:gd name="T59" fmla="*/ 0 h 1110"/>
              <a:gd name="T60" fmla="*/ 0 w 869"/>
              <a:gd name="T61" fmla="*/ 0 h 1110"/>
              <a:gd name="T62" fmla="*/ 0 w 869"/>
              <a:gd name="T63" fmla="*/ 0 h 1110"/>
              <a:gd name="T64" fmla="*/ 0 w 869"/>
              <a:gd name="T65" fmla="*/ 0 h 1110"/>
              <a:gd name="T66" fmla="*/ 0 w 869"/>
              <a:gd name="T67" fmla="*/ 0 h 1110"/>
              <a:gd name="T68" fmla="*/ 0 w 869"/>
              <a:gd name="T69" fmla="*/ 0 h 1110"/>
              <a:gd name="T70" fmla="*/ 0 w 869"/>
              <a:gd name="T71" fmla="*/ 0 h 1110"/>
              <a:gd name="T72" fmla="*/ 0 w 869"/>
              <a:gd name="T73" fmla="*/ 0 h 1110"/>
              <a:gd name="T74" fmla="*/ 0 w 869"/>
              <a:gd name="T75" fmla="*/ 0 h 1110"/>
              <a:gd name="T76" fmla="*/ 0 w 869"/>
              <a:gd name="T77" fmla="*/ 0 h 1110"/>
              <a:gd name="T78" fmla="*/ 0 w 869"/>
              <a:gd name="T79" fmla="*/ 0 h 111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9"/>
              <a:gd name="T121" fmla="*/ 0 h 1110"/>
              <a:gd name="T122" fmla="*/ 869 w 869"/>
              <a:gd name="T123" fmla="*/ 1110 h 111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9" h="1110">
                <a:moveTo>
                  <a:pt x="0" y="77"/>
                </a:moveTo>
                <a:lnTo>
                  <a:pt x="39" y="63"/>
                </a:lnTo>
                <a:lnTo>
                  <a:pt x="50" y="29"/>
                </a:lnTo>
                <a:lnTo>
                  <a:pt x="95" y="21"/>
                </a:lnTo>
                <a:lnTo>
                  <a:pt x="126" y="53"/>
                </a:lnTo>
                <a:lnTo>
                  <a:pt x="165" y="53"/>
                </a:lnTo>
                <a:lnTo>
                  <a:pt x="165" y="14"/>
                </a:lnTo>
                <a:lnTo>
                  <a:pt x="212" y="26"/>
                </a:lnTo>
                <a:lnTo>
                  <a:pt x="240" y="0"/>
                </a:lnTo>
                <a:lnTo>
                  <a:pt x="282" y="14"/>
                </a:lnTo>
                <a:lnTo>
                  <a:pt x="313" y="41"/>
                </a:lnTo>
                <a:lnTo>
                  <a:pt x="360" y="53"/>
                </a:lnTo>
                <a:lnTo>
                  <a:pt x="399" y="92"/>
                </a:lnTo>
                <a:lnTo>
                  <a:pt x="439" y="92"/>
                </a:lnTo>
                <a:lnTo>
                  <a:pt x="478" y="132"/>
                </a:lnTo>
                <a:lnTo>
                  <a:pt x="559" y="137"/>
                </a:lnTo>
                <a:lnTo>
                  <a:pt x="545" y="162"/>
                </a:lnTo>
                <a:lnTo>
                  <a:pt x="587" y="188"/>
                </a:lnTo>
                <a:lnTo>
                  <a:pt x="634" y="171"/>
                </a:lnTo>
                <a:lnTo>
                  <a:pt x="634" y="210"/>
                </a:lnTo>
                <a:lnTo>
                  <a:pt x="651" y="228"/>
                </a:lnTo>
                <a:lnTo>
                  <a:pt x="634" y="288"/>
                </a:lnTo>
                <a:lnTo>
                  <a:pt x="634" y="327"/>
                </a:lnTo>
                <a:lnTo>
                  <a:pt x="617" y="352"/>
                </a:lnTo>
                <a:lnTo>
                  <a:pt x="664" y="409"/>
                </a:lnTo>
                <a:lnTo>
                  <a:pt x="693" y="418"/>
                </a:lnTo>
                <a:lnTo>
                  <a:pt x="711" y="391"/>
                </a:lnTo>
                <a:lnTo>
                  <a:pt x="748" y="395"/>
                </a:lnTo>
                <a:lnTo>
                  <a:pt x="751" y="445"/>
                </a:lnTo>
                <a:lnTo>
                  <a:pt x="742" y="469"/>
                </a:lnTo>
                <a:lnTo>
                  <a:pt x="712" y="484"/>
                </a:lnTo>
                <a:lnTo>
                  <a:pt x="712" y="510"/>
                </a:lnTo>
                <a:lnTo>
                  <a:pt x="752" y="513"/>
                </a:lnTo>
                <a:lnTo>
                  <a:pt x="712" y="562"/>
                </a:lnTo>
                <a:lnTo>
                  <a:pt x="751" y="562"/>
                </a:lnTo>
                <a:lnTo>
                  <a:pt x="801" y="579"/>
                </a:lnTo>
                <a:lnTo>
                  <a:pt x="830" y="640"/>
                </a:lnTo>
                <a:lnTo>
                  <a:pt x="830" y="679"/>
                </a:lnTo>
                <a:lnTo>
                  <a:pt x="810" y="710"/>
                </a:lnTo>
                <a:lnTo>
                  <a:pt x="869" y="757"/>
                </a:lnTo>
                <a:lnTo>
                  <a:pt x="830" y="757"/>
                </a:lnTo>
                <a:lnTo>
                  <a:pt x="807" y="790"/>
                </a:lnTo>
                <a:lnTo>
                  <a:pt x="791" y="797"/>
                </a:lnTo>
                <a:lnTo>
                  <a:pt x="783" y="757"/>
                </a:lnTo>
                <a:lnTo>
                  <a:pt x="751" y="757"/>
                </a:lnTo>
                <a:lnTo>
                  <a:pt x="746" y="784"/>
                </a:lnTo>
                <a:lnTo>
                  <a:pt x="726" y="783"/>
                </a:lnTo>
                <a:lnTo>
                  <a:pt x="716" y="739"/>
                </a:lnTo>
                <a:lnTo>
                  <a:pt x="673" y="727"/>
                </a:lnTo>
                <a:lnTo>
                  <a:pt x="658" y="754"/>
                </a:lnTo>
                <a:lnTo>
                  <a:pt x="634" y="757"/>
                </a:lnTo>
                <a:lnTo>
                  <a:pt x="634" y="718"/>
                </a:lnTo>
                <a:lnTo>
                  <a:pt x="567" y="746"/>
                </a:lnTo>
                <a:lnTo>
                  <a:pt x="595" y="797"/>
                </a:lnTo>
                <a:lnTo>
                  <a:pt x="595" y="836"/>
                </a:lnTo>
                <a:lnTo>
                  <a:pt x="583" y="862"/>
                </a:lnTo>
                <a:lnTo>
                  <a:pt x="595" y="901"/>
                </a:lnTo>
                <a:lnTo>
                  <a:pt x="556" y="914"/>
                </a:lnTo>
                <a:lnTo>
                  <a:pt x="517" y="953"/>
                </a:lnTo>
                <a:lnTo>
                  <a:pt x="495" y="963"/>
                </a:lnTo>
                <a:lnTo>
                  <a:pt x="478" y="992"/>
                </a:lnTo>
                <a:lnTo>
                  <a:pt x="491" y="1034"/>
                </a:lnTo>
                <a:lnTo>
                  <a:pt x="478" y="1071"/>
                </a:lnTo>
                <a:lnTo>
                  <a:pt x="439" y="1059"/>
                </a:lnTo>
                <a:lnTo>
                  <a:pt x="399" y="1071"/>
                </a:lnTo>
                <a:lnTo>
                  <a:pt x="399" y="1110"/>
                </a:lnTo>
                <a:lnTo>
                  <a:pt x="399" y="1071"/>
                </a:lnTo>
                <a:lnTo>
                  <a:pt x="352" y="1025"/>
                </a:lnTo>
                <a:lnTo>
                  <a:pt x="367" y="1010"/>
                </a:lnTo>
                <a:lnTo>
                  <a:pt x="360" y="914"/>
                </a:lnTo>
                <a:lnTo>
                  <a:pt x="399" y="718"/>
                </a:lnTo>
                <a:lnTo>
                  <a:pt x="399" y="679"/>
                </a:lnTo>
                <a:lnTo>
                  <a:pt x="360" y="523"/>
                </a:lnTo>
                <a:lnTo>
                  <a:pt x="282" y="484"/>
                </a:lnTo>
                <a:lnTo>
                  <a:pt x="259" y="426"/>
                </a:lnTo>
                <a:lnTo>
                  <a:pt x="210" y="383"/>
                </a:lnTo>
                <a:lnTo>
                  <a:pt x="160" y="282"/>
                </a:lnTo>
                <a:lnTo>
                  <a:pt x="106" y="136"/>
                </a:lnTo>
                <a:lnTo>
                  <a:pt x="53" y="90"/>
                </a:lnTo>
                <a:lnTo>
                  <a:pt x="0" y="77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08" name="Freeform 26"/>
          <p:cNvSpPr>
            <a:spLocks/>
          </p:cNvSpPr>
          <p:nvPr/>
        </p:nvSpPr>
        <p:spPr bwMode="auto">
          <a:xfrm>
            <a:off x="2982913" y="4748213"/>
            <a:ext cx="728662" cy="396875"/>
          </a:xfrm>
          <a:custGeom>
            <a:avLst/>
            <a:gdLst>
              <a:gd name="T0" fmla="*/ 0 w 2347"/>
              <a:gd name="T1" fmla="*/ 0 h 1624"/>
              <a:gd name="T2" fmla="*/ 0 w 2347"/>
              <a:gd name="T3" fmla="*/ 0 h 1624"/>
              <a:gd name="T4" fmla="*/ 0 w 2347"/>
              <a:gd name="T5" fmla="*/ 0 h 1624"/>
              <a:gd name="T6" fmla="*/ 0 w 2347"/>
              <a:gd name="T7" fmla="*/ 0 h 1624"/>
              <a:gd name="T8" fmla="*/ 0 w 2347"/>
              <a:gd name="T9" fmla="*/ 0 h 1624"/>
              <a:gd name="T10" fmla="*/ 0 w 2347"/>
              <a:gd name="T11" fmla="*/ 0 h 1624"/>
              <a:gd name="T12" fmla="*/ 0 w 2347"/>
              <a:gd name="T13" fmla="*/ 0 h 1624"/>
              <a:gd name="T14" fmla="*/ 0 w 2347"/>
              <a:gd name="T15" fmla="*/ 0 h 1624"/>
              <a:gd name="T16" fmla="*/ 0 w 2347"/>
              <a:gd name="T17" fmla="*/ 0 h 1624"/>
              <a:gd name="T18" fmla="*/ 0 w 2347"/>
              <a:gd name="T19" fmla="*/ 0 h 1624"/>
              <a:gd name="T20" fmla="*/ 0 w 2347"/>
              <a:gd name="T21" fmla="*/ 0 h 1624"/>
              <a:gd name="T22" fmla="*/ 0 w 2347"/>
              <a:gd name="T23" fmla="*/ 0 h 1624"/>
              <a:gd name="T24" fmla="*/ 0 w 2347"/>
              <a:gd name="T25" fmla="*/ 0 h 1624"/>
              <a:gd name="T26" fmla="*/ 0 w 2347"/>
              <a:gd name="T27" fmla="*/ 0 h 1624"/>
              <a:gd name="T28" fmla="*/ 0 w 2347"/>
              <a:gd name="T29" fmla="*/ 0 h 1624"/>
              <a:gd name="T30" fmla="*/ 0 w 2347"/>
              <a:gd name="T31" fmla="*/ 0 h 1624"/>
              <a:gd name="T32" fmla="*/ 0 w 2347"/>
              <a:gd name="T33" fmla="*/ 0 h 1624"/>
              <a:gd name="T34" fmla="*/ 0 w 2347"/>
              <a:gd name="T35" fmla="*/ 0 h 1624"/>
              <a:gd name="T36" fmla="*/ 0 w 2347"/>
              <a:gd name="T37" fmla="*/ 0 h 1624"/>
              <a:gd name="T38" fmla="*/ 0 w 2347"/>
              <a:gd name="T39" fmla="*/ 0 h 1624"/>
              <a:gd name="T40" fmla="*/ 0 w 2347"/>
              <a:gd name="T41" fmla="*/ 0 h 1624"/>
              <a:gd name="T42" fmla="*/ 0 w 2347"/>
              <a:gd name="T43" fmla="*/ 0 h 1624"/>
              <a:gd name="T44" fmla="*/ 0 w 2347"/>
              <a:gd name="T45" fmla="*/ 0 h 1624"/>
              <a:gd name="T46" fmla="*/ 0 w 2347"/>
              <a:gd name="T47" fmla="*/ 0 h 1624"/>
              <a:gd name="T48" fmla="*/ 0 w 2347"/>
              <a:gd name="T49" fmla="*/ 0 h 1624"/>
              <a:gd name="T50" fmla="*/ 0 w 2347"/>
              <a:gd name="T51" fmla="*/ 0 h 1624"/>
              <a:gd name="T52" fmla="*/ 0 w 2347"/>
              <a:gd name="T53" fmla="*/ 0 h 1624"/>
              <a:gd name="T54" fmla="*/ 0 w 2347"/>
              <a:gd name="T55" fmla="*/ 0 h 1624"/>
              <a:gd name="T56" fmla="*/ 0 w 2347"/>
              <a:gd name="T57" fmla="*/ 0 h 1624"/>
              <a:gd name="T58" fmla="*/ 0 w 2347"/>
              <a:gd name="T59" fmla="*/ 0 h 1624"/>
              <a:gd name="T60" fmla="*/ 0 w 2347"/>
              <a:gd name="T61" fmla="*/ 0 h 1624"/>
              <a:gd name="T62" fmla="*/ 0 w 2347"/>
              <a:gd name="T63" fmla="*/ 0 h 1624"/>
              <a:gd name="T64" fmla="*/ 0 w 2347"/>
              <a:gd name="T65" fmla="*/ 0 h 1624"/>
              <a:gd name="T66" fmla="*/ 0 w 2347"/>
              <a:gd name="T67" fmla="*/ 0 h 1624"/>
              <a:gd name="T68" fmla="*/ 0 w 2347"/>
              <a:gd name="T69" fmla="*/ 0 h 1624"/>
              <a:gd name="T70" fmla="*/ 0 w 2347"/>
              <a:gd name="T71" fmla="*/ 0 h 1624"/>
              <a:gd name="T72" fmla="*/ 0 w 2347"/>
              <a:gd name="T73" fmla="*/ 0 h 1624"/>
              <a:gd name="T74" fmla="*/ 0 w 2347"/>
              <a:gd name="T75" fmla="*/ 0 h 1624"/>
              <a:gd name="T76" fmla="*/ 0 w 2347"/>
              <a:gd name="T77" fmla="*/ 0 h 1624"/>
              <a:gd name="T78" fmla="*/ 0 w 2347"/>
              <a:gd name="T79" fmla="*/ 0 h 1624"/>
              <a:gd name="T80" fmla="*/ 0 w 2347"/>
              <a:gd name="T81" fmla="*/ 0 h 1624"/>
              <a:gd name="T82" fmla="*/ 0 w 2347"/>
              <a:gd name="T83" fmla="*/ 0 h 1624"/>
              <a:gd name="T84" fmla="*/ 0 w 2347"/>
              <a:gd name="T85" fmla="*/ 0 h 1624"/>
              <a:gd name="T86" fmla="*/ 0 w 2347"/>
              <a:gd name="T87" fmla="*/ 0 h 1624"/>
              <a:gd name="T88" fmla="*/ 0 w 2347"/>
              <a:gd name="T89" fmla="*/ 0 h 162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47"/>
              <a:gd name="T136" fmla="*/ 0 h 1624"/>
              <a:gd name="T137" fmla="*/ 2347 w 2347"/>
              <a:gd name="T138" fmla="*/ 1624 h 162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47" h="1624">
                <a:moveTo>
                  <a:pt x="0" y="802"/>
                </a:moveTo>
                <a:lnTo>
                  <a:pt x="91" y="783"/>
                </a:lnTo>
                <a:lnTo>
                  <a:pt x="99" y="701"/>
                </a:lnTo>
                <a:lnTo>
                  <a:pt x="176" y="692"/>
                </a:lnTo>
                <a:lnTo>
                  <a:pt x="235" y="645"/>
                </a:lnTo>
                <a:lnTo>
                  <a:pt x="429" y="254"/>
                </a:lnTo>
                <a:lnTo>
                  <a:pt x="468" y="215"/>
                </a:lnTo>
                <a:lnTo>
                  <a:pt x="599" y="161"/>
                </a:lnTo>
                <a:lnTo>
                  <a:pt x="614" y="119"/>
                </a:lnTo>
                <a:lnTo>
                  <a:pt x="686" y="106"/>
                </a:lnTo>
                <a:lnTo>
                  <a:pt x="720" y="76"/>
                </a:lnTo>
                <a:lnTo>
                  <a:pt x="755" y="79"/>
                </a:lnTo>
                <a:lnTo>
                  <a:pt x="800" y="110"/>
                </a:lnTo>
                <a:lnTo>
                  <a:pt x="847" y="96"/>
                </a:lnTo>
                <a:lnTo>
                  <a:pt x="887" y="105"/>
                </a:lnTo>
                <a:lnTo>
                  <a:pt x="941" y="98"/>
                </a:lnTo>
                <a:lnTo>
                  <a:pt x="993" y="131"/>
                </a:lnTo>
                <a:lnTo>
                  <a:pt x="1055" y="137"/>
                </a:lnTo>
                <a:lnTo>
                  <a:pt x="1055" y="160"/>
                </a:lnTo>
                <a:lnTo>
                  <a:pt x="1094" y="176"/>
                </a:lnTo>
                <a:lnTo>
                  <a:pt x="1168" y="176"/>
                </a:lnTo>
                <a:lnTo>
                  <a:pt x="1211" y="137"/>
                </a:lnTo>
                <a:lnTo>
                  <a:pt x="1414" y="104"/>
                </a:lnTo>
                <a:lnTo>
                  <a:pt x="1446" y="82"/>
                </a:lnTo>
                <a:lnTo>
                  <a:pt x="1446" y="59"/>
                </a:lnTo>
                <a:lnTo>
                  <a:pt x="1485" y="19"/>
                </a:lnTo>
                <a:lnTo>
                  <a:pt x="1560" y="0"/>
                </a:lnTo>
                <a:lnTo>
                  <a:pt x="1608" y="17"/>
                </a:lnTo>
                <a:lnTo>
                  <a:pt x="1660" y="61"/>
                </a:lnTo>
                <a:lnTo>
                  <a:pt x="1718" y="212"/>
                </a:lnTo>
                <a:lnTo>
                  <a:pt x="1765" y="306"/>
                </a:lnTo>
                <a:lnTo>
                  <a:pt x="1815" y="352"/>
                </a:lnTo>
                <a:lnTo>
                  <a:pt x="1838" y="410"/>
                </a:lnTo>
                <a:lnTo>
                  <a:pt x="1917" y="450"/>
                </a:lnTo>
                <a:lnTo>
                  <a:pt x="1957" y="602"/>
                </a:lnTo>
                <a:lnTo>
                  <a:pt x="1955" y="645"/>
                </a:lnTo>
                <a:lnTo>
                  <a:pt x="1916" y="841"/>
                </a:lnTo>
                <a:lnTo>
                  <a:pt x="1923" y="935"/>
                </a:lnTo>
                <a:lnTo>
                  <a:pt x="1908" y="949"/>
                </a:lnTo>
                <a:lnTo>
                  <a:pt x="1955" y="998"/>
                </a:lnTo>
                <a:lnTo>
                  <a:pt x="1955" y="1037"/>
                </a:lnTo>
                <a:lnTo>
                  <a:pt x="1995" y="1076"/>
                </a:lnTo>
                <a:lnTo>
                  <a:pt x="2151" y="1076"/>
                </a:lnTo>
                <a:lnTo>
                  <a:pt x="2229" y="1037"/>
                </a:lnTo>
                <a:lnTo>
                  <a:pt x="2307" y="1037"/>
                </a:lnTo>
                <a:lnTo>
                  <a:pt x="2347" y="1115"/>
                </a:lnTo>
                <a:lnTo>
                  <a:pt x="2307" y="1154"/>
                </a:lnTo>
                <a:lnTo>
                  <a:pt x="2268" y="1232"/>
                </a:lnTo>
                <a:lnTo>
                  <a:pt x="2190" y="1232"/>
                </a:lnTo>
                <a:lnTo>
                  <a:pt x="2112" y="1271"/>
                </a:lnTo>
                <a:lnTo>
                  <a:pt x="2073" y="1350"/>
                </a:lnTo>
                <a:lnTo>
                  <a:pt x="2034" y="1466"/>
                </a:lnTo>
                <a:lnTo>
                  <a:pt x="2034" y="1624"/>
                </a:lnTo>
                <a:lnTo>
                  <a:pt x="1955" y="1624"/>
                </a:lnTo>
                <a:lnTo>
                  <a:pt x="1799" y="1544"/>
                </a:lnTo>
                <a:lnTo>
                  <a:pt x="1760" y="1505"/>
                </a:lnTo>
                <a:lnTo>
                  <a:pt x="1721" y="1505"/>
                </a:lnTo>
                <a:lnTo>
                  <a:pt x="1642" y="1466"/>
                </a:lnTo>
                <a:lnTo>
                  <a:pt x="1485" y="1466"/>
                </a:lnTo>
                <a:lnTo>
                  <a:pt x="1290" y="1624"/>
                </a:lnTo>
                <a:lnTo>
                  <a:pt x="1251" y="1624"/>
                </a:lnTo>
                <a:lnTo>
                  <a:pt x="1094" y="1544"/>
                </a:lnTo>
                <a:lnTo>
                  <a:pt x="1055" y="1544"/>
                </a:lnTo>
                <a:lnTo>
                  <a:pt x="977" y="1583"/>
                </a:lnTo>
                <a:lnTo>
                  <a:pt x="938" y="1583"/>
                </a:lnTo>
                <a:lnTo>
                  <a:pt x="820" y="1544"/>
                </a:lnTo>
                <a:lnTo>
                  <a:pt x="742" y="1544"/>
                </a:lnTo>
                <a:lnTo>
                  <a:pt x="664" y="1583"/>
                </a:lnTo>
                <a:lnTo>
                  <a:pt x="625" y="1583"/>
                </a:lnTo>
                <a:lnTo>
                  <a:pt x="625" y="1544"/>
                </a:lnTo>
                <a:lnTo>
                  <a:pt x="664" y="1505"/>
                </a:lnTo>
                <a:lnTo>
                  <a:pt x="586" y="1428"/>
                </a:lnTo>
                <a:lnTo>
                  <a:pt x="510" y="1380"/>
                </a:lnTo>
                <a:lnTo>
                  <a:pt x="546" y="1328"/>
                </a:lnTo>
                <a:lnTo>
                  <a:pt x="587" y="1350"/>
                </a:lnTo>
                <a:lnTo>
                  <a:pt x="581" y="1308"/>
                </a:lnTo>
                <a:lnTo>
                  <a:pt x="508" y="1273"/>
                </a:lnTo>
                <a:lnTo>
                  <a:pt x="468" y="1350"/>
                </a:lnTo>
                <a:lnTo>
                  <a:pt x="421" y="1311"/>
                </a:lnTo>
                <a:lnTo>
                  <a:pt x="351" y="1311"/>
                </a:lnTo>
                <a:lnTo>
                  <a:pt x="312" y="1271"/>
                </a:lnTo>
                <a:lnTo>
                  <a:pt x="239" y="1271"/>
                </a:lnTo>
                <a:lnTo>
                  <a:pt x="236" y="1252"/>
                </a:lnTo>
                <a:lnTo>
                  <a:pt x="274" y="1232"/>
                </a:lnTo>
                <a:lnTo>
                  <a:pt x="237" y="1193"/>
                </a:lnTo>
                <a:lnTo>
                  <a:pt x="275" y="1133"/>
                </a:lnTo>
                <a:lnTo>
                  <a:pt x="201" y="1097"/>
                </a:lnTo>
                <a:lnTo>
                  <a:pt x="128" y="1043"/>
                </a:lnTo>
                <a:lnTo>
                  <a:pt x="123" y="895"/>
                </a:lnTo>
                <a:lnTo>
                  <a:pt x="83" y="894"/>
                </a:lnTo>
                <a:lnTo>
                  <a:pt x="0" y="802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0520" name="Freeform 27"/>
          <p:cNvSpPr>
            <a:spLocks noEditPoints="1"/>
          </p:cNvSpPr>
          <p:nvPr/>
        </p:nvSpPr>
        <p:spPr bwMode="auto">
          <a:xfrm>
            <a:off x="1911350" y="4852988"/>
            <a:ext cx="927100" cy="858837"/>
          </a:xfrm>
          <a:custGeom>
            <a:avLst/>
            <a:gdLst>
              <a:gd name="T0" fmla="*/ 0 w 2981"/>
              <a:gd name="T1" fmla="*/ 0 h 3523"/>
              <a:gd name="T2" fmla="*/ 0 w 2981"/>
              <a:gd name="T3" fmla="*/ 0 h 3523"/>
              <a:gd name="T4" fmla="*/ 0 w 2981"/>
              <a:gd name="T5" fmla="*/ 0 h 3523"/>
              <a:gd name="T6" fmla="*/ 0 w 2981"/>
              <a:gd name="T7" fmla="*/ 0 h 3523"/>
              <a:gd name="T8" fmla="*/ 0 w 2981"/>
              <a:gd name="T9" fmla="*/ 0 h 3523"/>
              <a:gd name="T10" fmla="*/ 0 w 2981"/>
              <a:gd name="T11" fmla="*/ 0 h 3523"/>
              <a:gd name="T12" fmla="*/ 0 w 2981"/>
              <a:gd name="T13" fmla="*/ 0 h 3523"/>
              <a:gd name="T14" fmla="*/ 0 w 2981"/>
              <a:gd name="T15" fmla="*/ 0 h 3523"/>
              <a:gd name="T16" fmla="*/ 0 w 2981"/>
              <a:gd name="T17" fmla="*/ 0 h 3523"/>
              <a:gd name="T18" fmla="*/ 0 w 2981"/>
              <a:gd name="T19" fmla="*/ 0 h 3523"/>
              <a:gd name="T20" fmla="*/ 0 w 2981"/>
              <a:gd name="T21" fmla="*/ 0 h 3523"/>
              <a:gd name="T22" fmla="*/ 0 w 2981"/>
              <a:gd name="T23" fmla="*/ 0 h 3523"/>
              <a:gd name="T24" fmla="*/ 0 w 2981"/>
              <a:gd name="T25" fmla="*/ 0 h 3523"/>
              <a:gd name="T26" fmla="*/ 0 w 2981"/>
              <a:gd name="T27" fmla="*/ 0 h 3523"/>
              <a:gd name="T28" fmla="*/ 0 w 2981"/>
              <a:gd name="T29" fmla="*/ 0 h 3523"/>
              <a:gd name="T30" fmla="*/ 0 w 2981"/>
              <a:gd name="T31" fmla="*/ 0 h 3523"/>
              <a:gd name="T32" fmla="*/ 0 w 2981"/>
              <a:gd name="T33" fmla="*/ 0 h 3523"/>
              <a:gd name="T34" fmla="*/ 0 w 2981"/>
              <a:gd name="T35" fmla="*/ 0 h 3523"/>
              <a:gd name="T36" fmla="*/ 0 w 2981"/>
              <a:gd name="T37" fmla="*/ 0 h 3523"/>
              <a:gd name="T38" fmla="*/ 0 w 2981"/>
              <a:gd name="T39" fmla="*/ 0 h 3523"/>
              <a:gd name="T40" fmla="*/ 0 w 2981"/>
              <a:gd name="T41" fmla="*/ 0 h 3523"/>
              <a:gd name="T42" fmla="*/ 0 w 2981"/>
              <a:gd name="T43" fmla="*/ 0 h 3523"/>
              <a:gd name="T44" fmla="*/ 0 w 2981"/>
              <a:gd name="T45" fmla="*/ 0 h 3523"/>
              <a:gd name="T46" fmla="*/ 0 w 2981"/>
              <a:gd name="T47" fmla="*/ 0 h 3523"/>
              <a:gd name="T48" fmla="*/ 0 w 2981"/>
              <a:gd name="T49" fmla="*/ 0 h 3523"/>
              <a:gd name="T50" fmla="*/ 0 w 2981"/>
              <a:gd name="T51" fmla="*/ 0 h 3523"/>
              <a:gd name="T52" fmla="*/ 0 w 2981"/>
              <a:gd name="T53" fmla="*/ 0 h 3523"/>
              <a:gd name="T54" fmla="*/ 0 w 2981"/>
              <a:gd name="T55" fmla="*/ 0 h 3523"/>
              <a:gd name="T56" fmla="*/ 0 w 2981"/>
              <a:gd name="T57" fmla="*/ 0 h 3523"/>
              <a:gd name="T58" fmla="*/ 0 w 2981"/>
              <a:gd name="T59" fmla="*/ 0 h 3523"/>
              <a:gd name="T60" fmla="*/ 0 w 2981"/>
              <a:gd name="T61" fmla="*/ 0 h 3523"/>
              <a:gd name="T62" fmla="*/ 0 w 2981"/>
              <a:gd name="T63" fmla="*/ 0 h 3523"/>
              <a:gd name="T64" fmla="*/ 0 w 2981"/>
              <a:gd name="T65" fmla="*/ 0 h 3523"/>
              <a:gd name="T66" fmla="*/ 0 w 2981"/>
              <a:gd name="T67" fmla="*/ 0 h 3523"/>
              <a:gd name="T68" fmla="*/ 0 w 2981"/>
              <a:gd name="T69" fmla="*/ 0 h 3523"/>
              <a:gd name="T70" fmla="*/ 0 w 2981"/>
              <a:gd name="T71" fmla="*/ 0 h 3523"/>
              <a:gd name="T72" fmla="*/ 0 w 2981"/>
              <a:gd name="T73" fmla="*/ 0 h 3523"/>
              <a:gd name="T74" fmla="*/ 0 w 2981"/>
              <a:gd name="T75" fmla="*/ 0 h 3523"/>
              <a:gd name="T76" fmla="*/ 0 w 2981"/>
              <a:gd name="T77" fmla="*/ 0 h 3523"/>
              <a:gd name="T78" fmla="*/ 0 w 2981"/>
              <a:gd name="T79" fmla="*/ 0 h 3523"/>
              <a:gd name="T80" fmla="*/ 0 w 2981"/>
              <a:gd name="T81" fmla="*/ 0 h 3523"/>
              <a:gd name="T82" fmla="*/ 0 w 2981"/>
              <a:gd name="T83" fmla="*/ 0 h 3523"/>
              <a:gd name="T84" fmla="*/ 0 w 2981"/>
              <a:gd name="T85" fmla="*/ 0 h 3523"/>
              <a:gd name="T86" fmla="*/ 0 w 2981"/>
              <a:gd name="T87" fmla="*/ 0 h 3523"/>
              <a:gd name="T88" fmla="*/ 0 w 2981"/>
              <a:gd name="T89" fmla="*/ 0 h 3523"/>
              <a:gd name="T90" fmla="*/ 0 w 2981"/>
              <a:gd name="T91" fmla="*/ 0 h 3523"/>
              <a:gd name="T92" fmla="*/ 0 w 2981"/>
              <a:gd name="T93" fmla="*/ 0 h 3523"/>
              <a:gd name="T94" fmla="*/ 0 w 2981"/>
              <a:gd name="T95" fmla="*/ 0 h 3523"/>
              <a:gd name="T96" fmla="*/ 0 w 2981"/>
              <a:gd name="T97" fmla="*/ 0 h 3523"/>
              <a:gd name="T98" fmla="*/ 0 w 2981"/>
              <a:gd name="T99" fmla="*/ 0 h 3523"/>
              <a:gd name="T100" fmla="*/ 0 w 2981"/>
              <a:gd name="T101" fmla="*/ 0 h 3523"/>
              <a:gd name="T102" fmla="*/ 0 w 2981"/>
              <a:gd name="T103" fmla="*/ 0 h 3523"/>
              <a:gd name="T104" fmla="*/ 0 w 2981"/>
              <a:gd name="T105" fmla="*/ 0 h 3523"/>
              <a:gd name="T106" fmla="*/ 0 w 2981"/>
              <a:gd name="T107" fmla="*/ 0 h 3523"/>
              <a:gd name="T108" fmla="*/ 0 w 2981"/>
              <a:gd name="T109" fmla="*/ 0 h 3523"/>
              <a:gd name="T110" fmla="*/ 0 w 2981"/>
              <a:gd name="T111" fmla="*/ 0 h 3523"/>
              <a:gd name="T112" fmla="*/ 0 w 2981"/>
              <a:gd name="T113" fmla="*/ 0 h 3523"/>
              <a:gd name="T114" fmla="*/ 0 w 2981"/>
              <a:gd name="T115" fmla="*/ 0 h 3523"/>
              <a:gd name="T116" fmla="*/ 0 w 2981"/>
              <a:gd name="T117" fmla="*/ 0 h 3523"/>
              <a:gd name="T118" fmla="*/ 0 w 2981"/>
              <a:gd name="T119" fmla="*/ 0 h 3523"/>
              <a:gd name="T120" fmla="*/ 0 w 2981"/>
              <a:gd name="T121" fmla="*/ 0 h 352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981"/>
              <a:gd name="T184" fmla="*/ 0 h 3523"/>
              <a:gd name="T185" fmla="*/ 2981 w 2981"/>
              <a:gd name="T186" fmla="*/ 3523 h 352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981" h="3523">
                <a:moveTo>
                  <a:pt x="547" y="2797"/>
                </a:moveTo>
                <a:lnTo>
                  <a:pt x="508" y="2758"/>
                </a:lnTo>
                <a:lnTo>
                  <a:pt x="446" y="2733"/>
                </a:lnTo>
                <a:lnTo>
                  <a:pt x="430" y="2679"/>
                </a:lnTo>
                <a:lnTo>
                  <a:pt x="469" y="2562"/>
                </a:lnTo>
                <a:lnTo>
                  <a:pt x="469" y="2484"/>
                </a:lnTo>
                <a:lnTo>
                  <a:pt x="469" y="2366"/>
                </a:lnTo>
                <a:lnTo>
                  <a:pt x="449" y="2273"/>
                </a:lnTo>
                <a:lnTo>
                  <a:pt x="394" y="2263"/>
                </a:lnTo>
                <a:lnTo>
                  <a:pt x="391" y="2210"/>
                </a:lnTo>
                <a:lnTo>
                  <a:pt x="424" y="2165"/>
                </a:lnTo>
                <a:lnTo>
                  <a:pt x="485" y="2185"/>
                </a:lnTo>
                <a:lnTo>
                  <a:pt x="547" y="2171"/>
                </a:lnTo>
                <a:lnTo>
                  <a:pt x="664" y="2053"/>
                </a:lnTo>
                <a:lnTo>
                  <a:pt x="725" y="2081"/>
                </a:lnTo>
                <a:lnTo>
                  <a:pt x="782" y="2249"/>
                </a:lnTo>
                <a:lnTo>
                  <a:pt x="781" y="2347"/>
                </a:lnTo>
                <a:lnTo>
                  <a:pt x="758" y="2375"/>
                </a:lnTo>
                <a:lnTo>
                  <a:pt x="745" y="2421"/>
                </a:lnTo>
                <a:lnTo>
                  <a:pt x="781" y="2455"/>
                </a:lnTo>
                <a:lnTo>
                  <a:pt x="782" y="2640"/>
                </a:lnTo>
                <a:lnTo>
                  <a:pt x="704" y="2719"/>
                </a:lnTo>
                <a:lnTo>
                  <a:pt x="664" y="2705"/>
                </a:lnTo>
                <a:lnTo>
                  <a:pt x="608" y="2715"/>
                </a:lnTo>
                <a:lnTo>
                  <a:pt x="586" y="2758"/>
                </a:lnTo>
                <a:lnTo>
                  <a:pt x="547" y="2797"/>
                </a:lnTo>
                <a:close/>
                <a:moveTo>
                  <a:pt x="2094" y="3523"/>
                </a:moveTo>
                <a:lnTo>
                  <a:pt x="1990" y="3473"/>
                </a:lnTo>
                <a:lnTo>
                  <a:pt x="1917" y="3384"/>
                </a:lnTo>
                <a:lnTo>
                  <a:pt x="1864" y="3354"/>
                </a:lnTo>
                <a:lnTo>
                  <a:pt x="1800" y="3344"/>
                </a:lnTo>
                <a:lnTo>
                  <a:pt x="1604" y="3227"/>
                </a:lnTo>
                <a:lnTo>
                  <a:pt x="1542" y="3218"/>
                </a:lnTo>
                <a:lnTo>
                  <a:pt x="1487" y="3227"/>
                </a:lnTo>
                <a:lnTo>
                  <a:pt x="1454" y="3159"/>
                </a:lnTo>
                <a:lnTo>
                  <a:pt x="1475" y="3096"/>
                </a:lnTo>
                <a:lnTo>
                  <a:pt x="1532" y="3029"/>
                </a:lnTo>
                <a:lnTo>
                  <a:pt x="1565" y="3071"/>
                </a:lnTo>
                <a:lnTo>
                  <a:pt x="1638" y="3068"/>
                </a:lnTo>
                <a:lnTo>
                  <a:pt x="1661" y="3023"/>
                </a:lnTo>
                <a:lnTo>
                  <a:pt x="1722" y="3031"/>
                </a:lnTo>
                <a:lnTo>
                  <a:pt x="1761" y="3071"/>
                </a:lnTo>
                <a:lnTo>
                  <a:pt x="1797" y="3099"/>
                </a:lnTo>
                <a:lnTo>
                  <a:pt x="1867" y="3088"/>
                </a:lnTo>
                <a:lnTo>
                  <a:pt x="1981" y="3091"/>
                </a:lnTo>
                <a:lnTo>
                  <a:pt x="2090" y="3034"/>
                </a:lnTo>
                <a:lnTo>
                  <a:pt x="2153" y="3044"/>
                </a:lnTo>
                <a:lnTo>
                  <a:pt x="2230" y="3031"/>
                </a:lnTo>
                <a:lnTo>
                  <a:pt x="2187" y="3133"/>
                </a:lnTo>
                <a:lnTo>
                  <a:pt x="2113" y="3266"/>
                </a:lnTo>
                <a:lnTo>
                  <a:pt x="2113" y="3305"/>
                </a:lnTo>
                <a:lnTo>
                  <a:pt x="2176" y="3402"/>
                </a:lnTo>
                <a:lnTo>
                  <a:pt x="2122" y="3454"/>
                </a:lnTo>
                <a:lnTo>
                  <a:pt x="2124" y="3509"/>
                </a:lnTo>
                <a:lnTo>
                  <a:pt x="2094" y="3523"/>
                </a:lnTo>
                <a:close/>
                <a:moveTo>
                  <a:pt x="1794" y="561"/>
                </a:moveTo>
                <a:lnTo>
                  <a:pt x="1759" y="494"/>
                </a:lnTo>
                <a:lnTo>
                  <a:pt x="1733" y="499"/>
                </a:lnTo>
                <a:lnTo>
                  <a:pt x="1728" y="524"/>
                </a:lnTo>
                <a:lnTo>
                  <a:pt x="1676" y="521"/>
                </a:lnTo>
                <a:lnTo>
                  <a:pt x="1648" y="535"/>
                </a:lnTo>
                <a:lnTo>
                  <a:pt x="1643" y="568"/>
                </a:lnTo>
                <a:lnTo>
                  <a:pt x="1582" y="567"/>
                </a:lnTo>
                <a:lnTo>
                  <a:pt x="1448" y="607"/>
                </a:lnTo>
                <a:lnTo>
                  <a:pt x="1409" y="632"/>
                </a:lnTo>
                <a:lnTo>
                  <a:pt x="1409" y="685"/>
                </a:lnTo>
                <a:lnTo>
                  <a:pt x="1418" y="712"/>
                </a:lnTo>
                <a:lnTo>
                  <a:pt x="1448" y="763"/>
                </a:lnTo>
                <a:lnTo>
                  <a:pt x="1487" y="802"/>
                </a:lnTo>
                <a:lnTo>
                  <a:pt x="1487" y="842"/>
                </a:lnTo>
                <a:lnTo>
                  <a:pt x="1453" y="864"/>
                </a:lnTo>
                <a:lnTo>
                  <a:pt x="1411" y="862"/>
                </a:lnTo>
                <a:lnTo>
                  <a:pt x="1409" y="920"/>
                </a:lnTo>
                <a:lnTo>
                  <a:pt x="1448" y="998"/>
                </a:lnTo>
                <a:lnTo>
                  <a:pt x="1526" y="1114"/>
                </a:lnTo>
                <a:lnTo>
                  <a:pt x="1760" y="1284"/>
                </a:lnTo>
                <a:lnTo>
                  <a:pt x="1786" y="1282"/>
                </a:lnTo>
                <a:lnTo>
                  <a:pt x="1800" y="1316"/>
                </a:lnTo>
                <a:lnTo>
                  <a:pt x="1800" y="1427"/>
                </a:lnTo>
                <a:lnTo>
                  <a:pt x="1825" y="1506"/>
                </a:lnTo>
                <a:lnTo>
                  <a:pt x="1878" y="1584"/>
                </a:lnTo>
                <a:lnTo>
                  <a:pt x="1954" y="1670"/>
                </a:lnTo>
                <a:lnTo>
                  <a:pt x="2034" y="1740"/>
                </a:lnTo>
                <a:lnTo>
                  <a:pt x="2034" y="1780"/>
                </a:lnTo>
                <a:lnTo>
                  <a:pt x="2073" y="1819"/>
                </a:lnTo>
                <a:lnTo>
                  <a:pt x="2149" y="1837"/>
                </a:lnTo>
                <a:lnTo>
                  <a:pt x="2381" y="1816"/>
                </a:lnTo>
                <a:lnTo>
                  <a:pt x="2407" y="1823"/>
                </a:lnTo>
                <a:lnTo>
                  <a:pt x="2412" y="1867"/>
                </a:lnTo>
                <a:lnTo>
                  <a:pt x="2338" y="1919"/>
                </a:lnTo>
                <a:lnTo>
                  <a:pt x="2347" y="1975"/>
                </a:lnTo>
                <a:lnTo>
                  <a:pt x="2464" y="2014"/>
                </a:lnTo>
                <a:lnTo>
                  <a:pt x="2582" y="2092"/>
                </a:lnTo>
                <a:lnTo>
                  <a:pt x="2660" y="2132"/>
                </a:lnTo>
                <a:lnTo>
                  <a:pt x="2855" y="2249"/>
                </a:lnTo>
                <a:lnTo>
                  <a:pt x="2877" y="2293"/>
                </a:lnTo>
                <a:lnTo>
                  <a:pt x="2934" y="2366"/>
                </a:lnTo>
                <a:lnTo>
                  <a:pt x="2973" y="2405"/>
                </a:lnTo>
                <a:lnTo>
                  <a:pt x="2981" y="2456"/>
                </a:lnTo>
                <a:lnTo>
                  <a:pt x="2934" y="2523"/>
                </a:lnTo>
                <a:lnTo>
                  <a:pt x="2855" y="2484"/>
                </a:lnTo>
                <a:lnTo>
                  <a:pt x="2855" y="2405"/>
                </a:lnTo>
                <a:lnTo>
                  <a:pt x="2816" y="2366"/>
                </a:lnTo>
                <a:lnTo>
                  <a:pt x="2750" y="2375"/>
                </a:lnTo>
                <a:lnTo>
                  <a:pt x="2699" y="2366"/>
                </a:lnTo>
                <a:lnTo>
                  <a:pt x="2669" y="2328"/>
                </a:lnTo>
                <a:lnTo>
                  <a:pt x="2660" y="2288"/>
                </a:lnTo>
                <a:lnTo>
                  <a:pt x="2622" y="2276"/>
                </a:lnTo>
                <a:lnTo>
                  <a:pt x="2582" y="2288"/>
                </a:lnTo>
                <a:lnTo>
                  <a:pt x="2543" y="2327"/>
                </a:lnTo>
                <a:lnTo>
                  <a:pt x="2522" y="2388"/>
                </a:lnTo>
                <a:lnTo>
                  <a:pt x="2514" y="2447"/>
                </a:lnTo>
                <a:lnTo>
                  <a:pt x="2464" y="2502"/>
                </a:lnTo>
                <a:lnTo>
                  <a:pt x="2467" y="2549"/>
                </a:lnTo>
                <a:lnTo>
                  <a:pt x="2529" y="2572"/>
                </a:lnTo>
                <a:lnTo>
                  <a:pt x="2621" y="2640"/>
                </a:lnTo>
                <a:lnTo>
                  <a:pt x="2626" y="2715"/>
                </a:lnTo>
                <a:lnTo>
                  <a:pt x="2646" y="2741"/>
                </a:lnTo>
                <a:lnTo>
                  <a:pt x="2646" y="2778"/>
                </a:lnTo>
                <a:lnTo>
                  <a:pt x="2621" y="2797"/>
                </a:lnTo>
                <a:lnTo>
                  <a:pt x="2550" y="2811"/>
                </a:lnTo>
                <a:lnTo>
                  <a:pt x="2503" y="2836"/>
                </a:lnTo>
                <a:lnTo>
                  <a:pt x="2479" y="2886"/>
                </a:lnTo>
                <a:lnTo>
                  <a:pt x="2477" y="2953"/>
                </a:lnTo>
                <a:lnTo>
                  <a:pt x="2425" y="2992"/>
                </a:lnTo>
                <a:lnTo>
                  <a:pt x="2368" y="3107"/>
                </a:lnTo>
                <a:lnTo>
                  <a:pt x="2308" y="3122"/>
                </a:lnTo>
                <a:lnTo>
                  <a:pt x="2269" y="3110"/>
                </a:lnTo>
                <a:lnTo>
                  <a:pt x="2264" y="3036"/>
                </a:lnTo>
                <a:lnTo>
                  <a:pt x="2308" y="2992"/>
                </a:lnTo>
                <a:lnTo>
                  <a:pt x="2337" y="2943"/>
                </a:lnTo>
                <a:lnTo>
                  <a:pt x="2316" y="2910"/>
                </a:lnTo>
                <a:lnTo>
                  <a:pt x="2386" y="2836"/>
                </a:lnTo>
                <a:lnTo>
                  <a:pt x="2386" y="2797"/>
                </a:lnTo>
                <a:lnTo>
                  <a:pt x="2363" y="2754"/>
                </a:lnTo>
                <a:lnTo>
                  <a:pt x="2347" y="2640"/>
                </a:lnTo>
                <a:lnTo>
                  <a:pt x="2308" y="2562"/>
                </a:lnTo>
                <a:lnTo>
                  <a:pt x="2308" y="2484"/>
                </a:lnTo>
                <a:lnTo>
                  <a:pt x="2283" y="2432"/>
                </a:lnTo>
                <a:lnTo>
                  <a:pt x="2226" y="2424"/>
                </a:lnTo>
                <a:lnTo>
                  <a:pt x="2191" y="2445"/>
                </a:lnTo>
                <a:lnTo>
                  <a:pt x="2129" y="2390"/>
                </a:lnTo>
                <a:lnTo>
                  <a:pt x="2085" y="2367"/>
                </a:lnTo>
                <a:lnTo>
                  <a:pt x="2113" y="2327"/>
                </a:lnTo>
                <a:lnTo>
                  <a:pt x="2034" y="2210"/>
                </a:lnTo>
                <a:lnTo>
                  <a:pt x="1956" y="2249"/>
                </a:lnTo>
                <a:lnTo>
                  <a:pt x="1977" y="2208"/>
                </a:lnTo>
                <a:lnTo>
                  <a:pt x="1956" y="2171"/>
                </a:lnTo>
                <a:lnTo>
                  <a:pt x="1917" y="2171"/>
                </a:lnTo>
                <a:lnTo>
                  <a:pt x="1876" y="2204"/>
                </a:lnTo>
                <a:lnTo>
                  <a:pt x="1855" y="2126"/>
                </a:lnTo>
                <a:lnTo>
                  <a:pt x="1800" y="2053"/>
                </a:lnTo>
                <a:lnTo>
                  <a:pt x="1721" y="2014"/>
                </a:lnTo>
                <a:lnTo>
                  <a:pt x="1699" y="2027"/>
                </a:lnTo>
                <a:lnTo>
                  <a:pt x="1604" y="2014"/>
                </a:lnTo>
                <a:lnTo>
                  <a:pt x="1548" y="1942"/>
                </a:lnTo>
                <a:lnTo>
                  <a:pt x="1481" y="1897"/>
                </a:lnTo>
                <a:lnTo>
                  <a:pt x="1435" y="1836"/>
                </a:lnTo>
                <a:lnTo>
                  <a:pt x="1330" y="1780"/>
                </a:lnTo>
                <a:lnTo>
                  <a:pt x="1213" y="1662"/>
                </a:lnTo>
                <a:lnTo>
                  <a:pt x="1149" y="1632"/>
                </a:lnTo>
                <a:lnTo>
                  <a:pt x="1128" y="1557"/>
                </a:lnTo>
                <a:lnTo>
                  <a:pt x="1056" y="1506"/>
                </a:lnTo>
                <a:lnTo>
                  <a:pt x="1043" y="1426"/>
                </a:lnTo>
                <a:lnTo>
                  <a:pt x="971" y="1359"/>
                </a:lnTo>
                <a:lnTo>
                  <a:pt x="948" y="1229"/>
                </a:lnTo>
                <a:lnTo>
                  <a:pt x="899" y="1153"/>
                </a:lnTo>
                <a:lnTo>
                  <a:pt x="782" y="1036"/>
                </a:lnTo>
                <a:lnTo>
                  <a:pt x="683" y="979"/>
                </a:lnTo>
                <a:lnTo>
                  <a:pt x="586" y="959"/>
                </a:lnTo>
                <a:lnTo>
                  <a:pt x="508" y="959"/>
                </a:lnTo>
                <a:lnTo>
                  <a:pt x="443" y="1016"/>
                </a:lnTo>
                <a:lnTo>
                  <a:pt x="400" y="1092"/>
                </a:lnTo>
                <a:lnTo>
                  <a:pt x="335" y="1131"/>
                </a:lnTo>
                <a:lnTo>
                  <a:pt x="234" y="1153"/>
                </a:lnTo>
                <a:lnTo>
                  <a:pt x="236" y="1114"/>
                </a:lnTo>
                <a:lnTo>
                  <a:pt x="272" y="1068"/>
                </a:lnTo>
                <a:lnTo>
                  <a:pt x="234" y="1036"/>
                </a:lnTo>
                <a:lnTo>
                  <a:pt x="156" y="1036"/>
                </a:lnTo>
                <a:lnTo>
                  <a:pt x="78" y="998"/>
                </a:lnTo>
                <a:lnTo>
                  <a:pt x="39" y="920"/>
                </a:lnTo>
                <a:lnTo>
                  <a:pt x="78" y="842"/>
                </a:lnTo>
                <a:lnTo>
                  <a:pt x="117" y="842"/>
                </a:lnTo>
                <a:lnTo>
                  <a:pt x="87" y="789"/>
                </a:lnTo>
                <a:lnTo>
                  <a:pt x="38" y="770"/>
                </a:lnTo>
                <a:lnTo>
                  <a:pt x="32" y="734"/>
                </a:lnTo>
                <a:lnTo>
                  <a:pt x="0" y="724"/>
                </a:lnTo>
                <a:lnTo>
                  <a:pt x="15" y="690"/>
                </a:lnTo>
                <a:lnTo>
                  <a:pt x="62" y="701"/>
                </a:lnTo>
                <a:lnTo>
                  <a:pt x="117" y="646"/>
                </a:lnTo>
                <a:lnTo>
                  <a:pt x="116" y="589"/>
                </a:lnTo>
                <a:lnTo>
                  <a:pt x="71" y="537"/>
                </a:lnTo>
                <a:lnTo>
                  <a:pt x="80" y="505"/>
                </a:lnTo>
                <a:lnTo>
                  <a:pt x="32" y="454"/>
                </a:lnTo>
                <a:lnTo>
                  <a:pt x="116" y="415"/>
                </a:lnTo>
                <a:lnTo>
                  <a:pt x="239" y="391"/>
                </a:lnTo>
                <a:lnTo>
                  <a:pt x="347" y="398"/>
                </a:lnTo>
                <a:lnTo>
                  <a:pt x="352" y="294"/>
                </a:lnTo>
                <a:lnTo>
                  <a:pt x="481" y="197"/>
                </a:lnTo>
                <a:lnTo>
                  <a:pt x="484" y="286"/>
                </a:lnTo>
                <a:lnTo>
                  <a:pt x="528" y="331"/>
                </a:lnTo>
                <a:lnTo>
                  <a:pt x="547" y="331"/>
                </a:lnTo>
                <a:lnTo>
                  <a:pt x="547" y="367"/>
                </a:lnTo>
                <a:lnTo>
                  <a:pt x="586" y="450"/>
                </a:lnTo>
                <a:lnTo>
                  <a:pt x="620" y="428"/>
                </a:lnTo>
                <a:lnTo>
                  <a:pt x="608" y="369"/>
                </a:lnTo>
                <a:lnTo>
                  <a:pt x="667" y="256"/>
                </a:lnTo>
                <a:lnTo>
                  <a:pt x="664" y="215"/>
                </a:lnTo>
                <a:lnTo>
                  <a:pt x="704" y="215"/>
                </a:lnTo>
                <a:lnTo>
                  <a:pt x="704" y="255"/>
                </a:lnTo>
                <a:lnTo>
                  <a:pt x="743" y="294"/>
                </a:lnTo>
                <a:lnTo>
                  <a:pt x="783" y="262"/>
                </a:lnTo>
                <a:lnTo>
                  <a:pt x="821" y="255"/>
                </a:lnTo>
                <a:lnTo>
                  <a:pt x="860" y="294"/>
                </a:lnTo>
                <a:lnTo>
                  <a:pt x="881" y="279"/>
                </a:lnTo>
                <a:lnTo>
                  <a:pt x="860" y="215"/>
                </a:lnTo>
                <a:lnTo>
                  <a:pt x="860" y="176"/>
                </a:lnTo>
                <a:lnTo>
                  <a:pt x="900" y="176"/>
                </a:lnTo>
                <a:lnTo>
                  <a:pt x="925" y="195"/>
                </a:lnTo>
                <a:lnTo>
                  <a:pt x="949" y="160"/>
                </a:lnTo>
                <a:lnTo>
                  <a:pt x="907" y="115"/>
                </a:lnTo>
                <a:lnTo>
                  <a:pt x="925" y="72"/>
                </a:lnTo>
                <a:lnTo>
                  <a:pt x="997" y="72"/>
                </a:lnTo>
                <a:lnTo>
                  <a:pt x="1061" y="89"/>
                </a:lnTo>
                <a:lnTo>
                  <a:pt x="1128" y="89"/>
                </a:lnTo>
                <a:lnTo>
                  <a:pt x="1151" y="40"/>
                </a:lnTo>
                <a:lnTo>
                  <a:pt x="1213" y="18"/>
                </a:lnTo>
                <a:lnTo>
                  <a:pt x="1281" y="40"/>
                </a:lnTo>
                <a:lnTo>
                  <a:pt x="1412" y="0"/>
                </a:lnTo>
                <a:lnTo>
                  <a:pt x="1417" y="13"/>
                </a:lnTo>
                <a:lnTo>
                  <a:pt x="1388" y="37"/>
                </a:lnTo>
                <a:lnTo>
                  <a:pt x="1414" y="97"/>
                </a:lnTo>
                <a:lnTo>
                  <a:pt x="1457" y="135"/>
                </a:lnTo>
                <a:lnTo>
                  <a:pt x="1604" y="176"/>
                </a:lnTo>
                <a:lnTo>
                  <a:pt x="1693" y="207"/>
                </a:lnTo>
                <a:lnTo>
                  <a:pt x="1761" y="215"/>
                </a:lnTo>
                <a:lnTo>
                  <a:pt x="1761" y="255"/>
                </a:lnTo>
                <a:lnTo>
                  <a:pt x="1685" y="279"/>
                </a:lnTo>
                <a:lnTo>
                  <a:pt x="1685" y="316"/>
                </a:lnTo>
                <a:lnTo>
                  <a:pt x="1755" y="346"/>
                </a:lnTo>
                <a:lnTo>
                  <a:pt x="1761" y="372"/>
                </a:lnTo>
                <a:lnTo>
                  <a:pt x="1726" y="408"/>
                </a:lnTo>
                <a:lnTo>
                  <a:pt x="1758" y="417"/>
                </a:lnTo>
                <a:lnTo>
                  <a:pt x="1744" y="467"/>
                </a:lnTo>
                <a:lnTo>
                  <a:pt x="1775" y="481"/>
                </a:lnTo>
                <a:lnTo>
                  <a:pt x="1817" y="544"/>
                </a:lnTo>
                <a:lnTo>
                  <a:pt x="1794" y="561"/>
                </a:lnTo>
                <a:close/>
              </a:path>
            </a:pathLst>
          </a:custGeom>
          <a:solidFill>
            <a:srgbClr val="009644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 dirty="0"/>
          </a:p>
        </p:txBody>
      </p:sp>
      <p:sp>
        <p:nvSpPr>
          <p:cNvPr id="20521" name="Freeform 28"/>
          <p:cNvSpPr>
            <a:spLocks/>
          </p:cNvSpPr>
          <p:nvPr/>
        </p:nvSpPr>
        <p:spPr bwMode="auto">
          <a:xfrm>
            <a:off x="2832100" y="4935538"/>
            <a:ext cx="352425" cy="382587"/>
          </a:xfrm>
          <a:custGeom>
            <a:avLst/>
            <a:gdLst>
              <a:gd name="T0" fmla="*/ 0 w 1136"/>
              <a:gd name="T1" fmla="*/ 0 h 1578"/>
              <a:gd name="T2" fmla="*/ 0 w 1136"/>
              <a:gd name="T3" fmla="*/ 0 h 1578"/>
              <a:gd name="T4" fmla="*/ 0 w 1136"/>
              <a:gd name="T5" fmla="*/ 0 h 1578"/>
              <a:gd name="T6" fmla="*/ 0 w 1136"/>
              <a:gd name="T7" fmla="*/ 0 h 1578"/>
              <a:gd name="T8" fmla="*/ 0 w 1136"/>
              <a:gd name="T9" fmla="*/ 0 h 1578"/>
              <a:gd name="T10" fmla="*/ 0 w 1136"/>
              <a:gd name="T11" fmla="*/ 0 h 1578"/>
              <a:gd name="T12" fmla="*/ 0 w 1136"/>
              <a:gd name="T13" fmla="*/ 0 h 1578"/>
              <a:gd name="T14" fmla="*/ 0 w 1136"/>
              <a:gd name="T15" fmla="*/ 0 h 1578"/>
              <a:gd name="T16" fmla="*/ 0 w 1136"/>
              <a:gd name="T17" fmla="*/ 0 h 1578"/>
              <a:gd name="T18" fmla="*/ 0 w 1136"/>
              <a:gd name="T19" fmla="*/ 0 h 1578"/>
              <a:gd name="T20" fmla="*/ 0 w 1136"/>
              <a:gd name="T21" fmla="*/ 0 h 1578"/>
              <a:gd name="T22" fmla="*/ 0 w 1136"/>
              <a:gd name="T23" fmla="*/ 0 h 1578"/>
              <a:gd name="T24" fmla="*/ 0 w 1136"/>
              <a:gd name="T25" fmla="*/ 0 h 1578"/>
              <a:gd name="T26" fmla="*/ 0 w 1136"/>
              <a:gd name="T27" fmla="*/ 0 h 1578"/>
              <a:gd name="T28" fmla="*/ 0 w 1136"/>
              <a:gd name="T29" fmla="*/ 0 h 1578"/>
              <a:gd name="T30" fmla="*/ 0 w 1136"/>
              <a:gd name="T31" fmla="*/ 0 h 1578"/>
              <a:gd name="T32" fmla="*/ 0 w 1136"/>
              <a:gd name="T33" fmla="*/ 0 h 1578"/>
              <a:gd name="T34" fmla="*/ 0 w 1136"/>
              <a:gd name="T35" fmla="*/ 0 h 1578"/>
              <a:gd name="T36" fmla="*/ 0 w 1136"/>
              <a:gd name="T37" fmla="*/ 0 h 1578"/>
              <a:gd name="T38" fmla="*/ 0 w 1136"/>
              <a:gd name="T39" fmla="*/ 0 h 1578"/>
              <a:gd name="T40" fmla="*/ 0 w 1136"/>
              <a:gd name="T41" fmla="*/ 0 h 1578"/>
              <a:gd name="T42" fmla="*/ 0 w 1136"/>
              <a:gd name="T43" fmla="*/ 0 h 1578"/>
              <a:gd name="T44" fmla="*/ 0 w 1136"/>
              <a:gd name="T45" fmla="*/ 0 h 1578"/>
              <a:gd name="T46" fmla="*/ 0 w 1136"/>
              <a:gd name="T47" fmla="*/ 0 h 1578"/>
              <a:gd name="T48" fmla="*/ 0 w 1136"/>
              <a:gd name="T49" fmla="*/ 0 h 1578"/>
              <a:gd name="T50" fmla="*/ 0 w 1136"/>
              <a:gd name="T51" fmla="*/ 0 h 1578"/>
              <a:gd name="T52" fmla="*/ 0 w 1136"/>
              <a:gd name="T53" fmla="*/ 0 h 1578"/>
              <a:gd name="T54" fmla="*/ 0 w 1136"/>
              <a:gd name="T55" fmla="*/ 0 h 1578"/>
              <a:gd name="T56" fmla="*/ 0 w 1136"/>
              <a:gd name="T57" fmla="*/ 0 h 1578"/>
              <a:gd name="T58" fmla="*/ 0 w 1136"/>
              <a:gd name="T59" fmla="*/ 0 h 1578"/>
              <a:gd name="T60" fmla="*/ 0 w 1136"/>
              <a:gd name="T61" fmla="*/ 0 h 1578"/>
              <a:gd name="T62" fmla="*/ 0 w 1136"/>
              <a:gd name="T63" fmla="*/ 0 h 1578"/>
              <a:gd name="T64" fmla="*/ 0 w 1136"/>
              <a:gd name="T65" fmla="*/ 0 h 1578"/>
              <a:gd name="T66" fmla="*/ 0 w 1136"/>
              <a:gd name="T67" fmla="*/ 0 h 1578"/>
              <a:gd name="T68" fmla="*/ 0 w 1136"/>
              <a:gd name="T69" fmla="*/ 0 h 1578"/>
              <a:gd name="T70" fmla="*/ 0 w 1136"/>
              <a:gd name="T71" fmla="*/ 0 h 1578"/>
              <a:gd name="T72" fmla="*/ 0 w 1136"/>
              <a:gd name="T73" fmla="*/ 0 h 1578"/>
              <a:gd name="T74" fmla="*/ 0 w 1136"/>
              <a:gd name="T75" fmla="*/ 0 h 1578"/>
              <a:gd name="T76" fmla="*/ 0 w 1136"/>
              <a:gd name="T77" fmla="*/ 0 h 1578"/>
              <a:gd name="T78" fmla="*/ 0 w 1136"/>
              <a:gd name="T79" fmla="*/ 0 h 1578"/>
              <a:gd name="T80" fmla="*/ 0 w 1136"/>
              <a:gd name="T81" fmla="*/ 0 h 1578"/>
              <a:gd name="T82" fmla="*/ 0 w 1136"/>
              <a:gd name="T83" fmla="*/ 0 h 1578"/>
              <a:gd name="T84" fmla="*/ 0 w 1136"/>
              <a:gd name="T85" fmla="*/ 0 h 1578"/>
              <a:gd name="T86" fmla="*/ 0 w 1136"/>
              <a:gd name="T87" fmla="*/ 0 h 1578"/>
              <a:gd name="T88" fmla="*/ 0 w 1136"/>
              <a:gd name="T89" fmla="*/ 0 h 1578"/>
              <a:gd name="T90" fmla="*/ 0 w 1136"/>
              <a:gd name="T91" fmla="*/ 0 h 1578"/>
              <a:gd name="T92" fmla="*/ 0 w 1136"/>
              <a:gd name="T93" fmla="*/ 0 h 1578"/>
              <a:gd name="T94" fmla="*/ 0 w 1136"/>
              <a:gd name="T95" fmla="*/ 0 h 1578"/>
              <a:gd name="T96" fmla="*/ 0 w 1136"/>
              <a:gd name="T97" fmla="*/ 0 h 1578"/>
              <a:gd name="T98" fmla="*/ 0 w 1136"/>
              <a:gd name="T99" fmla="*/ 0 h 1578"/>
              <a:gd name="T100" fmla="*/ 0 w 1136"/>
              <a:gd name="T101" fmla="*/ 0 h 1578"/>
              <a:gd name="T102" fmla="*/ 0 w 1136"/>
              <a:gd name="T103" fmla="*/ 0 h 157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36"/>
              <a:gd name="T157" fmla="*/ 0 h 1578"/>
              <a:gd name="T158" fmla="*/ 1136 w 1136"/>
              <a:gd name="T159" fmla="*/ 1578 h 157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36" h="1578">
                <a:moveTo>
                  <a:pt x="1070" y="667"/>
                </a:moveTo>
                <a:lnTo>
                  <a:pt x="1035" y="712"/>
                </a:lnTo>
                <a:lnTo>
                  <a:pt x="1035" y="766"/>
                </a:lnTo>
                <a:lnTo>
                  <a:pt x="984" y="794"/>
                </a:lnTo>
                <a:lnTo>
                  <a:pt x="967" y="868"/>
                </a:lnTo>
                <a:lnTo>
                  <a:pt x="1010" y="971"/>
                </a:lnTo>
                <a:lnTo>
                  <a:pt x="1136" y="1057"/>
                </a:lnTo>
                <a:lnTo>
                  <a:pt x="1136" y="1096"/>
                </a:lnTo>
                <a:lnTo>
                  <a:pt x="1070" y="1135"/>
                </a:lnTo>
                <a:lnTo>
                  <a:pt x="992" y="1175"/>
                </a:lnTo>
                <a:lnTo>
                  <a:pt x="989" y="1238"/>
                </a:lnTo>
                <a:lnTo>
                  <a:pt x="1003" y="1293"/>
                </a:lnTo>
                <a:lnTo>
                  <a:pt x="947" y="1364"/>
                </a:lnTo>
                <a:lnTo>
                  <a:pt x="914" y="1353"/>
                </a:lnTo>
                <a:lnTo>
                  <a:pt x="756" y="1370"/>
                </a:lnTo>
                <a:lnTo>
                  <a:pt x="739" y="1416"/>
                </a:lnTo>
                <a:lnTo>
                  <a:pt x="696" y="1427"/>
                </a:lnTo>
                <a:lnTo>
                  <a:pt x="682" y="1383"/>
                </a:lnTo>
                <a:lnTo>
                  <a:pt x="593" y="1428"/>
                </a:lnTo>
                <a:lnTo>
                  <a:pt x="566" y="1470"/>
                </a:lnTo>
                <a:lnTo>
                  <a:pt x="556" y="1561"/>
                </a:lnTo>
                <a:lnTo>
                  <a:pt x="521" y="1578"/>
                </a:lnTo>
                <a:lnTo>
                  <a:pt x="527" y="1483"/>
                </a:lnTo>
                <a:lnTo>
                  <a:pt x="503" y="1409"/>
                </a:lnTo>
                <a:lnTo>
                  <a:pt x="445" y="1370"/>
                </a:lnTo>
                <a:lnTo>
                  <a:pt x="422" y="1298"/>
                </a:lnTo>
                <a:lnTo>
                  <a:pt x="367" y="1316"/>
                </a:lnTo>
                <a:lnTo>
                  <a:pt x="349" y="1257"/>
                </a:lnTo>
                <a:lnTo>
                  <a:pt x="307" y="1285"/>
                </a:lnTo>
                <a:lnTo>
                  <a:pt x="245" y="1423"/>
                </a:lnTo>
                <a:lnTo>
                  <a:pt x="249" y="1528"/>
                </a:lnTo>
                <a:lnTo>
                  <a:pt x="185" y="1498"/>
                </a:lnTo>
                <a:lnTo>
                  <a:pt x="176" y="1453"/>
                </a:lnTo>
                <a:lnTo>
                  <a:pt x="10" y="1334"/>
                </a:lnTo>
                <a:lnTo>
                  <a:pt x="3" y="1293"/>
                </a:lnTo>
                <a:lnTo>
                  <a:pt x="31" y="1250"/>
                </a:lnTo>
                <a:lnTo>
                  <a:pt x="0" y="1167"/>
                </a:lnTo>
                <a:lnTo>
                  <a:pt x="11" y="1097"/>
                </a:lnTo>
                <a:lnTo>
                  <a:pt x="52" y="1096"/>
                </a:lnTo>
                <a:lnTo>
                  <a:pt x="52" y="1056"/>
                </a:lnTo>
                <a:lnTo>
                  <a:pt x="90" y="1020"/>
                </a:lnTo>
                <a:lnTo>
                  <a:pt x="140" y="1042"/>
                </a:lnTo>
                <a:lnTo>
                  <a:pt x="168" y="1031"/>
                </a:lnTo>
                <a:lnTo>
                  <a:pt x="160" y="975"/>
                </a:lnTo>
                <a:lnTo>
                  <a:pt x="123" y="955"/>
                </a:lnTo>
                <a:lnTo>
                  <a:pt x="143" y="926"/>
                </a:lnTo>
                <a:lnTo>
                  <a:pt x="158" y="940"/>
                </a:lnTo>
                <a:lnTo>
                  <a:pt x="210" y="936"/>
                </a:lnTo>
                <a:lnTo>
                  <a:pt x="217" y="916"/>
                </a:lnTo>
                <a:lnTo>
                  <a:pt x="242" y="903"/>
                </a:lnTo>
                <a:lnTo>
                  <a:pt x="258" y="926"/>
                </a:lnTo>
                <a:lnTo>
                  <a:pt x="283" y="905"/>
                </a:lnTo>
                <a:lnTo>
                  <a:pt x="284" y="865"/>
                </a:lnTo>
                <a:lnTo>
                  <a:pt x="229" y="813"/>
                </a:lnTo>
                <a:lnTo>
                  <a:pt x="229" y="795"/>
                </a:lnTo>
                <a:lnTo>
                  <a:pt x="273" y="813"/>
                </a:lnTo>
                <a:lnTo>
                  <a:pt x="309" y="794"/>
                </a:lnTo>
                <a:lnTo>
                  <a:pt x="218" y="717"/>
                </a:lnTo>
                <a:lnTo>
                  <a:pt x="217" y="688"/>
                </a:lnTo>
                <a:lnTo>
                  <a:pt x="174" y="682"/>
                </a:lnTo>
                <a:lnTo>
                  <a:pt x="166" y="649"/>
                </a:lnTo>
                <a:lnTo>
                  <a:pt x="174" y="600"/>
                </a:lnTo>
                <a:lnTo>
                  <a:pt x="214" y="563"/>
                </a:lnTo>
                <a:lnTo>
                  <a:pt x="234" y="525"/>
                </a:lnTo>
                <a:lnTo>
                  <a:pt x="243" y="487"/>
                </a:lnTo>
                <a:lnTo>
                  <a:pt x="226" y="476"/>
                </a:lnTo>
                <a:lnTo>
                  <a:pt x="180" y="498"/>
                </a:lnTo>
                <a:lnTo>
                  <a:pt x="171" y="471"/>
                </a:lnTo>
                <a:lnTo>
                  <a:pt x="203" y="456"/>
                </a:lnTo>
                <a:lnTo>
                  <a:pt x="176" y="420"/>
                </a:lnTo>
                <a:lnTo>
                  <a:pt x="166" y="385"/>
                </a:lnTo>
                <a:lnTo>
                  <a:pt x="202" y="364"/>
                </a:lnTo>
                <a:lnTo>
                  <a:pt x="250" y="364"/>
                </a:lnTo>
                <a:lnTo>
                  <a:pt x="247" y="346"/>
                </a:lnTo>
                <a:lnTo>
                  <a:pt x="200" y="331"/>
                </a:lnTo>
                <a:lnTo>
                  <a:pt x="154" y="289"/>
                </a:lnTo>
                <a:lnTo>
                  <a:pt x="155" y="263"/>
                </a:lnTo>
                <a:lnTo>
                  <a:pt x="173" y="239"/>
                </a:lnTo>
                <a:lnTo>
                  <a:pt x="141" y="211"/>
                </a:lnTo>
                <a:lnTo>
                  <a:pt x="134" y="146"/>
                </a:lnTo>
                <a:lnTo>
                  <a:pt x="92" y="119"/>
                </a:lnTo>
                <a:lnTo>
                  <a:pt x="201" y="66"/>
                </a:lnTo>
                <a:lnTo>
                  <a:pt x="257" y="64"/>
                </a:lnTo>
                <a:lnTo>
                  <a:pt x="329" y="0"/>
                </a:lnTo>
                <a:lnTo>
                  <a:pt x="453" y="9"/>
                </a:lnTo>
                <a:lnTo>
                  <a:pt x="566" y="132"/>
                </a:lnTo>
                <a:lnTo>
                  <a:pt x="609" y="135"/>
                </a:lnTo>
                <a:lnTo>
                  <a:pt x="606" y="281"/>
                </a:lnTo>
                <a:lnTo>
                  <a:pt x="686" y="337"/>
                </a:lnTo>
                <a:lnTo>
                  <a:pt x="759" y="370"/>
                </a:lnTo>
                <a:lnTo>
                  <a:pt x="721" y="432"/>
                </a:lnTo>
                <a:lnTo>
                  <a:pt x="761" y="473"/>
                </a:lnTo>
                <a:lnTo>
                  <a:pt x="720" y="487"/>
                </a:lnTo>
                <a:lnTo>
                  <a:pt x="722" y="508"/>
                </a:lnTo>
                <a:lnTo>
                  <a:pt x="795" y="511"/>
                </a:lnTo>
                <a:lnTo>
                  <a:pt x="832" y="550"/>
                </a:lnTo>
                <a:lnTo>
                  <a:pt x="901" y="551"/>
                </a:lnTo>
                <a:lnTo>
                  <a:pt x="951" y="590"/>
                </a:lnTo>
                <a:lnTo>
                  <a:pt x="992" y="510"/>
                </a:lnTo>
                <a:lnTo>
                  <a:pt x="1070" y="550"/>
                </a:lnTo>
                <a:lnTo>
                  <a:pt x="1070" y="589"/>
                </a:lnTo>
                <a:lnTo>
                  <a:pt x="1027" y="568"/>
                </a:lnTo>
                <a:lnTo>
                  <a:pt x="993" y="618"/>
                </a:lnTo>
                <a:lnTo>
                  <a:pt x="1070" y="667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11" name="Freeform 29"/>
          <p:cNvSpPr>
            <a:spLocks/>
          </p:cNvSpPr>
          <p:nvPr/>
        </p:nvSpPr>
        <p:spPr bwMode="auto">
          <a:xfrm>
            <a:off x="5756275" y="4992688"/>
            <a:ext cx="1325563" cy="679450"/>
          </a:xfrm>
          <a:custGeom>
            <a:avLst/>
            <a:gdLst>
              <a:gd name="T0" fmla="*/ 0 w 4261"/>
              <a:gd name="T1" fmla="*/ 0 h 2789"/>
              <a:gd name="T2" fmla="*/ 0 w 4261"/>
              <a:gd name="T3" fmla="*/ 0 h 2789"/>
              <a:gd name="T4" fmla="*/ 0 w 4261"/>
              <a:gd name="T5" fmla="*/ 0 h 2789"/>
              <a:gd name="T6" fmla="*/ 0 w 4261"/>
              <a:gd name="T7" fmla="*/ 0 h 2789"/>
              <a:gd name="T8" fmla="*/ 0 w 4261"/>
              <a:gd name="T9" fmla="*/ 0 h 2789"/>
              <a:gd name="T10" fmla="*/ 0 w 4261"/>
              <a:gd name="T11" fmla="*/ 0 h 2789"/>
              <a:gd name="T12" fmla="*/ 0 w 4261"/>
              <a:gd name="T13" fmla="*/ 0 h 2789"/>
              <a:gd name="T14" fmla="*/ 0 w 4261"/>
              <a:gd name="T15" fmla="*/ 0 h 2789"/>
              <a:gd name="T16" fmla="*/ 0 w 4261"/>
              <a:gd name="T17" fmla="*/ 0 h 2789"/>
              <a:gd name="T18" fmla="*/ 0 w 4261"/>
              <a:gd name="T19" fmla="*/ 0 h 2789"/>
              <a:gd name="T20" fmla="*/ 0 w 4261"/>
              <a:gd name="T21" fmla="*/ 0 h 2789"/>
              <a:gd name="T22" fmla="*/ 0 w 4261"/>
              <a:gd name="T23" fmla="*/ 0 h 2789"/>
              <a:gd name="T24" fmla="*/ 0 w 4261"/>
              <a:gd name="T25" fmla="*/ 0 h 2789"/>
              <a:gd name="T26" fmla="*/ 0 w 4261"/>
              <a:gd name="T27" fmla="*/ 0 h 2789"/>
              <a:gd name="T28" fmla="*/ 0 w 4261"/>
              <a:gd name="T29" fmla="*/ 0 h 2789"/>
              <a:gd name="T30" fmla="*/ 0 w 4261"/>
              <a:gd name="T31" fmla="*/ 0 h 2789"/>
              <a:gd name="T32" fmla="*/ 0 w 4261"/>
              <a:gd name="T33" fmla="*/ 0 h 2789"/>
              <a:gd name="T34" fmla="*/ 0 w 4261"/>
              <a:gd name="T35" fmla="*/ 0 h 2789"/>
              <a:gd name="T36" fmla="*/ 0 w 4261"/>
              <a:gd name="T37" fmla="*/ 0 h 2789"/>
              <a:gd name="T38" fmla="*/ 0 w 4261"/>
              <a:gd name="T39" fmla="*/ 0 h 2789"/>
              <a:gd name="T40" fmla="*/ 0 w 4261"/>
              <a:gd name="T41" fmla="*/ 0 h 2789"/>
              <a:gd name="T42" fmla="*/ 0 w 4261"/>
              <a:gd name="T43" fmla="*/ 0 h 2789"/>
              <a:gd name="T44" fmla="*/ 0 w 4261"/>
              <a:gd name="T45" fmla="*/ 0 h 2789"/>
              <a:gd name="T46" fmla="*/ 0 w 4261"/>
              <a:gd name="T47" fmla="*/ 0 h 2789"/>
              <a:gd name="T48" fmla="*/ 0 w 4261"/>
              <a:gd name="T49" fmla="*/ 0 h 2789"/>
              <a:gd name="T50" fmla="*/ 0 w 4261"/>
              <a:gd name="T51" fmla="*/ 0 h 2789"/>
              <a:gd name="T52" fmla="*/ 0 w 4261"/>
              <a:gd name="T53" fmla="*/ 0 h 2789"/>
              <a:gd name="T54" fmla="*/ 0 w 4261"/>
              <a:gd name="T55" fmla="*/ 0 h 2789"/>
              <a:gd name="T56" fmla="*/ 0 w 4261"/>
              <a:gd name="T57" fmla="*/ 0 h 2789"/>
              <a:gd name="T58" fmla="*/ 0 w 4261"/>
              <a:gd name="T59" fmla="*/ 0 h 2789"/>
              <a:gd name="T60" fmla="*/ 0 w 4261"/>
              <a:gd name="T61" fmla="*/ 0 h 2789"/>
              <a:gd name="T62" fmla="*/ 0 w 4261"/>
              <a:gd name="T63" fmla="*/ 0 h 2789"/>
              <a:gd name="T64" fmla="*/ 0 w 4261"/>
              <a:gd name="T65" fmla="*/ 0 h 2789"/>
              <a:gd name="T66" fmla="*/ 0 w 4261"/>
              <a:gd name="T67" fmla="*/ 0 h 2789"/>
              <a:gd name="T68" fmla="*/ 0 w 4261"/>
              <a:gd name="T69" fmla="*/ 0 h 2789"/>
              <a:gd name="T70" fmla="*/ 0 w 4261"/>
              <a:gd name="T71" fmla="*/ 0 h 2789"/>
              <a:gd name="T72" fmla="*/ 0 w 4261"/>
              <a:gd name="T73" fmla="*/ 0 h 2789"/>
              <a:gd name="T74" fmla="*/ 0 w 4261"/>
              <a:gd name="T75" fmla="*/ 0 h 2789"/>
              <a:gd name="T76" fmla="*/ 0 w 4261"/>
              <a:gd name="T77" fmla="*/ 0 h 2789"/>
              <a:gd name="T78" fmla="*/ 0 w 4261"/>
              <a:gd name="T79" fmla="*/ 0 h 2789"/>
              <a:gd name="T80" fmla="*/ 0 w 4261"/>
              <a:gd name="T81" fmla="*/ 0 h 2789"/>
              <a:gd name="T82" fmla="*/ 0 w 4261"/>
              <a:gd name="T83" fmla="*/ 0 h 2789"/>
              <a:gd name="T84" fmla="*/ 0 w 4261"/>
              <a:gd name="T85" fmla="*/ 0 h 2789"/>
              <a:gd name="T86" fmla="*/ 0 w 4261"/>
              <a:gd name="T87" fmla="*/ 0 h 2789"/>
              <a:gd name="T88" fmla="*/ 0 w 4261"/>
              <a:gd name="T89" fmla="*/ 0 h 2789"/>
              <a:gd name="T90" fmla="*/ 0 w 4261"/>
              <a:gd name="T91" fmla="*/ 0 h 2789"/>
              <a:gd name="T92" fmla="*/ 0 w 4261"/>
              <a:gd name="T93" fmla="*/ 0 h 2789"/>
              <a:gd name="T94" fmla="*/ 0 w 4261"/>
              <a:gd name="T95" fmla="*/ 0 h 2789"/>
              <a:gd name="T96" fmla="*/ 0 w 4261"/>
              <a:gd name="T97" fmla="*/ 0 h 2789"/>
              <a:gd name="T98" fmla="*/ 0 w 4261"/>
              <a:gd name="T99" fmla="*/ 0 h 2789"/>
              <a:gd name="T100" fmla="*/ 0 w 4261"/>
              <a:gd name="T101" fmla="*/ 0 h 2789"/>
              <a:gd name="T102" fmla="*/ 0 w 4261"/>
              <a:gd name="T103" fmla="*/ 0 h 2789"/>
              <a:gd name="T104" fmla="*/ 0 w 4261"/>
              <a:gd name="T105" fmla="*/ 0 h 278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61"/>
              <a:gd name="T160" fmla="*/ 0 h 2789"/>
              <a:gd name="T161" fmla="*/ 4261 w 4261"/>
              <a:gd name="T162" fmla="*/ 2789 h 278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61" h="2789">
                <a:moveTo>
                  <a:pt x="2856" y="2776"/>
                </a:moveTo>
                <a:lnTo>
                  <a:pt x="2763" y="2789"/>
                </a:lnTo>
                <a:lnTo>
                  <a:pt x="2716" y="2759"/>
                </a:lnTo>
                <a:lnTo>
                  <a:pt x="2622" y="2776"/>
                </a:lnTo>
                <a:lnTo>
                  <a:pt x="2636" y="2557"/>
                </a:lnTo>
                <a:lnTo>
                  <a:pt x="2661" y="2503"/>
                </a:lnTo>
                <a:lnTo>
                  <a:pt x="2583" y="2503"/>
                </a:lnTo>
                <a:lnTo>
                  <a:pt x="2463" y="2444"/>
                </a:lnTo>
                <a:lnTo>
                  <a:pt x="2425" y="2464"/>
                </a:lnTo>
                <a:lnTo>
                  <a:pt x="2073" y="2229"/>
                </a:lnTo>
                <a:lnTo>
                  <a:pt x="2034" y="2229"/>
                </a:lnTo>
                <a:lnTo>
                  <a:pt x="1604" y="1837"/>
                </a:lnTo>
                <a:lnTo>
                  <a:pt x="1570" y="1732"/>
                </a:lnTo>
                <a:lnTo>
                  <a:pt x="1526" y="1720"/>
                </a:lnTo>
                <a:lnTo>
                  <a:pt x="1487" y="1642"/>
                </a:lnTo>
                <a:lnTo>
                  <a:pt x="1487" y="1564"/>
                </a:lnTo>
                <a:lnTo>
                  <a:pt x="1448" y="1485"/>
                </a:lnTo>
                <a:lnTo>
                  <a:pt x="1351" y="1442"/>
                </a:lnTo>
                <a:lnTo>
                  <a:pt x="1330" y="1485"/>
                </a:lnTo>
                <a:lnTo>
                  <a:pt x="1233" y="1467"/>
                </a:lnTo>
                <a:lnTo>
                  <a:pt x="1092" y="1487"/>
                </a:lnTo>
                <a:lnTo>
                  <a:pt x="1047" y="1446"/>
                </a:lnTo>
                <a:lnTo>
                  <a:pt x="966" y="1429"/>
                </a:lnTo>
                <a:lnTo>
                  <a:pt x="950" y="1373"/>
                </a:lnTo>
                <a:lnTo>
                  <a:pt x="1005" y="1389"/>
                </a:lnTo>
                <a:lnTo>
                  <a:pt x="1003" y="1369"/>
                </a:lnTo>
                <a:lnTo>
                  <a:pt x="966" y="1311"/>
                </a:lnTo>
                <a:lnTo>
                  <a:pt x="1005" y="1272"/>
                </a:lnTo>
                <a:lnTo>
                  <a:pt x="945" y="1226"/>
                </a:lnTo>
                <a:lnTo>
                  <a:pt x="927" y="1154"/>
                </a:lnTo>
                <a:lnTo>
                  <a:pt x="849" y="1115"/>
                </a:lnTo>
                <a:lnTo>
                  <a:pt x="770" y="1115"/>
                </a:lnTo>
                <a:lnTo>
                  <a:pt x="731" y="1076"/>
                </a:lnTo>
                <a:lnTo>
                  <a:pt x="673" y="1046"/>
                </a:lnTo>
                <a:lnTo>
                  <a:pt x="646" y="976"/>
                </a:lnTo>
                <a:lnTo>
                  <a:pt x="622" y="1011"/>
                </a:lnTo>
                <a:lnTo>
                  <a:pt x="512" y="1009"/>
                </a:lnTo>
                <a:lnTo>
                  <a:pt x="497" y="1037"/>
                </a:lnTo>
                <a:lnTo>
                  <a:pt x="536" y="1076"/>
                </a:lnTo>
                <a:lnTo>
                  <a:pt x="536" y="1115"/>
                </a:lnTo>
                <a:lnTo>
                  <a:pt x="497" y="1076"/>
                </a:lnTo>
                <a:lnTo>
                  <a:pt x="458" y="1076"/>
                </a:lnTo>
                <a:lnTo>
                  <a:pt x="458" y="1115"/>
                </a:lnTo>
                <a:lnTo>
                  <a:pt x="419" y="1154"/>
                </a:lnTo>
                <a:lnTo>
                  <a:pt x="300" y="1154"/>
                </a:lnTo>
                <a:lnTo>
                  <a:pt x="183" y="1272"/>
                </a:lnTo>
                <a:lnTo>
                  <a:pt x="217" y="1406"/>
                </a:lnTo>
                <a:lnTo>
                  <a:pt x="222" y="1446"/>
                </a:lnTo>
                <a:lnTo>
                  <a:pt x="0" y="1446"/>
                </a:lnTo>
                <a:lnTo>
                  <a:pt x="0" y="195"/>
                </a:lnTo>
                <a:lnTo>
                  <a:pt x="626" y="0"/>
                </a:lnTo>
                <a:lnTo>
                  <a:pt x="1291" y="468"/>
                </a:lnTo>
                <a:lnTo>
                  <a:pt x="1487" y="703"/>
                </a:lnTo>
                <a:lnTo>
                  <a:pt x="1799" y="664"/>
                </a:lnTo>
                <a:lnTo>
                  <a:pt x="2112" y="703"/>
                </a:lnTo>
                <a:lnTo>
                  <a:pt x="2230" y="626"/>
                </a:lnTo>
                <a:lnTo>
                  <a:pt x="2308" y="742"/>
                </a:lnTo>
                <a:lnTo>
                  <a:pt x="2386" y="781"/>
                </a:lnTo>
                <a:lnTo>
                  <a:pt x="2465" y="938"/>
                </a:lnTo>
                <a:lnTo>
                  <a:pt x="2504" y="898"/>
                </a:lnTo>
                <a:lnTo>
                  <a:pt x="2504" y="1211"/>
                </a:lnTo>
                <a:lnTo>
                  <a:pt x="2622" y="1211"/>
                </a:lnTo>
                <a:lnTo>
                  <a:pt x="2622" y="1329"/>
                </a:lnTo>
                <a:lnTo>
                  <a:pt x="2661" y="1485"/>
                </a:lnTo>
                <a:lnTo>
                  <a:pt x="2739" y="1525"/>
                </a:lnTo>
                <a:lnTo>
                  <a:pt x="2817" y="1485"/>
                </a:lnTo>
                <a:lnTo>
                  <a:pt x="2974" y="1485"/>
                </a:lnTo>
                <a:lnTo>
                  <a:pt x="3013" y="1525"/>
                </a:lnTo>
                <a:lnTo>
                  <a:pt x="3013" y="1603"/>
                </a:lnTo>
                <a:lnTo>
                  <a:pt x="3052" y="1681"/>
                </a:lnTo>
                <a:lnTo>
                  <a:pt x="3130" y="1681"/>
                </a:lnTo>
                <a:lnTo>
                  <a:pt x="3169" y="1642"/>
                </a:lnTo>
                <a:lnTo>
                  <a:pt x="3130" y="1603"/>
                </a:lnTo>
                <a:lnTo>
                  <a:pt x="3208" y="1525"/>
                </a:lnTo>
                <a:lnTo>
                  <a:pt x="3215" y="1453"/>
                </a:lnTo>
                <a:lnTo>
                  <a:pt x="3248" y="1407"/>
                </a:lnTo>
                <a:lnTo>
                  <a:pt x="3287" y="1407"/>
                </a:lnTo>
                <a:lnTo>
                  <a:pt x="3404" y="1329"/>
                </a:lnTo>
                <a:lnTo>
                  <a:pt x="3560" y="1251"/>
                </a:lnTo>
                <a:lnTo>
                  <a:pt x="3599" y="1211"/>
                </a:lnTo>
                <a:lnTo>
                  <a:pt x="3599" y="1172"/>
                </a:lnTo>
                <a:lnTo>
                  <a:pt x="3639" y="1211"/>
                </a:lnTo>
                <a:lnTo>
                  <a:pt x="3678" y="1133"/>
                </a:lnTo>
                <a:lnTo>
                  <a:pt x="3756" y="1133"/>
                </a:lnTo>
                <a:lnTo>
                  <a:pt x="3795" y="1172"/>
                </a:lnTo>
                <a:lnTo>
                  <a:pt x="3717" y="1211"/>
                </a:lnTo>
                <a:lnTo>
                  <a:pt x="3639" y="1290"/>
                </a:lnTo>
                <a:lnTo>
                  <a:pt x="3521" y="1368"/>
                </a:lnTo>
                <a:lnTo>
                  <a:pt x="3537" y="1387"/>
                </a:lnTo>
                <a:lnTo>
                  <a:pt x="3599" y="1407"/>
                </a:lnTo>
                <a:lnTo>
                  <a:pt x="3678" y="1407"/>
                </a:lnTo>
                <a:lnTo>
                  <a:pt x="3671" y="1485"/>
                </a:lnTo>
                <a:lnTo>
                  <a:pt x="3728" y="1480"/>
                </a:lnTo>
                <a:lnTo>
                  <a:pt x="3834" y="1485"/>
                </a:lnTo>
                <a:lnTo>
                  <a:pt x="3834" y="1446"/>
                </a:lnTo>
                <a:lnTo>
                  <a:pt x="3873" y="1446"/>
                </a:lnTo>
                <a:lnTo>
                  <a:pt x="3911" y="1406"/>
                </a:lnTo>
                <a:lnTo>
                  <a:pt x="3951" y="1407"/>
                </a:lnTo>
                <a:lnTo>
                  <a:pt x="3961" y="1470"/>
                </a:lnTo>
                <a:lnTo>
                  <a:pt x="4030" y="1485"/>
                </a:lnTo>
                <a:lnTo>
                  <a:pt x="4040" y="1518"/>
                </a:lnTo>
                <a:lnTo>
                  <a:pt x="4069" y="1525"/>
                </a:lnTo>
                <a:lnTo>
                  <a:pt x="4118" y="1559"/>
                </a:lnTo>
                <a:lnTo>
                  <a:pt x="4147" y="1603"/>
                </a:lnTo>
                <a:lnTo>
                  <a:pt x="4233" y="1602"/>
                </a:lnTo>
                <a:lnTo>
                  <a:pt x="4261" y="1618"/>
                </a:lnTo>
                <a:lnTo>
                  <a:pt x="4216" y="1642"/>
                </a:lnTo>
                <a:lnTo>
                  <a:pt x="4188" y="1680"/>
                </a:lnTo>
                <a:lnTo>
                  <a:pt x="4108" y="1661"/>
                </a:lnTo>
                <a:lnTo>
                  <a:pt x="4079" y="1677"/>
                </a:lnTo>
                <a:lnTo>
                  <a:pt x="4107" y="1723"/>
                </a:lnTo>
                <a:lnTo>
                  <a:pt x="4069" y="1720"/>
                </a:lnTo>
                <a:lnTo>
                  <a:pt x="4030" y="1759"/>
                </a:lnTo>
                <a:lnTo>
                  <a:pt x="3995" y="1746"/>
                </a:lnTo>
                <a:lnTo>
                  <a:pt x="3991" y="1798"/>
                </a:lnTo>
                <a:lnTo>
                  <a:pt x="3912" y="1837"/>
                </a:lnTo>
                <a:lnTo>
                  <a:pt x="3873" y="1798"/>
                </a:lnTo>
                <a:lnTo>
                  <a:pt x="3821" y="1784"/>
                </a:lnTo>
                <a:lnTo>
                  <a:pt x="3763" y="1778"/>
                </a:lnTo>
                <a:lnTo>
                  <a:pt x="3717" y="1798"/>
                </a:lnTo>
                <a:lnTo>
                  <a:pt x="3639" y="1798"/>
                </a:lnTo>
                <a:lnTo>
                  <a:pt x="3639" y="1759"/>
                </a:lnTo>
                <a:lnTo>
                  <a:pt x="3599" y="1759"/>
                </a:lnTo>
                <a:lnTo>
                  <a:pt x="3599" y="1720"/>
                </a:lnTo>
                <a:lnTo>
                  <a:pt x="3639" y="1642"/>
                </a:lnTo>
                <a:lnTo>
                  <a:pt x="3678" y="1642"/>
                </a:lnTo>
                <a:lnTo>
                  <a:pt x="3639" y="1603"/>
                </a:lnTo>
                <a:lnTo>
                  <a:pt x="3599" y="1525"/>
                </a:lnTo>
                <a:lnTo>
                  <a:pt x="3521" y="1603"/>
                </a:lnTo>
                <a:lnTo>
                  <a:pt x="3443" y="1642"/>
                </a:lnTo>
                <a:lnTo>
                  <a:pt x="3404" y="1642"/>
                </a:lnTo>
                <a:lnTo>
                  <a:pt x="3365" y="1603"/>
                </a:lnTo>
                <a:lnTo>
                  <a:pt x="3326" y="1603"/>
                </a:lnTo>
                <a:lnTo>
                  <a:pt x="3326" y="1642"/>
                </a:lnTo>
                <a:lnTo>
                  <a:pt x="3290" y="1662"/>
                </a:lnTo>
                <a:lnTo>
                  <a:pt x="3326" y="1759"/>
                </a:lnTo>
                <a:lnTo>
                  <a:pt x="3324" y="1797"/>
                </a:lnTo>
                <a:lnTo>
                  <a:pt x="3231" y="1796"/>
                </a:lnTo>
                <a:lnTo>
                  <a:pt x="3230" y="1857"/>
                </a:lnTo>
                <a:lnTo>
                  <a:pt x="3188" y="1869"/>
                </a:lnTo>
                <a:lnTo>
                  <a:pt x="3130" y="1994"/>
                </a:lnTo>
                <a:lnTo>
                  <a:pt x="3091" y="2033"/>
                </a:lnTo>
                <a:lnTo>
                  <a:pt x="2978" y="2014"/>
                </a:lnTo>
                <a:lnTo>
                  <a:pt x="2885" y="2010"/>
                </a:lnTo>
                <a:lnTo>
                  <a:pt x="2884" y="2073"/>
                </a:lnTo>
                <a:lnTo>
                  <a:pt x="2852" y="2080"/>
                </a:lnTo>
                <a:lnTo>
                  <a:pt x="2852" y="2119"/>
                </a:lnTo>
                <a:lnTo>
                  <a:pt x="2899" y="2136"/>
                </a:lnTo>
                <a:lnTo>
                  <a:pt x="2928" y="2164"/>
                </a:lnTo>
                <a:lnTo>
                  <a:pt x="2969" y="2158"/>
                </a:lnTo>
                <a:lnTo>
                  <a:pt x="3012" y="2169"/>
                </a:lnTo>
                <a:lnTo>
                  <a:pt x="3013" y="2229"/>
                </a:lnTo>
                <a:lnTo>
                  <a:pt x="2994" y="2264"/>
                </a:lnTo>
                <a:lnTo>
                  <a:pt x="2991" y="2407"/>
                </a:lnTo>
                <a:lnTo>
                  <a:pt x="3091" y="2464"/>
                </a:lnTo>
                <a:lnTo>
                  <a:pt x="3091" y="2503"/>
                </a:lnTo>
                <a:lnTo>
                  <a:pt x="3013" y="2581"/>
                </a:lnTo>
                <a:lnTo>
                  <a:pt x="2935" y="2698"/>
                </a:lnTo>
                <a:lnTo>
                  <a:pt x="2920" y="2775"/>
                </a:lnTo>
                <a:lnTo>
                  <a:pt x="2856" y="2776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12" name="Freeform 30"/>
          <p:cNvSpPr>
            <a:spLocks/>
          </p:cNvSpPr>
          <p:nvPr/>
        </p:nvSpPr>
        <p:spPr bwMode="auto">
          <a:xfrm>
            <a:off x="3127375" y="5095875"/>
            <a:ext cx="488950" cy="258763"/>
          </a:xfrm>
          <a:custGeom>
            <a:avLst/>
            <a:gdLst>
              <a:gd name="T0" fmla="*/ 0 w 1575"/>
              <a:gd name="T1" fmla="*/ 0 h 1061"/>
              <a:gd name="T2" fmla="*/ 0 w 1575"/>
              <a:gd name="T3" fmla="*/ 0 h 1061"/>
              <a:gd name="T4" fmla="*/ 0 w 1575"/>
              <a:gd name="T5" fmla="*/ 0 h 1061"/>
              <a:gd name="T6" fmla="*/ 0 w 1575"/>
              <a:gd name="T7" fmla="*/ 0 h 1061"/>
              <a:gd name="T8" fmla="*/ 0 w 1575"/>
              <a:gd name="T9" fmla="*/ 0 h 1061"/>
              <a:gd name="T10" fmla="*/ 0 w 1575"/>
              <a:gd name="T11" fmla="*/ 0 h 1061"/>
              <a:gd name="T12" fmla="*/ 0 w 1575"/>
              <a:gd name="T13" fmla="*/ 0 h 1061"/>
              <a:gd name="T14" fmla="*/ 0 w 1575"/>
              <a:gd name="T15" fmla="*/ 0 h 1061"/>
              <a:gd name="T16" fmla="*/ 0 w 1575"/>
              <a:gd name="T17" fmla="*/ 0 h 1061"/>
              <a:gd name="T18" fmla="*/ 0 w 1575"/>
              <a:gd name="T19" fmla="*/ 0 h 1061"/>
              <a:gd name="T20" fmla="*/ 0 w 1575"/>
              <a:gd name="T21" fmla="*/ 0 h 1061"/>
              <a:gd name="T22" fmla="*/ 0 w 1575"/>
              <a:gd name="T23" fmla="*/ 0 h 1061"/>
              <a:gd name="T24" fmla="*/ 0 w 1575"/>
              <a:gd name="T25" fmla="*/ 0 h 1061"/>
              <a:gd name="T26" fmla="*/ 0 w 1575"/>
              <a:gd name="T27" fmla="*/ 0 h 1061"/>
              <a:gd name="T28" fmla="*/ 0 w 1575"/>
              <a:gd name="T29" fmla="*/ 0 h 1061"/>
              <a:gd name="T30" fmla="*/ 0 w 1575"/>
              <a:gd name="T31" fmla="*/ 0 h 1061"/>
              <a:gd name="T32" fmla="*/ 0 w 1575"/>
              <a:gd name="T33" fmla="*/ 0 h 1061"/>
              <a:gd name="T34" fmla="*/ 0 w 1575"/>
              <a:gd name="T35" fmla="*/ 0 h 1061"/>
              <a:gd name="T36" fmla="*/ 0 w 1575"/>
              <a:gd name="T37" fmla="*/ 0 h 1061"/>
              <a:gd name="T38" fmla="*/ 0 w 1575"/>
              <a:gd name="T39" fmla="*/ 0 h 1061"/>
              <a:gd name="T40" fmla="*/ 0 w 1575"/>
              <a:gd name="T41" fmla="*/ 0 h 1061"/>
              <a:gd name="T42" fmla="*/ 0 w 1575"/>
              <a:gd name="T43" fmla="*/ 0 h 1061"/>
              <a:gd name="T44" fmla="*/ 0 w 1575"/>
              <a:gd name="T45" fmla="*/ 0 h 1061"/>
              <a:gd name="T46" fmla="*/ 0 w 1575"/>
              <a:gd name="T47" fmla="*/ 0 h 1061"/>
              <a:gd name="T48" fmla="*/ 0 w 1575"/>
              <a:gd name="T49" fmla="*/ 0 h 1061"/>
              <a:gd name="T50" fmla="*/ 0 w 1575"/>
              <a:gd name="T51" fmla="*/ 0 h 1061"/>
              <a:gd name="T52" fmla="*/ 0 w 1575"/>
              <a:gd name="T53" fmla="*/ 0 h 1061"/>
              <a:gd name="T54" fmla="*/ 0 w 1575"/>
              <a:gd name="T55" fmla="*/ 0 h 1061"/>
              <a:gd name="T56" fmla="*/ 0 w 1575"/>
              <a:gd name="T57" fmla="*/ 0 h 1061"/>
              <a:gd name="T58" fmla="*/ 0 w 1575"/>
              <a:gd name="T59" fmla="*/ 0 h 1061"/>
              <a:gd name="T60" fmla="*/ 0 w 1575"/>
              <a:gd name="T61" fmla="*/ 0 h 1061"/>
              <a:gd name="T62" fmla="*/ 0 w 1575"/>
              <a:gd name="T63" fmla="*/ 0 h 1061"/>
              <a:gd name="T64" fmla="*/ 0 w 1575"/>
              <a:gd name="T65" fmla="*/ 0 h 1061"/>
              <a:gd name="T66" fmla="*/ 0 w 1575"/>
              <a:gd name="T67" fmla="*/ 0 h 106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75"/>
              <a:gd name="T103" fmla="*/ 0 h 1061"/>
              <a:gd name="T104" fmla="*/ 1575 w 1575"/>
              <a:gd name="T105" fmla="*/ 1061 h 106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75" h="1061">
                <a:moveTo>
                  <a:pt x="53" y="632"/>
                </a:moveTo>
                <a:lnTo>
                  <a:pt x="36" y="571"/>
                </a:lnTo>
                <a:lnTo>
                  <a:pt x="39" y="514"/>
                </a:lnTo>
                <a:lnTo>
                  <a:pt x="118" y="475"/>
                </a:lnTo>
                <a:lnTo>
                  <a:pt x="186" y="435"/>
                </a:lnTo>
                <a:lnTo>
                  <a:pt x="188" y="399"/>
                </a:lnTo>
                <a:lnTo>
                  <a:pt x="61" y="309"/>
                </a:lnTo>
                <a:lnTo>
                  <a:pt x="17" y="208"/>
                </a:lnTo>
                <a:lnTo>
                  <a:pt x="37" y="134"/>
                </a:lnTo>
                <a:lnTo>
                  <a:pt x="85" y="106"/>
                </a:lnTo>
                <a:lnTo>
                  <a:pt x="77" y="50"/>
                </a:lnTo>
                <a:lnTo>
                  <a:pt x="119" y="0"/>
                </a:lnTo>
                <a:lnTo>
                  <a:pt x="196" y="83"/>
                </a:lnTo>
                <a:lnTo>
                  <a:pt x="157" y="122"/>
                </a:lnTo>
                <a:lnTo>
                  <a:pt x="157" y="161"/>
                </a:lnTo>
                <a:lnTo>
                  <a:pt x="196" y="161"/>
                </a:lnTo>
                <a:lnTo>
                  <a:pt x="274" y="122"/>
                </a:lnTo>
                <a:lnTo>
                  <a:pt x="352" y="122"/>
                </a:lnTo>
                <a:lnTo>
                  <a:pt x="470" y="161"/>
                </a:lnTo>
                <a:lnTo>
                  <a:pt x="509" y="161"/>
                </a:lnTo>
                <a:lnTo>
                  <a:pt x="587" y="122"/>
                </a:lnTo>
                <a:lnTo>
                  <a:pt x="626" y="122"/>
                </a:lnTo>
                <a:lnTo>
                  <a:pt x="783" y="202"/>
                </a:lnTo>
                <a:lnTo>
                  <a:pt x="822" y="202"/>
                </a:lnTo>
                <a:lnTo>
                  <a:pt x="1017" y="44"/>
                </a:lnTo>
                <a:lnTo>
                  <a:pt x="1174" y="44"/>
                </a:lnTo>
                <a:lnTo>
                  <a:pt x="1253" y="83"/>
                </a:lnTo>
                <a:lnTo>
                  <a:pt x="1292" y="83"/>
                </a:lnTo>
                <a:lnTo>
                  <a:pt x="1331" y="122"/>
                </a:lnTo>
                <a:lnTo>
                  <a:pt x="1487" y="202"/>
                </a:lnTo>
                <a:lnTo>
                  <a:pt x="1566" y="202"/>
                </a:lnTo>
                <a:lnTo>
                  <a:pt x="1575" y="248"/>
                </a:lnTo>
                <a:lnTo>
                  <a:pt x="1571" y="294"/>
                </a:lnTo>
                <a:lnTo>
                  <a:pt x="1527" y="318"/>
                </a:lnTo>
                <a:lnTo>
                  <a:pt x="1487" y="308"/>
                </a:lnTo>
                <a:lnTo>
                  <a:pt x="1440" y="330"/>
                </a:lnTo>
                <a:lnTo>
                  <a:pt x="1406" y="417"/>
                </a:lnTo>
                <a:lnTo>
                  <a:pt x="1409" y="553"/>
                </a:lnTo>
                <a:lnTo>
                  <a:pt x="1341" y="552"/>
                </a:lnTo>
                <a:lnTo>
                  <a:pt x="1289" y="618"/>
                </a:lnTo>
                <a:lnTo>
                  <a:pt x="1292" y="670"/>
                </a:lnTo>
                <a:lnTo>
                  <a:pt x="1341" y="668"/>
                </a:lnTo>
                <a:lnTo>
                  <a:pt x="1355" y="716"/>
                </a:lnTo>
                <a:lnTo>
                  <a:pt x="1409" y="787"/>
                </a:lnTo>
                <a:lnTo>
                  <a:pt x="1320" y="802"/>
                </a:lnTo>
                <a:lnTo>
                  <a:pt x="1277" y="771"/>
                </a:lnTo>
                <a:lnTo>
                  <a:pt x="1217" y="773"/>
                </a:lnTo>
                <a:lnTo>
                  <a:pt x="1165" y="825"/>
                </a:lnTo>
                <a:lnTo>
                  <a:pt x="1095" y="815"/>
                </a:lnTo>
                <a:lnTo>
                  <a:pt x="1062" y="837"/>
                </a:lnTo>
                <a:lnTo>
                  <a:pt x="1056" y="869"/>
                </a:lnTo>
                <a:lnTo>
                  <a:pt x="1014" y="903"/>
                </a:lnTo>
                <a:lnTo>
                  <a:pt x="988" y="875"/>
                </a:lnTo>
                <a:lnTo>
                  <a:pt x="937" y="892"/>
                </a:lnTo>
                <a:lnTo>
                  <a:pt x="932" y="920"/>
                </a:lnTo>
                <a:lnTo>
                  <a:pt x="959" y="939"/>
                </a:lnTo>
                <a:lnTo>
                  <a:pt x="956" y="996"/>
                </a:lnTo>
                <a:lnTo>
                  <a:pt x="918" y="1028"/>
                </a:lnTo>
                <a:lnTo>
                  <a:pt x="808" y="1031"/>
                </a:lnTo>
                <a:lnTo>
                  <a:pt x="704" y="1061"/>
                </a:lnTo>
                <a:lnTo>
                  <a:pt x="548" y="983"/>
                </a:lnTo>
                <a:lnTo>
                  <a:pt x="470" y="983"/>
                </a:lnTo>
                <a:lnTo>
                  <a:pt x="391" y="1022"/>
                </a:lnTo>
                <a:lnTo>
                  <a:pt x="157" y="1061"/>
                </a:lnTo>
                <a:lnTo>
                  <a:pt x="157" y="827"/>
                </a:lnTo>
                <a:lnTo>
                  <a:pt x="118" y="787"/>
                </a:lnTo>
                <a:lnTo>
                  <a:pt x="39" y="748"/>
                </a:lnTo>
                <a:lnTo>
                  <a:pt x="0" y="709"/>
                </a:lnTo>
                <a:lnTo>
                  <a:pt x="53" y="632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13" name="Freeform 31"/>
          <p:cNvSpPr>
            <a:spLocks/>
          </p:cNvSpPr>
          <p:nvPr/>
        </p:nvSpPr>
        <p:spPr bwMode="auto">
          <a:xfrm>
            <a:off x="690563" y="5145088"/>
            <a:ext cx="958850" cy="614362"/>
          </a:xfrm>
          <a:custGeom>
            <a:avLst/>
            <a:gdLst>
              <a:gd name="T0" fmla="*/ 0 w 3083"/>
              <a:gd name="T1" fmla="*/ 0 h 2520"/>
              <a:gd name="T2" fmla="*/ 0 w 3083"/>
              <a:gd name="T3" fmla="*/ 0 h 2520"/>
              <a:gd name="T4" fmla="*/ 0 w 3083"/>
              <a:gd name="T5" fmla="*/ 0 h 2520"/>
              <a:gd name="T6" fmla="*/ 0 w 3083"/>
              <a:gd name="T7" fmla="*/ 0 h 2520"/>
              <a:gd name="T8" fmla="*/ 0 w 3083"/>
              <a:gd name="T9" fmla="*/ 0 h 2520"/>
              <a:gd name="T10" fmla="*/ 0 w 3083"/>
              <a:gd name="T11" fmla="*/ 0 h 2520"/>
              <a:gd name="T12" fmla="*/ 0 w 3083"/>
              <a:gd name="T13" fmla="*/ 0 h 2520"/>
              <a:gd name="T14" fmla="*/ 0 w 3083"/>
              <a:gd name="T15" fmla="*/ 0 h 2520"/>
              <a:gd name="T16" fmla="*/ 0 w 3083"/>
              <a:gd name="T17" fmla="*/ 0 h 2520"/>
              <a:gd name="T18" fmla="*/ 0 w 3083"/>
              <a:gd name="T19" fmla="*/ 0 h 2520"/>
              <a:gd name="T20" fmla="*/ 0 w 3083"/>
              <a:gd name="T21" fmla="*/ 0 h 2520"/>
              <a:gd name="T22" fmla="*/ 0 w 3083"/>
              <a:gd name="T23" fmla="*/ 0 h 2520"/>
              <a:gd name="T24" fmla="*/ 0 w 3083"/>
              <a:gd name="T25" fmla="*/ 0 h 2520"/>
              <a:gd name="T26" fmla="*/ 0 w 3083"/>
              <a:gd name="T27" fmla="*/ 0 h 2520"/>
              <a:gd name="T28" fmla="*/ 0 w 3083"/>
              <a:gd name="T29" fmla="*/ 0 h 2520"/>
              <a:gd name="T30" fmla="*/ 0 w 3083"/>
              <a:gd name="T31" fmla="*/ 0 h 2520"/>
              <a:gd name="T32" fmla="*/ 0 w 3083"/>
              <a:gd name="T33" fmla="*/ 0 h 2520"/>
              <a:gd name="T34" fmla="*/ 0 w 3083"/>
              <a:gd name="T35" fmla="*/ 0 h 2520"/>
              <a:gd name="T36" fmla="*/ 0 w 3083"/>
              <a:gd name="T37" fmla="*/ 0 h 2520"/>
              <a:gd name="T38" fmla="*/ 0 w 3083"/>
              <a:gd name="T39" fmla="*/ 0 h 2520"/>
              <a:gd name="T40" fmla="*/ 0 w 3083"/>
              <a:gd name="T41" fmla="*/ 0 h 2520"/>
              <a:gd name="T42" fmla="*/ 0 w 3083"/>
              <a:gd name="T43" fmla="*/ 0 h 2520"/>
              <a:gd name="T44" fmla="*/ 0 w 3083"/>
              <a:gd name="T45" fmla="*/ 0 h 2520"/>
              <a:gd name="T46" fmla="*/ 0 w 3083"/>
              <a:gd name="T47" fmla="*/ 0 h 2520"/>
              <a:gd name="T48" fmla="*/ 0 w 3083"/>
              <a:gd name="T49" fmla="*/ 0 h 2520"/>
              <a:gd name="T50" fmla="*/ 0 w 3083"/>
              <a:gd name="T51" fmla="*/ 0 h 2520"/>
              <a:gd name="T52" fmla="*/ 0 w 3083"/>
              <a:gd name="T53" fmla="*/ 0 h 2520"/>
              <a:gd name="T54" fmla="*/ 0 w 3083"/>
              <a:gd name="T55" fmla="*/ 0 h 2520"/>
              <a:gd name="T56" fmla="*/ 0 w 3083"/>
              <a:gd name="T57" fmla="*/ 0 h 2520"/>
              <a:gd name="T58" fmla="*/ 0 w 3083"/>
              <a:gd name="T59" fmla="*/ 0 h 2520"/>
              <a:gd name="T60" fmla="*/ 0 w 3083"/>
              <a:gd name="T61" fmla="*/ 0 h 2520"/>
              <a:gd name="T62" fmla="*/ 0 w 3083"/>
              <a:gd name="T63" fmla="*/ 0 h 2520"/>
              <a:gd name="T64" fmla="*/ 0 w 3083"/>
              <a:gd name="T65" fmla="*/ 0 h 2520"/>
              <a:gd name="T66" fmla="*/ 0 w 3083"/>
              <a:gd name="T67" fmla="*/ 0 h 2520"/>
              <a:gd name="T68" fmla="*/ 0 w 3083"/>
              <a:gd name="T69" fmla="*/ 0 h 2520"/>
              <a:gd name="T70" fmla="*/ 0 w 3083"/>
              <a:gd name="T71" fmla="*/ 0 h 2520"/>
              <a:gd name="T72" fmla="*/ 0 w 3083"/>
              <a:gd name="T73" fmla="*/ 0 h 2520"/>
              <a:gd name="T74" fmla="*/ 0 w 3083"/>
              <a:gd name="T75" fmla="*/ 0 h 2520"/>
              <a:gd name="T76" fmla="*/ 0 w 3083"/>
              <a:gd name="T77" fmla="*/ 0 h 2520"/>
              <a:gd name="T78" fmla="*/ 0 w 3083"/>
              <a:gd name="T79" fmla="*/ 0 h 2520"/>
              <a:gd name="T80" fmla="*/ 0 w 3083"/>
              <a:gd name="T81" fmla="*/ 0 h 2520"/>
              <a:gd name="T82" fmla="*/ 0 w 3083"/>
              <a:gd name="T83" fmla="*/ 0 h 2520"/>
              <a:gd name="T84" fmla="*/ 0 w 3083"/>
              <a:gd name="T85" fmla="*/ 0 h 2520"/>
              <a:gd name="T86" fmla="*/ 0 w 3083"/>
              <a:gd name="T87" fmla="*/ 0 h 2520"/>
              <a:gd name="T88" fmla="*/ 0 w 3083"/>
              <a:gd name="T89" fmla="*/ 0 h 2520"/>
              <a:gd name="T90" fmla="*/ 0 w 3083"/>
              <a:gd name="T91" fmla="*/ 0 h 2520"/>
              <a:gd name="T92" fmla="*/ 0 w 3083"/>
              <a:gd name="T93" fmla="*/ 0 h 2520"/>
              <a:gd name="T94" fmla="*/ 0 w 3083"/>
              <a:gd name="T95" fmla="*/ 0 h 252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083"/>
              <a:gd name="T145" fmla="*/ 0 h 2520"/>
              <a:gd name="T146" fmla="*/ 3083 w 3083"/>
              <a:gd name="T147" fmla="*/ 2520 h 252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083" h="2520">
                <a:moveTo>
                  <a:pt x="76" y="639"/>
                </a:moveTo>
                <a:lnTo>
                  <a:pt x="73" y="548"/>
                </a:lnTo>
                <a:lnTo>
                  <a:pt x="90" y="433"/>
                </a:lnTo>
                <a:lnTo>
                  <a:pt x="103" y="398"/>
                </a:lnTo>
                <a:lnTo>
                  <a:pt x="87" y="367"/>
                </a:lnTo>
                <a:lnTo>
                  <a:pt x="44" y="369"/>
                </a:lnTo>
                <a:lnTo>
                  <a:pt x="41" y="323"/>
                </a:lnTo>
                <a:lnTo>
                  <a:pt x="5" y="279"/>
                </a:lnTo>
                <a:lnTo>
                  <a:pt x="0" y="229"/>
                </a:lnTo>
                <a:lnTo>
                  <a:pt x="89" y="156"/>
                </a:lnTo>
                <a:lnTo>
                  <a:pt x="134" y="171"/>
                </a:lnTo>
                <a:lnTo>
                  <a:pt x="199" y="111"/>
                </a:lnTo>
                <a:lnTo>
                  <a:pt x="204" y="69"/>
                </a:lnTo>
                <a:lnTo>
                  <a:pt x="282" y="0"/>
                </a:lnTo>
                <a:lnTo>
                  <a:pt x="400" y="15"/>
                </a:lnTo>
                <a:lnTo>
                  <a:pt x="480" y="75"/>
                </a:lnTo>
                <a:lnTo>
                  <a:pt x="769" y="73"/>
                </a:lnTo>
                <a:lnTo>
                  <a:pt x="827" y="25"/>
                </a:lnTo>
                <a:lnTo>
                  <a:pt x="910" y="75"/>
                </a:lnTo>
                <a:lnTo>
                  <a:pt x="1067" y="75"/>
                </a:lnTo>
                <a:lnTo>
                  <a:pt x="1262" y="114"/>
                </a:lnTo>
                <a:lnTo>
                  <a:pt x="1498" y="114"/>
                </a:lnTo>
                <a:lnTo>
                  <a:pt x="1537" y="75"/>
                </a:lnTo>
                <a:lnTo>
                  <a:pt x="1576" y="75"/>
                </a:lnTo>
                <a:lnTo>
                  <a:pt x="1694" y="153"/>
                </a:lnTo>
                <a:lnTo>
                  <a:pt x="1811" y="153"/>
                </a:lnTo>
                <a:lnTo>
                  <a:pt x="1911" y="191"/>
                </a:lnTo>
                <a:lnTo>
                  <a:pt x="1889" y="270"/>
                </a:lnTo>
                <a:lnTo>
                  <a:pt x="1928" y="270"/>
                </a:lnTo>
                <a:lnTo>
                  <a:pt x="1952" y="241"/>
                </a:lnTo>
                <a:lnTo>
                  <a:pt x="2039" y="294"/>
                </a:lnTo>
                <a:lnTo>
                  <a:pt x="2085" y="270"/>
                </a:lnTo>
                <a:lnTo>
                  <a:pt x="2124" y="349"/>
                </a:lnTo>
                <a:lnTo>
                  <a:pt x="2163" y="349"/>
                </a:lnTo>
                <a:lnTo>
                  <a:pt x="2213" y="332"/>
                </a:lnTo>
                <a:lnTo>
                  <a:pt x="2241" y="388"/>
                </a:lnTo>
                <a:lnTo>
                  <a:pt x="2323" y="374"/>
                </a:lnTo>
                <a:lnTo>
                  <a:pt x="2358" y="388"/>
                </a:lnTo>
                <a:lnTo>
                  <a:pt x="2437" y="388"/>
                </a:lnTo>
                <a:lnTo>
                  <a:pt x="2426" y="349"/>
                </a:lnTo>
                <a:lnTo>
                  <a:pt x="2476" y="349"/>
                </a:lnTo>
                <a:lnTo>
                  <a:pt x="2539" y="379"/>
                </a:lnTo>
                <a:lnTo>
                  <a:pt x="2591" y="385"/>
                </a:lnTo>
                <a:lnTo>
                  <a:pt x="2617" y="470"/>
                </a:lnTo>
                <a:lnTo>
                  <a:pt x="2678" y="471"/>
                </a:lnTo>
                <a:lnTo>
                  <a:pt x="2719" y="440"/>
                </a:lnTo>
                <a:lnTo>
                  <a:pt x="2746" y="465"/>
                </a:lnTo>
                <a:lnTo>
                  <a:pt x="2786" y="495"/>
                </a:lnTo>
                <a:lnTo>
                  <a:pt x="2827" y="483"/>
                </a:lnTo>
                <a:lnTo>
                  <a:pt x="2867" y="505"/>
                </a:lnTo>
                <a:lnTo>
                  <a:pt x="2928" y="503"/>
                </a:lnTo>
                <a:lnTo>
                  <a:pt x="2945" y="466"/>
                </a:lnTo>
                <a:lnTo>
                  <a:pt x="3031" y="464"/>
                </a:lnTo>
                <a:lnTo>
                  <a:pt x="3060" y="485"/>
                </a:lnTo>
                <a:lnTo>
                  <a:pt x="3083" y="486"/>
                </a:lnTo>
                <a:lnTo>
                  <a:pt x="3083" y="527"/>
                </a:lnTo>
                <a:lnTo>
                  <a:pt x="3051" y="531"/>
                </a:lnTo>
                <a:lnTo>
                  <a:pt x="3062" y="623"/>
                </a:lnTo>
                <a:lnTo>
                  <a:pt x="3032" y="679"/>
                </a:lnTo>
                <a:lnTo>
                  <a:pt x="2853" y="799"/>
                </a:lnTo>
                <a:lnTo>
                  <a:pt x="2833" y="852"/>
                </a:lnTo>
                <a:lnTo>
                  <a:pt x="2590" y="883"/>
                </a:lnTo>
                <a:lnTo>
                  <a:pt x="2540" y="903"/>
                </a:lnTo>
                <a:lnTo>
                  <a:pt x="2456" y="997"/>
                </a:lnTo>
                <a:lnTo>
                  <a:pt x="2500" y="1024"/>
                </a:lnTo>
                <a:lnTo>
                  <a:pt x="2456" y="1065"/>
                </a:lnTo>
                <a:lnTo>
                  <a:pt x="2411" y="1048"/>
                </a:lnTo>
                <a:lnTo>
                  <a:pt x="2288" y="1278"/>
                </a:lnTo>
                <a:lnTo>
                  <a:pt x="2174" y="1418"/>
                </a:lnTo>
                <a:lnTo>
                  <a:pt x="2168" y="1472"/>
                </a:lnTo>
                <a:lnTo>
                  <a:pt x="2215" y="1551"/>
                </a:lnTo>
                <a:lnTo>
                  <a:pt x="2231" y="1602"/>
                </a:lnTo>
                <a:lnTo>
                  <a:pt x="2319" y="1640"/>
                </a:lnTo>
                <a:lnTo>
                  <a:pt x="2343" y="1681"/>
                </a:lnTo>
                <a:lnTo>
                  <a:pt x="2224" y="1733"/>
                </a:lnTo>
                <a:lnTo>
                  <a:pt x="2146" y="1797"/>
                </a:lnTo>
                <a:lnTo>
                  <a:pt x="2102" y="1895"/>
                </a:lnTo>
                <a:lnTo>
                  <a:pt x="2067" y="1991"/>
                </a:lnTo>
                <a:lnTo>
                  <a:pt x="2107" y="2030"/>
                </a:lnTo>
                <a:lnTo>
                  <a:pt x="1928" y="2031"/>
                </a:lnTo>
                <a:lnTo>
                  <a:pt x="1889" y="2070"/>
                </a:lnTo>
                <a:lnTo>
                  <a:pt x="1811" y="2109"/>
                </a:lnTo>
                <a:lnTo>
                  <a:pt x="1785" y="2214"/>
                </a:lnTo>
                <a:lnTo>
                  <a:pt x="1733" y="2305"/>
                </a:lnTo>
                <a:lnTo>
                  <a:pt x="1694" y="2266"/>
                </a:lnTo>
                <a:lnTo>
                  <a:pt x="1653" y="2266"/>
                </a:lnTo>
                <a:lnTo>
                  <a:pt x="1634" y="2302"/>
                </a:lnTo>
                <a:lnTo>
                  <a:pt x="1593" y="2315"/>
                </a:lnTo>
                <a:lnTo>
                  <a:pt x="1523" y="2297"/>
                </a:lnTo>
                <a:lnTo>
                  <a:pt x="1460" y="2310"/>
                </a:lnTo>
                <a:lnTo>
                  <a:pt x="1401" y="2301"/>
                </a:lnTo>
                <a:lnTo>
                  <a:pt x="1186" y="2303"/>
                </a:lnTo>
                <a:lnTo>
                  <a:pt x="1106" y="2383"/>
                </a:lnTo>
                <a:lnTo>
                  <a:pt x="989" y="2383"/>
                </a:lnTo>
                <a:lnTo>
                  <a:pt x="933" y="2445"/>
                </a:lnTo>
                <a:lnTo>
                  <a:pt x="923" y="2512"/>
                </a:lnTo>
                <a:lnTo>
                  <a:pt x="883" y="2520"/>
                </a:lnTo>
                <a:lnTo>
                  <a:pt x="838" y="2496"/>
                </a:lnTo>
                <a:lnTo>
                  <a:pt x="799" y="2493"/>
                </a:lnTo>
                <a:lnTo>
                  <a:pt x="714" y="2408"/>
                </a:lnTo>
                <a:lnTo>
                  <a:pt x="676" y="2344"/>
                </a:lnTo>
                <a:lnTo>
                  <a:pt x="698" y="2326"/>
                </a:lnTo>
                <a:lnTo>
                  <a:pt x="676" y="2266"/>
                </a:lnTo>
                <a:lnTo>
                  <a:pt x="623" y="2211"/>
                </a:lnTo>
                <a:lnTo>
                  <a:pt x="545" y="2172"/>
                </a:lnTo>
                <a:lnTo>
                  <a:pt x="481" y="2153"/>
                </a:lnTo>
                <a:lnTo>
                  <a:pt x="409" y="2170"/>
                </a:lnTo>
                <a:lnTo>
                  <a:pt x="390" y="2048"/>
                </a:lnTo>
                <a:lnTo>
                  <a:pt x="472" y="1907"/>
                </a:lnTo>
                <a:lnTo>
                  <a:pt x="540" y="1896"/>
                </a:lnTo>
                <a:lnTo>
                  <a:pt x="551" y="1834"/>
                </a:lnTo>
                <a:lnTo>
                  <a:pt x="495" y="1838"/>
                </a:lnTo>
                <a:lnTo>
                  <a:pt x="445" y="1742"/>
                </a:lnTo>
                <a:lnTo>
                  <a:pt x="475" y="1679"/>
                </a:lnTo>
                <a:lnTo>
                  <a:pt x="518" y="1651"/>
                </a:lnTo>
                <a:lnTo>
                  <a:pt x="558" y="1599"/>
                </a:lnTo>
                <a:lnTo>
                  <a:pt x="536" y="1551"/>
                </a:lnTo>
                <a:lnTo>
                  <a:pt x="500" y="1555"/>
                </a:lnTo>
                <a:lnTo>
                  <a:pt x="481" y="1458"/>
                </a:lnTo>
                <a:lnTo>
                  <a:pt x="428" y="1364"/>
                </a:lnTo>
                <a:lnTo>
                  <a:pt x="559" y="1363"/>
                </a:lnTo>
                <a:lnTo>
                  <a:pt x="572" y="1281"/>
                </a:lnTo>
                <a:lnTo>
                  <a:pt x="554" y="1182"/>
                </a:lnTo>
                <a:lnTo>
                  <a:pt x="521" y="1168"/>
                </a:lnTo>
                <a:lnTo>
                  <a:pt x="515" y="1121"/>
                </a:lnTo>
                <a:lnTo>
                  <a:pt x="558" y="1079"/>
                </a:lnTo>
                <a:lnTo>
                  <a:pt x="558" y="975"/>
                </a:lnTo>
                <a:lnTo>
                  <a:pt x="536" y="918"/>
                </a:lnTo>
                <a:lnTo>
                  <a:pt x="581" y="922"/>
                </a:lnTo>
                <a:lnTo>
                  <a:pt x="644" y="843"/>
                </a:lnTo>
                <a:lnTo>
                  <a:pt x="721" y="815"/>
                </a:lnTo>
                <a:lnTo>
                  <a:pt x="754" y="740"/>
                </a:lnTo>
                <a:lnTo>
                  <a:pt x="674" y="687"/>
                </a:lnTo>
                <a:lnTo>
                  <a:pt x="635" y="693"/>
                </a:lnTo>
                <a:lnTo>
                  <a:pt x="637" y="623"/>
                </a:lnTo>
                <a:lnTo>
                  <a:pt x="501" y="621"/>
                </a:lnTo>
                <a:lnTo>
                  <a:pt x="492" y="641"/>
                </a:lnTo>
                <a:lnTo>
                  <a:pt x="423" y="642"/>
                </a:lnTo>
                <a:lnTo>
                  <a:pt x="364" y="621"/>
                </a:lnTo>
                <a:lnTo>
                  <a:pt x="270" y="650"/>
                </a:lnTo>
                <a:lnTo>
                  <a:pt x="250" y="627"/>
                </a:lnTo>
                <a:lnTo>
                  <a:pt x="275" y="605"/>
                </a:lnTo>
                <a:lnTo>
                  <a:pt x="251" y="569"/>
                </a:lnTo>
                <a:lnTo>
                  <a:pt x="167" y="584"/>
                </a:lnTo>
                <a:lnTo>
                  <a:pt x="76" y="639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14" name="Freeform 32"/>
          <p:cNvSpPr>
            <a:spLocks/>
          </p:cNvSpPr>
          <p:nvPr/>
        </p:nvSpPr>
        <p:spPr bwMode="auto">
          <a:xfrm>
            <a:off x="4491038" y="5146675"/>
            <a:ext cx="538162" cy="217488"/>
          </a:xfrm>
          <a:custGeom>
            <a:avLst/>
            <a:gdLst>
              <a:gd name="T0" fmla="*/ 0 w 1728"/>
              <a:gd name="T1" fmla="*/ 0 h 888"/>
              <a:gd name="T2" fmla="*/ 0 w 1728"/>
              <a:gd name="T3" fmla="*/ 0 h 888"/>
              <a:gd name="T4" fmla="*/ 0 w 1728"/>
              <a:gd name="T5" fmla="*/ 0 h 888"/>
              <a:gd name="T6" fmla="*/ 0 w 1728"/>
              <a:gd name="T7" fmla="*/ 0 h 888"/>
              <a:gd name="T8" fmla="*/ 0 w 1728"/>
              <a:gd name="T9" fmla="*/ 0 h 888"/>
              <a:gd name="T10" fmla="*/ 0 w 1728"/>
              <a:gd name="T11" fmla="*/ 0 h 888"/>
              <a:gd name="T12" fmla="*/ 0 w 1728"/>
              <a:gd name="T13" fmla="*/ 0 h 888"/>
              <a:gd name="T14" fmla="*/ 0 w 1728"/>
              <a:gd name="T15" fmla="*/ 0 h 888"/>
              <a:gd name="T16" fmla="*/ 0 w 1728"/>
              <a:gd name="T17" fmla="*/ 0 h 888"/>
              <a:gd name="T18" fmla="*/ 0 w 1728"/>
              <a:gd name="T19" fmla="*/ 0 h 888"/>
              <a:gd name="T20" fmla="*/ 0 w 1728"/>
              <a:gd name="T21" fmla="*/ 0 h 888"/>
              <a:gd name="T22" fmla="*/ 0 w 1728"/>
              <a:gd name="T23" fmla="*/ 0 h 888"/>
              <a:gd name="T24" fmla="*/ 0 w 1728"/>
              <a:gd name="T25" fmla="*/ 0 h 888"/>
              <a:gd name="T26" fmla="*/ 0 w 1728"/>
              <a:gd name="T27" fmla="*/ 0 h 888"/>
              <a:gd name="T28" fmla="*/ 0 w 1728"/>
              <a:gd name="T29" fmla="*/ 0 h 888"/>
              <a:gd name="T30" fmla="*/ 0 w 1728"/>
              <a:gd name="T31" fmla="*/ 0 h 888"/>
              <a:gd name="T32" fmla="*/ 0 w 1728"/>
              <a:gd name="T33" fmla="*/ 0 h 888"/>
              <a:gd name="T34" fmla="*/ 0 w 1728"/>
              <a:gd name="T35" fmla="*/ 0 h 888"/>
              <a:gd name="T36" fmla="*/ 0 w 1728"/>
              <a:gd name="T37" fmla="*/ 0 h 888"/>
              <a:gd name="T38" fmla="*/ 0 w 1728"/>
              <a:gd name="T39" fmla="*/ 0 h 888"/>
              <a:gd name="T40" fmla="*/ 0 w 1728"/>
              <a:gd name="T41" fmla="*/ 0 h 888"/>
              <a:gd name="T42" fmla="*/ 0 w 1728"/>
              <a:gd name="T43" fmla="*/ 0 h 888"/>
              <a:gd name="T44" fmla="*/ 0 w 1728"/>
              <a:gd name="T45" fmla="*/ 0 h 888"/>
              <a:gd name="T46" fmla="*/ 0 w 1728"/>
              <a:gd name="T47" fmla="*/ 0 h 888"/>
              <a:gd name="T48" fmla="*/ 0 w 1728"/>
              <a:gd name="T49" fmla="*/ 0 h 888"/>
              <a:gd name="T50" fmla="*/ 0 w 1728"/>
              <a:gd name="T51" fmla="*/ 0 h 888"/>
              <a:gd name="T52" fmla="*/ 0 w 1728"/>
              <a:gd name="T53" fmla="*/ 0 h 888"/>
              <a:gd name="T54" fmla="*/ 0 w 1728"/>
              <a:gd name="T55" fmla="*/ 0 h 888"/>
              <a:gd name="T56" fmla="*/ 0 w 1728"/>
              <a:gd name="T57" fmla="*/ 0 h 888"/>
              <a:gd name="T58" fmla="*/ 0 w 1728"/>
              <a:gd name="T59" fmla="*/ 0 h 888"/>
              <a:gd name="T60" fmla="*/ 0 w 1728"/>
              <a:gd name="T61" fmla="*/ 0 h 888"/>
              <a:gd name="T62" fmla="*/ 0 w 1728"/>
              <a:gd name="T63" fmla="*/ 0 h 888"/>
              <a:gd name="T64" fmla="*/ 0 w 1728"/>
              <a:gd name="T65" fmla="*/ 0 h 888"/>
              <a:gd name="T66" fmla="*/ 0 w 1728"/>
              <a:gd name="T67" fmla="*/ 0 h 8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28"/>
              <a:gd name="T103" fmla="*/ 0 h 888"/>
              <a:gd name="T104" fmla="*/ 1728 w 1728"/>
              <a:gd name="T105" fmla="*/ 888 h 8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28" h="888">
                <a:moveTo>
                  <a:pt x="76" y="106"/>
                </a:moveTo>
                <a:lnTo>
                  <a:pt x="0" y="37"/>
                </a:lnTo>
                <a:lnTo>
                  <a:pt x="49" y="0"/>
                </a:lnTo>
                <a:lnTo>
                  <a:pt x="123" y="51"/>
                </a:lnTo>
                <a:lnTo>
                  <a:pt x="185" y="36"/>
                </a:lnTo>
                <a:lnTo>
                  <a:pt x="270" y="72"/>
                </a:lnTo>
                <a:lnTo>
                  <a:pt x="319" y="103"/>
                </a:lnTo>
                <a:lnTo>
                  <a:pt x="434" y="110"/>
                </a:lnTo>
                <a:lnTo>
                  <a:pt x="510" y="139"/>
                </a:lnTo>
                <a:lnTo>
                  <a:pt x="563" y="141"/>
                </a:lnTo>
                <a:lnTo>
                  <a:pt x="605" y="125"/>
                </a:lnTo>
                <a:lnTo>
                  <a:pt x="652" y="129"/>
                </a:lnTo>
                <a:lnTo>
                  <a:pt x="671" y="155"/>
                </a:lnTo>
                <a:lnTo>
                  <a:pt x="743" y="165"/>
                </a:lnTo>
                <a:lnTo>
                  <a:pt x="781" y="184"/>
                </a:lnTo>
                <a:lnTo>
                  <a:pt x="859" y="263"/>
                </a:lnTo>
                <a:lnTo>
                  <a:pt x="937" y="302"/>
                </a:lnTo>
                <a:lnTo>
                  <a:pt x="976" y="302"/>
                </a:lnTo>
                <a:lnTo>
                  <a:pt x="1028" y="324"/>
                </a:lnTo>
                <a:lnTo>
                  <a:pt x="1006" y="360"/>
                </a:lnTo>
                <a:lnTo>
                  <a:pt x="1030" y="386"/>
                </a:lnTo>
                <a:lnTo>
                  <a:pt x="1076" y="390"/>
                </a:lnTo>
                <a:lnTo>
                  <a:pt x="1133" y="380"/>
                </a:lnTo>
                <a:lnTo>
                  <a:pt x="1162" y="343"/>
                </a:lnTo>
                <a:lnTo>
                  <a:pt x="1210" y="343"/>
                </a:lnTo>
                <a:lnTo>
                  <a:pt x="1229" y="378"/>
                </a:lnTo>
                <a:lnTo>
                  <a:pt x="1253" y="339"/>
                </a:lnTo>
                <a:lnTo>
                  <a:pt x="1326" y="346"/>
                </a:lnTo>
                <a:lnTo>
                  <a:pt x="1357" y="378"/>
                </a:lnTo>
                <a:lnTo>
                  <a:pt x="1373" y="428"/>
                </a:lnTo>
                <a:lnTo>
                  <a:pt x="1490" y="560"/>
                </a:lnTo>
                <a:lnTo>
                  <a:pt x="1508" y="590"/>
                </a:lnTo>
                <a:lnTo>
                  <a:pt x="1641" y="609"/>
                </a:lnTo>
                <a:lnTo>
                  <a:pt x="1664" y="628"/>
                </a:lnTo>
                <a:lnTo>
                  <a:pt x="1619" y="673"/>
                </a:lnTo>
                <a:lnTo>
                  <a:pt x="1638" y="729"/>
                </a:lnTo>
                <a:lnTo>
                  <a:pt x="1719" y="810"/>
                </a:lnTo>
                <a:lnTo>
                  <a:pt x="1728" y="831"/>
                </a:lnTo>
                <a:lnTo>
                  <a:pt x="1681" y="880"/>
                </a:lnTo>
                <a:lnTo>
                  <a:pt x="1641" y="888"/>
                </a:lnTo>
                <a:lnTo>
                  <a:pt x="1561" y="849"/>
                </a:lnTo>
                <a:lnTo>
                  <a:pt x="1525" y="849"/>
                </a:lnTo>
                <a:lnTo>
                  <a:pt x="1486" y="811"/>
                </a:lnTo>
                <a:lnTo>
                  <a:pt x="1406" y="771"/>
                </a:lnTo>
                <a:lnTo>
                  <a:pt x="1367" y="771"/>
                </a:lnTo>
                <a:lnTo>
                  <a:pt x="1289" y="849"/>
                </a:lnTo>
                <a:lnTo>
                  <a:pt x="1237" y="844"/>
                </a:lnTo>
                <a:lnTo>
                  <a:pt x="1172" y="849"/>
                </a:lnTo>
                <a:lnTo>
                  <a:pt x="1110" y="840"/>
                </a:lnTo>
                <a:lnTo>
                  <a:pt x="1054" y="849"/>
                </a:lnTo>
                <a:lnTo>
                  <a:pt x="1015" y="849"/>
                </a:lnTo>
                <a:lnTo>
                  <a:pt x="960" y="874"/>
                </a:lnTo>
                <a:lnTo>
                  <a:pt x="884" y="855"/>
                </a:lnTo>
                <a:lnTo>
                  <a:pt x="798" y="809"/>
                </a:lnTo>
                <a:lnTo>
                  <a:pt x="740" y="732"/>
                </a:lnTo>
                <a:lnTo>
                  <a:pt x="684" y="726"/>
                </a:lnTo>
                <a:lnTo>
                  <a:pt x="627" y="771"/>
                </a:lnTo>
                <a:lnTo>
                  <a:pt x="530" y="773"/>
                </a:lnTo>
                <a:lnTo>
                  <a:pt x="492" y="791"/>
                </a:lnTo>
                <a:lnTo>
                  <a:pt x="421" y="769"/>
                </a:lnTo>
                <a:lnTo>
                  <a:pt x="467" y="693"/>
                </a:lnTo>
                <a:lnTo>
                  <a:pt x="467" y="536"/>
                </a:lnTo>
                <a:lnTo>
                  <a:pt x="428" y="380"/>
                </a:lnTo>
                <a:lnTo>
                  <a:pt x="388" y="302"/>
                </a:lnTo>
                <a:lnTo>
                  <a:pt x="310" y="223"/>
                </a:lnTo>
                <a:lnTo>
                  <a:pt x="271" y="223"/>
                </a:lnTo>
                <a:lnTo>
                  <a:pt x="115" y="145"/>
                </a:lnTo>
                <a:lnTo>
                  <a:pt x="76" y="106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15" name="Freeform 33"/>
          <p:cNvSpPr>
            <a:spLocks/>
          </p:cNvSpPr>
          <p:nvPr/>
        </p:nvSpPr>
        <p:spPr bwMode="auto">
          <a:xfrm>
            <a:off x="6781800" y="5191125"/>
            <a:ext cx="849313" cy="325438"/>
          </a:xfrm>
          <a:custGeom>
            <a:avLst/>
            <a:gdLst>
              <a:gd name="T0" fmla="*/ 0 w 2729"/>
              <a:gd name="T1" fmla="*/ 0 h 1330"/>
              <a:gd name="T2" fmla="*/ 0 w 2729"/>
              <a:gd name="T3" fmla="*/ 0 h 1330"/>
              <a:gd name="T4" fmla="*/ 0 w 2729"/>
              <a:gd name="T5" fmla="*/ 0 h 1330"/>
              <a:gd name="T6" fmla="*/ 0 w 2729"/>
              <a:gd name="T7" fmla="*/ 0 h 1330"/>
              <a:gd name="T8" fmla="*/ 0 w 2729"/>
              <a:gd name="T9" fmla="*/ 0 h 1330"/>
              <a:gd name="T10" fmla="*/ 0 w 2729"/>
              <a:gd name="T11" fmla="*/ 0 h 1330"/>
              <a:gd name="T12" fmla="*/ 0 w 2729"/>
              <a:gd name="T13" fmla="*/ 0 h 1330"/>
              <a:gd name="T14" fmla="*/ 0 w 2729"/>
              <a:gd name="T15" fmla="*/ 0 h 1330"/>
              <a:gd name="T16" fmla="*/ 0 w 2729"/>
              <a:gd name="T17" fmla="*/ 0 h 1330"/>
              <a:gd name="T18" fmla="*/ 0 w 2729"/>
              <a:gd name="T19" fmla="*/ 0 h 1330"/>
              <a:gd name="T20" fmla="*/ 0 w 2729"/>
              <a:gd name="T21" fmla="*/ 0 h 1330"/>
              <a:gd name="T22" fmla="*/ 0 w 2729"/>
              <a:gd name="T23" fmla="*/ 0 h 1330"/>
              <a:gd name="T24" fmla="*/ 0 w 2729"/>
              <a:gd name="T25" fmla="*/ 0 h 1330"/>
              <a:gd name="T26" fmla="*/ 0 w 2729"/>
              <a:gd name="T27" fmla="*/ 0 h 1330"/>
              <a:gd name="T28" fmla="*/ 0 w 2729"/>
              <a:gd name="T29" fmla="*/ 0 h 1330"/>
              <a:gd name="T30" fmla="*/ 0 w 2729"/>
              <a:gd name="T31" fmla="*/ 0 h 1330"/>
              <a:gd name="T32" fmla="*/ 0 w 2729"/>
              <a:gd name="T33" fmla="*/ 0 h 1330"/>
              <a:gd name="T34" fmla="*/ 0 w 2729"/>
              <a:gd name="T35" fmla="*/ 0 h 1330"/>
              <a:gd name="T36" fmla="*/ 0 w 2729"/>
              <a:gd name="T37" fmla="*/ 0 h 1330"/>
              <a:gd name="T38" fmla="*/ 0 w 2729"/>
              <a:gd name="T39" fmla="*/ 0 h 1330"/>
              <a:gd name="T40" fmla="*/ 0 w 2729"/>
              <a:gd name="T41" fmla="*/ 0 h 1330"/>
              <a:gd name="T42" fmla="*/ 0 w 2729"/>
              <a:gd name="T43" fmla="*/ 0 h 1330"/>
              <a:gd name="T44" fmla="*/ 0 w 2729"/>
              <a:gd name="T45" fmla="*/ 0 h 1330"/>
              <a:gd name="T46" fmla="*/ 0 w 2729"/>
              <a:gd name="T47" fmla="*/ 0 h 1330"/>
              <a:gd name="T48" fmla="*/ 0 w 2729"/>
              <a:gd name="T49" fmla="*/ 0 h 1330"/>
              <a:gd name="T50" fmla="*/ 0 w 2729"/>
              <a:gd name="T51" fmla="*/ 0 h 1330"/>
              <a:gd name="T52" fmla="*/ 0 w 2729"/>
              <a:gd name="T53" fmla="*/ 0 h 1330"/>
              <a:gd name="T54" fmla="*/ 0 w 2729"/>
              <a:gd name="T55" fmla="*/ 0 h 1330"/>
              <a:gd name="T56" fmla="*/ 0 w 2729"/>
              <a:gd name="T57" fmla="*/ 0 h 1330"/>
              <a:gd name="T58" fmla="*/ 0 w 2729"/>
              <a:gd name="T59" fmla="*/ 0 h 1330"/>
              <a:gd name="T60" fmla="*/ 0 w 2729"/>
              <a:gd name="T61" fmla="*/ 0 h 1330"/>
              <a:gd name="T62" fmla="*/ 0 w 2729"/>
              <a:gd name="T63" fmla="*/ 0 h 1330"/>
              <a:gd name="T64" fmla="*/ 0 w 2729"/>
              <a:gd name="T65" fmla="*/ 0 h 1330"/>
              <a:gd name="T66" fmla="*/ 0 w 2729"/>
              <a:gd name="T67" fmla="*/ 0 h 1330"/>
              <a:gd name="T68" fmla="*/ 0 w 2729"/>
              <a:gd name="T69" fmla="*/ 0 h 1330"/>
              <a:gd name="T70" fmla="*/ 0 w 2729"/>
              <a:gd name="T71" fmla="*/ 0 h 1330"/>
              <a:gd name="T72" fmla="*/ 0 w 2729"/>
              <a:gd name="T73" fmla="*/ 0 h 1330"/>
              <a:gd name="T74" fmla="*/ 0 w 2729"/>
              <a:gd name="T75" fmla="*/ 0 h 1330"/>
              <a:gd name="T76" fmla="*/ 0 w 2729"/>
              <a:gd name="T77" fmla="*/ 0 h 1330"/>
              <a:gd name="T78" fmla="*/ 0 w 2729"/>
              <a:gd name="T79" fmla="*/ 0 h 1330"/>
              <a:gd name="T80" fmla="*/ 0 w 2729"/>
              <a:gd name="T81" fmla="*/ 0 h 1330"/>
              <a:gd name="T82" fmla="*/ 0 w 2729"/>
              <a:gd name="T83" fmla="*/ 0 h 133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729"/>
              <a:gd name="T127" fmla="*/ 0 h 1330"/>
              <a:gd name="T128" fmla="*/ 2729 w 2729"/>
              <a:gd name="T129" fmla="*/ 1330 h 133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729" h="1330">
                <a:moveTo>
                  <a:pt x="421" y="978"/>
                </a:moveTo>
                <a:lnTo>
                  <a:pt x="467" y="960"/>
                </a:lnTo>
                <a:lnTo>
                  <a:pt x="518" y="963"/>
                </a:lnTo>
                <a:lnTo>
                  <a:pt x="577" y="978"/>
                </a:lnTo>
                <a:lnTo>
                  <a:pt x="616" y="1017"/>
                </a:lnTo>
                <a:lnTo>
                  <a:pt x="695" y="978"/>
                </a:lnTo>
                <a:lnTo>
                  <a:pt x="700" y="928"/>
                </a:lnTo>
                <a:lnTo>
                  <a:pt x="734" y="939"/>
                </a:lnTo>
                <a:lnTo>
                  <a:pt x="773" y="900"/>
                </a:lnTo>
                <a:lnTo>
                  <a:pt x="815" y="906"/>
                </a:lnTo>
                <a:lnTo>
                  <a:pt x="784" y="856"/>
                </a:lnTo>
                <a:lnTo>
                  <a:pt x="812" y="844"/>
                </a:lnTo>
                <a:lnTo>
                  <a:pt x="890" y="861"/>
                </a:lnTo>
                <a:lnTo>
                  <a:pt x="919" y="823"/>
                </a:lnTo>
                <a:lnTo>
                  <a:pt x="965" y="795"/>
                </a:lnTo>
                <a:lnTo>
                  <a:pt x="933" y="780"/>
                </a:lnTo>
                <a:lnTo>
                  <a:pt x="851" y="783"/>
                </a:lnTo>
                <a:lnTo>
                  <a:pt x="819" y="738"/>
                </a:lnTo>
                <a:lnTo>
                  <a:pt x="773" y="705"/>
                </a:lnTo>
                <a:lnTo>
                  <a:pt x="745" y="699"/>
                </a:lnTo>
                <a:lnTo>
                  <a:pt x="734" y="665"/>
                </a:lnTo>
                <a:lnTo>
                  <a:pt x="666" y="653"/>
                </a:lnTo>
                <a:lnTo>
                  <a:pt x="655" y="587"/>
                </a:lnTo>
                <a:lnTo>
                  <a:pt x="616" y="587"/>
                </a:lnTo>
                <a:lnTo>
                  <a:pt x="577" y="626"/>
                </a:lnTo>
                <a:lnTo>
                  <a:pt x="538" y="626"/>
                </a:lnTo>
                <a:lnTo>
                  <a:pt x="538" y="665"/>
                </a:lnTo>
                <a:lnTo>
                  <a:pt x="499" y="665"/>
                </a:lnTo>
                <a:lnTo>
                  <a:pt x="430" y="659"/>
                </a:lnTo>
                <a:lnTo>
                  <a:pt x="372" y="662"/>
                </a:lnTo>
                <a:lnTo>
                  <a:pt x="382" y="587"/>
                </a:lnTo>
                <a:lnTo>
                  <a:pt x="303" y="587"/>
                </a:lnTo>
                <a:lnTo>
                  <a:pt x="241" y="567"/>
                </a:lnTo>
                <a:lnTo>
                  <a:pt x="225" y="548"/>
                </a:lnTo>
                <a:lnTo>
                  <a:pt x="343" y="470"/>
                </a:lnTo>
                <a:lnTo>
                  <a:pt x="421" y="391"/>
                </a:lnTo>
                <a:lnTo>
                  <a:pt x="499" y="352"/>
                </a:lnTo>
                <a:lnTo>
                  <a:pt x="460" y="313"/>
                </a:lnTo>
                <a:lnTo>
                  <a:pt x="421" y="313"/>
                </a:lnTo>
                <a:lnTo>
                  <a:pt x="421" y="274"/>
                </a:lnTo>
                <a:lnTo>
                  <a:pt x="460" y="196"/>
                </a:lnTo>
                <a:lnTo>
                  <a:pt x="499" y="157"/>
                </a:lnTo>
                <a:lnTo>
                  <a:pt x="577" y="118"/>
                </a:lnTo>
                <a:lnTo>
                  <a:pt x="655" y="118"/>
                </a:lnTo>
                <a:lnTo>
                  <a:pt x="773" y="157"/>
                </a:lnTo>
                <a:lnTo>
                  <a:pt x="851" y="196"/>
                </a:lnTo>
                <a:lnTo>
                  <a:pt x="929" y="196"/>
                </a:lnTo>
                <a:lnTo>
                  <a:pt x="1007" y="235"/>
                </a:lnTo>
                <a:lnTo>
                  <a:pt x="1048" y="235"/>
                </a:lnTo>
                <a:lnTo>
                  <a:pt x="1048" y="196"/>
                </a:lnTo>
                <a:lnTo>
                  <a:pt x="1087" y="78"/>
                </a:lnTo>
                <a:lnTo>
                  <a:pt x="1126" y="0"/>
                </a:lnTo>
                <a:lnTo>
                  <a:pt x="1282" y="0"/>
                </a:lnTo>
                <a:lnTo>
                  <a:pt x="1439" y="78"/>
                </a:lnTo>
                <a:lnTo>
                  <a:pt x="1556" y="118"/>
                </a:lnTo>
                <a:lnTo>
                  <a:pt x="1595" y="118"/>
                </a:lnTo>
                <a:lnTo>
                  <a:pt x="1673" y="78"/>
                </a:lnTo>
                <a:lnTo>
                  <a:pt x="1751" y="78"/>
                </a:lnTo>
                <a:lnTo>
                  <a:pt x="1875" y="71"/>
                </a:lnTo>
                <a:lnTo>
                  <a:pt x="1901" y="91"/>
                </a:lnTo>
                <a:lnTo>
                  <a:pt x="2025" y="78"/>
                </a:lnTo>
                <a:lnTo>
                  <a:pt x="2126" y="107"/>
                </a:lnTo>
                <a:lnTo>
                  <a:pt x="2299" y="118"/>
                </a:lnTo>
                <a:lnTo>
                  <a:pt x="2416" y="157"/>
                </a:lnTo>
                <a:lnTo>
                  <a:pt x="2471" y="138"/>
                </a:lnTo>
                <a:lnTo>
                  <a:pt x="2474" y="183"/>
                </a:lnTo>
                <a:lnTo>
                  <a:pt x="2532" y="229"/>
                </a:lnTo>
                <a:lnTo>
                  <a:pt x="2591" y="229"/>
                </a:lnTo>
                <a:lnTo>
                  <a:pt x="2650" y="246"/>
                </a:lnTo>
                <a:lnTo>
                  <a:pt x="2704" y="310"/>
                </a:lnTo>
                <a:lnTo>
                  <a:pt x="2729" y="316"/>
                </a:lnTo>
                <a:lnTo>
                  <a:pt x="2729" y="391"/>
                </a:lnTo>
                <a:lnTo>
                  <a:pt x="2690" y="391"/>
                </a:lnTo>
                <a:lnTo>
                  <a:pt x="2573" y="431"/>
                </a:lnTo>
                <a:lnTo>
                  <a:pt x="2416" y="470"/>
                </a:lnTo>
                <a:lnTo>
                  <a:pt x="2338" y="548"/>
                </a:lnTo>
                <a:lnTo>
                  <a:pt x="2260" y="665"/>
                </a:lnTo>
                <a:lnTo>
                  <a:pt x="2182" y="705"/>
                </a:lnTo>
                <a:lnTo>
                  <a:pt x="2142" y="744"/>
                </a:lnTo>
                <a:lnTo>
                  <a:pt x="2103" y="744"/>
                </a:lnTo>
                <a:lnTo>
                  <a:pt x="1947" y="705"/>
                </a:lnTo>
                <a:lnTo>
                  <a:pt x="1908" y="705"/>
                </a:lnTo>
                <a:lnTo>
                  <a:pt x="1869" y="783"/>
                </a:lnTo>
                <a:lnTo>
                  <a:pt x="1830" y="900"/>
                </a:lnTo>
                <a:lnTo>
                  <a:pt x="1790" y="939"/>
                </a:lnTo>
                <a:lnTo>
                  <a:pt x="1673" y="939"/>
                </a:lnTo>
                <a:lnTo>
                  <a:pt x="1634" y="978"/>
                </a:lnTo>
                <a:lnTo>
                  <a:pt x="1597" y="893"/>
                </a:lnTo>
                <a:lnTo>
                  <a:pt x="1556" y="861"/>
                </a:lnTo>
                <a:lnTo>
                  <a:pt x="1517" y="861"/>
                </a:lnTo>
                <a:lnTo>
                  <a:pt x="1361" y="934"/>
                </a:lnTo>
                <a:lnTo>
                  <a:pt x="1361" y="965"/>
                </a:lnTo>
                <a:lnTo>
                  <a:pt x="1230" y="1031"/>
                </a:lnTo>
                <a:lnTo>
                  <a:pt x="1198" y="1030"/>
                </a:lnTo>
                <a:lnTo>
                  <a:pt x="1131" y="1062"/>
                </a:lnTo>
                <a:lnTo>
                  <a:pt x="1110" y="1143"/>
                </a:lnTo>
                <a:lnTo>
                  <a:pt x="1133" y="1175"/>
                </a:lnTo>
                <a:lnTo>
                  <a:pt x="1126" y="1252"/>
                </a:lnTo>
                <a:lnTo>
                  <a:pt x="966" y="1269"/>
                </a:lnTo>
                <a:lnTo>
                  <a:pt x="785" y="1285"/>
                </a:lnTo>
                <a:lnTo>
                  <a:pt x="773" y="1330"/>
                </a:lnTo>
                <a:lnTo>
                  <a:pt x="702" y="1279"/>
                </a:lnTo>
                <a:lnTo>
                  <a:pt x="655" y="1291"/>
                </a:lnTo>
                <a:lnTo>
                  <a:pt x="604" y="1255"/>
                </a:lnTo>
                <a:lnTo>
                  <a:pt x="577" y="1213"/>
                </a:lnTo>
                <a:lnTo>
                  <a:pt x="538" y="1213"/>
                </a:lnTo>
                <a:lnTo>
                  <a:pt x="457" y="1246"/>
                </a:lnTo>
                <a:lnTo>
                  <a:pt x="384" y="1248"/>
                </a:lnTo>
                <a:lnTo>
                  <a:pt x="364" y="1225"/>
                </a:lnTo>
                <a:lnTo>
                  <a:pt x="352" y="1177"/>
                </a:lnTo>
                <a:lnTo>
                  <a:pt x="267" y="1183"/>
                </a:lnTo>
                <a:lnTo>
                  <a:pt x="260" y="1213"/>
                </a:lnTo>
                <a:lnTo>
                  <a:pt x="113" y="1201"/>
                </a:lnTo>
                <a:lnTo>
                  <a:pt x="67" y="1217"/>
                </a:lnTo>
                <a:lnTo>
                  <a:pt x="27" y="1215"/>
                </a:lnTo>
                <a:lnTo>
                  <a:pt x="26" y="1167"/>
                </a:lnTo>
                <a:lnTo>
                  <a:pt x="0" y="1131"/>
                </a:lnTo>
                <a:lnTo>
                  <a:pt x="30" y="1057"/>
                </a:lnTo>
                <a:lnTo>
                  <a:pt x="69" y="1057"/>
                </a:lnTo>
                <a:lnTo>
                  <a:pt x="69" y="1017"/>
                </a:lnTo>
                <a:lnTo>
                  <a:pt x="108" y="1017"/>
                </a:lnTo>
                <a:lnTo>
                  <a:pt x="186" y="978"/>
                </a:lnTo>
                <a:lnTo>
                  <a:pt x="264" y="1017"/>
                </a:lnTo>
                <a:lnTo>
                  <a:pt x="302" y="1055"/>
                </a:lnTo>
                <a:lnTo>
                  <a:pt x="343" y="1055"/>
                </a:lnTo>
                <a:lnTo>
                  <a:pt x="366" y="1010"/>
                </a:lnTo>
                <a:lnTo>
                  <a:pt x="405" y="1004"/>
                </a:lnTo>
                <a:lnTo>
                  <a:pt x="421" y="978"/>
                </a:lnTo>
                <a:close/>
              </a:path>
            </a:pathLst>
          </a:custGeom>
          <a:solidFill>
            <a:srgbClr val="009644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16" name="Freeform 34"/>
          <p:cNvSpPr>
            <a:spLocks/>
          </p:cNvSpPr>
          <p:nvPr/>
        </p:nvSpPr>
        <p:spPr bwMode="auto">
          <a:xfrm>
            <a:off x="5476875" y="5230813"/>
            <a:ext cx="1108075" cy="590550"/>
          </a:xfrm>
          <a:custGeom>
            <a:avLst/>
            <a:gdLst>
              <a:gd name="T0" fmla="*/ 0 w 3561"/>
              <a:gd name="T1" fmla="*/ 0 h 2423"/>
              <a:gd name="T2" fmla="*/ 0 w 3561"/>
              <a:gd name="T3" fmla="*/ 0 h 2423"/>
              <a:gd name="T4" fmla="*/ 0 w 3561"/>
              <a:gd name="T5" fmla="*/ 0 h 2423"/>
              <a:gd name="T6" fmla="*/ 0 w 3561"/>
              <a:gd name="T7" fmla="*/ 0 h 2423"/>
              <a:gd name="T8" fmla="*/ 0 w 3561"/>
              <a:gd name="T9" fmla="*/ 0 h 2423"/>
              <a:gd name="T10" fmla="*/ 0 w 3561"/>
              <a:gd name="T11" fmla="*/ 0 h 2423"/>
              <a:gd name="T12" fmla="*/ 0 w 3561"/>
              <a:gd name="T13" fmla="*/ 0 h 2423"/>
              <a:gd name="T14" fmla="*/ 0 w 3561"/>
              <a:gd name="T15" fmla="*/ 0 h 2423"/>
              <a:gd name="T16" fmla="*/ 0 w 3561"/>
              <a:gd name="T17" fmla="*/ 0 h 2423"/>
              <a:gd name="T18" fmla="*/ 0 w 3561"/>
              <a:gd name="T19" fmla="*/ 0 h 2423"/>
              <a:gd name="T20" fmla="*/ 0 w 3561"/>
              <a:gd name="T21" fmla="*/ 0 h 2423"/>
              <a:gd name="T22" fmla="*/ 0 w 3561"/>
              <a:gd name="T23" fmla="*/ 0 h 2423"/>
              <a:gd name="T24" fmla="*/ 0 w 3561"/>
              <a:gd name="T25" fmla="*/ 0 h 2423"/>
              <a:gd name="T26" fmla="*/ 0 w 3561"/>
              <a:gd name="T27" fmla="*/ 0 h 2423"/>
              <a:gd name="T28" fmla="*/ 0 w 3561"/>
              <a:gd name="T29" fmla="*/ 0 h 2423"/>
              <a:gd name="T30" fmla="*/ 0 w 3561"/>
              <a:gd name="T31" fmla="*/ 0 h 2423"/>
              <a:gd name="T32" fmla="*/ 0 w 3561"/>
              <a:gd name="T33" fmla="*/ 0 h 2423"/>
              <a:gd name="T34" fmla="*/ 0 w 3561"/>
              <a:gd name="T35" fmla="*/ 0 h 2423"/>
              <a:gd name="T36" fmla="*/ 0 w 3561"/>
              <a:gd name="T37" fmla="*/ 0 h 2423"/>
              <a:gd name="T38" fmla="*/ 0 w 3561"/>
              <a:gd name="T39" fmla="*/ 0 h 2423"/>
              <a:gd name="T40" fmla="*/ 0 w 3561"/>
              <a:gd name="T41" fmla="*/ 0 h 2423"/>
              <a:gd name="T42" fmla="*/ 0 w 3561"/>
              <a:gd name="T43" fmla="*/ 0 h 2423"/>
              <a:gd name="T44" fmla="*/ 0 w 3561"/>
              <a:gd name="T45" fmla="*/ 0 h 2423"/>
              <a:gd name="T46" fmla="*/ 0 w 3561"/>
              <a:gd name="T47" fmla="*/ 0 h 2423"/>
              <a:gd name="T48" fmla="*/ 0 w 3561"/>
              <a:gd name="T49" fmla="*/ 0 h 2423"/>
              <a:gd name="T50" fmla="*/ 0 w 3561"/>
              <a:gd name="T51" fmla="*/ 0 h 2423"/>
              <a:gd name="T52" fmla="*/ 0 w 3561"/>
              <a:gd name="T53" fmla="*/ 0 h 2423"/>
              <a:gd name="T54" fmla="*/ 0 w 3561"/>
              <a:gd name="T55" fmla="*/ 0 h 2423"/>
              <a:gd name="T56" fmla="*/ 0 w 3561"/>
              <a:gd name="T57" fmla="*/ 0 h 2423"/>
              <a:gd name="T58" fmla="*/ 0 w 3561"/>
              <a:gd name="T59" fmla="*/ 0 h 2423"/>
              <a:gd name="T60" fmla="*/ 0 w 3561"/>
              <a:gd name="T61" fmla="*/ 0 h 2423"/>
              <a:gd name="T62" fmla="*/ 0 w 3561"/>
              <a:gd name="T63" fmla="*/ 0 h 2423"/>
              <a:gd name="T64" fmla="*/ 0 w 3561"/>
              <a:gd name="T65" fmla="*/ 0 h 2423"/>
              <a:gd name="T66" fmla="*/ 0 w 3561"/>
              <a:gd name="T67" fmla="*/ 0 h 2423"/>
              <a:gd name="T68" fmla="*/ 0 w 3561"/>
              <a:gd name="T69" fmla="*/ 0 h 2423"/>
              <a:gd name="T70" fmla="*/ 0 w 3561"/>
              <a:gd name="T71" fmla="*/ 0 h 2423"/>
              <a:gd name="T72" fmla="*/ 0 w 3561"/>
              <a:gd name="T73" fmla="*/ 0 h 2423"/>
              <a:gd name="T74" fmla="*/ 0 w 3561"/>
              <a:gd name="T75" fmla="*/ 0 h 2423"/>
              <a:gd name="T76" fmla="*/ 0 w 3561"/>
              <a:gd name="T77" fmla="*/ 0 h 2423"/>
              <a:gd name="T78" fmla="*/ 0 w 3561"/>
              <a:gd name="T79" fmla="*/ 0 h 2423"/>
              <a:gd name="T80" fmla="*/ 0 w 3561"/>
              <a:gd name="T81" fmla="*/ 0 h 2423"/>
              <a:gd name="T82" fmla="*/ 0 w 3561"/>
              <a:gd name="T83" fmla="*/ 0 h 2423"/>
              <a:gd name="T84" fmla="*/ 0 w 3561"/>
              <a:gd name="T85" fmla="*/ 0 h 2423"/>
              <a:gd name="T86" fmla="*/ 0 w 3561"/>
              <a:gd name="T87" fmla="*/ 0 h 2423"/>
              <a:gd name="T88" fmla="*/ 0 w 3561"/>
              <a:gd name="T89" fmla="*/ 0 h 2423"/>
              <a:gd name="T90" fmla="*/ 0 w 3561"/>
              <a:gd name="T91" fmla="*/ 0 h 2423"/>
              <a:gd name="T92" fmla="*/ 0 w 3561"/>
              <a:gd name="T93" fmla="*/ 0 h 2423"/>
              <a:gd name="T94" fmla="*/ 0 w 3561"/>
              <a:gd name="T95" fmla="*/ 0 h 2423"/>
              <a:gd name="T96" fmla="*/ 0 w 3561"/>
              <a:gd name="T97" fmla="*/ 0 h 2423"/>
              <a:gd name="T98" fmla="*/ 0 w 3561"/>
              <a:gd name="T99" fmla="*/ 0 h 2423"/>
              <a:gd name="T100" fmla="*/ 0 w 3561"/>
              <a:gd name="T101" fmla="*/ 0 h 242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561"/>
              <a:gd name="T154" fmla="*/ 0 h 2423"/>
              <a:gd name="T155" fmla="*/ 3561 w 3561"/>
              <a:gd name="T156" fmla="*/ 2423 h 242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561" h="2423">
                <a:moveTo>
                  <a:pt x="2152" y="2305"/>
                </a:moveTo>
                <a:lnTo>
                  <a:pt x="2153" y="2008"/>
                </a:lnTo>
                <a:lnTo>
                  <a:pt x="2131" y="1993"/>
                </a:lnTo>
                <a:lnTo>
                  <a:pt x="1953" y="1992"/>
                </a:lnTo>
                <a:lnTo>
                  <a:pt x="1910" y="1967"/>
                </a:lnTo>
                <a:lnTo>
                  <a:pt x="1813" y="1846"/>
                </a:lnTo>
                <a:lnTo>
                  <a:pt x="1708" y="1791"/>
                </a:lnTo>
                <a:lnTo>
                  <a:pt x="1683" y="1718"/>
                </a:lnTo>
                <a:lnTo>
                  <a:pt x="1526" y="1640"/>
                </a:lnTo>
                <a:lnTo>
                  <a:pt x="1409" y="1640"/>
                </a:lnTo>
                <a:lnTo>
                  <a:pt x="1291" y="1601"/>
                </a:lnTo>
                <a:lnTo>
                  <a:pt x="1212" y="1562"/>
                </a:lnTo>
                <a:lnTo>
                  <a:pt x="1173" y="1483"/>
                </a:lnTo>
                <a:lnTo>
                  <a:pt x="1099" y="1501"/>
                </a:lnTo>
                <a:lnTo>
                  <a:pt x="966" y="1484"/>
                </a:lnTo>
                <a:lnTo>
                  <a:pt x="932" y="1530"/>
                </a:lnTo>
                <a:lnTo>
                  <a:pt x="715" y="1534"/>
                </a:lnTo>
                <a:lnTo>
                  <a:pt x="626" y="1576"/>
                </a:lnTo>
                <a:lnTo>
                  <a:pt x="543" y="1687"/>
                </a:lnTo>
                <a:lnTo>
                  <a:pt x="469" y="1725"/>
                </a:lnTo>
                <a:lnTo>
                  <a:pt x="445" y="1759"/>
                </a:lnTo>
                <a:lnTo>
                  <a:pt x="428" y="1740"/>
                </a:lnTo>
                <a:lnTo>
                  <a:pt x="391" y="1757"/>
                </a:lnTo>
                <a:lnTo>
                  <a:pt x="352" y="1679"/>
                </a:lnTo>
                <a:lnTo>
                  <a:pt x="341" y="1605"/>
                </a:lnTo>
                <a:lnTo>
                  <a:pt x="352" y="1444"/>
                </a:lnTo>
                <a:lnTo>
                  <a:pt x="366" y="1386"/>
                </a:lnTo>
                <a:lnTo>
                  <a:pt x="352" y="1327"/>
                </a:lnTo>
                <a:lnTo>
                  <a:pt x="391" y="1210"/>
                </a:lnTo>
                <a:lnTo>
                  <a:pt x="313" y="1171"/>
                </a:lnTo>
                <a:lnTo>
                  <a:pt x="274" y="1131"/>
                </a:lnTo>
                <a:lnTo>
                  <a:pt x="189" y="1116"/>
                </a:lnTo>
                <a:lnTo>
                  <a:pt x="185" y="1056"/>
                </a:lnTo>
                <a:lnTo>
                  <a:pt x="263" y="1065"/>
                </a:lnTo>
                <a:lnTo>
                  <a:pt x="313" y="1053"/>
                </a:lnTo>
                <a:lnTo>
                  <a:pt x="250" y="996"/>
                </a:lnTo>
                <a:lnTo>
                  <a:pt x="274" y="936"/>
                </a:lnTo>
                <a:lnTo>
                  <a:pt x="277" y="905"/>
                </a:lnTo>
                <a:lnTo>
                  <a:pt x="236" y="907"/>
                </a:lnTo>
                <a:lnTo>
                  <a:pt x="196" y="936"/>
                </a:lnTo>
                <a:lnTo>
                  <a:pt x="80" y="922"/>
                </a:lnTo>
                <a:lnTo>
                  <a:pt x="86" y="798"/>
                </a:lnTo>
                <a:lnTo>
                  <a:pt x="78" y="740"/>
                </a:lnTo>
                <a:lnTo>
                  <a:pt x="112" y="640"/>
                </a:lnTo>
                <a:lnTo>
                  <a:pt x="118" y="544"/>
                </a:lnTo>
                <a:lnTo>
                  <a:pt x="161" y="636"/>
                </a:lnTo>
                <a:lnTo>
                  <a:pt x="214" y="625"/>
                </a:lnTo>
                <a:lnTo>
                  <a:pt x="265" y="636"/>
                </a:lnTo>
                <a:lnTo>
                  <a:pt x="287" y="590"/>
                </a:lnTo>
                <a:lnTo>
                  <a:pt x="313" y="662"/>
                </a:lnTo>
                <a:lnTo>
                  <a:pt x="374" y="649"/>
                </a:lnTo>
                <a:lnTo>
                  <a:pt x="430" y="662"/>
                </a:lnTo>
                <a:lnTo>
                  <a:pt x="439" y="620"/>
                </a:lnTo>
                <a:lnTo>
                  <a:pt x="487" y="584"/>
                </a:lnTo>
                <a:lnTo>
                  <a:pt x="512" y="634"/>
                </a:lnTo>
                <a:lnTo>
                  <a:pt x="546" y="633"/>
                </a:lnTo>
                <a:lnTo>
                  <a:pt x="580" y="620"/>
                </a:lnTo>
                <a:lnTo>
                  <a:pt x="587" y="584"/>
                </a:lnTo>
                <a:lnTo>
                  <a:pt x="508" y="505"/>
                </a:lnTo>
                <a:lnTo>
                  <a:pt x="469" y="427"/>
                </a:lnTo>
                <a:lnTo>
                  <a:pt x="423" y="410"/>
                </a:lnTo>
                <a:lnTo>
                  <a:pt x="391" y="349"/>
                </a:lnTo>
                <a:lnTo>
                  <a:pt x="391" y="310"/>
                </a:lnTo>
                <a:lnTo>
                  <a:pt x="378" y="277"/>
                </a:lnTo>
                <a:lnTo>
                  <a:pt x="391" y="232"/>
                </a:lnTo>
                <a:lnTo>
                  <a:pt x="352" y="192"/>
                </a:lnTo>
                <a:lnTo>
                  <a:pt x="235" y="192"/>
                </a:lnTo>
                <a:lnTo>
                  <a:pt x="194" y="224"/>
                </a:lnTo>
                <a:lnTo>
                  <a:pt x="118" y="271"/>
                </a:lnTo>
                <a:lnTo>
                  <a:pt x="101" y="315"/>
                </a:lnTo>
                <a:lnTo>
                  <a:pt x="133" y="329"/>
                </a:lnTo>
                <a:lnTo>
                  <a:pt x="102" y="379"/>
                </a:lnTo>
                <a:lnTo>
                  <a:pt x="117" y="518"/>
                </a:lnTo>
                <a:lnTo>
                  <a:pt x="110" y="524"/>
                </a:lnTo>
                <a:lnTo>
                  <a:pt x="78" y="427"/>
                </a:lnTo>
                <a:lnTo>
                  <a:pt x="39" y="388"/>
                </a:lnTo>
                <a:lnTo>
                  <a:pt x="39" y="349"/>
                </a:lnTo>
                <a:lnTo>
                  <a:pt x="0" y="310"/>
                </a:lnTo>
                <a:lnTo>
                  <a:pt x="73" y="242"/>
                </a:lnTo>
                <a:lnTo>
                  <a:pt x="156" y="192"/>
                </a:lnTo>
                <a:lnTo>
                  <a:pt x="313" y="114"/>
                </a:lnTo>
                <a:lnTo>
                  <a:pt x="430" y="114"/>
                </a:lnTo>
                <a:lnTo>
                  <a:pt x="485" y="137"/>
                </a:lnTo>
                <a:lnTo>
                  <a:pt x="621" y="265"/>
                </a:lnTo>
                <a:lnTo>
                  <a:pt x="665" y="349"/>
                </a:lnTo>
                <a:lnTo>
                  <a:pt x="755" y="476"/>
                </a:lnTo>
                <a:lnTo>
                  <a:pt x="900" y="466"/>
                </a:lnTo>
                <a:lnTo>
                  <a:pt x="1118" y="468"/>
                </a:lnTo>
                <a:lnTo>
                  <a:pt x="1113" y="419"/>
                </a:lnTo>
                <a:lnTo>
                  <a:pt x="1086" y="294"/>
                </a:lnTo>
                <a:lnTo>
                  <a:pt x="1203" y="177"/>
                </a:lnTo>
                <a:lnTo>
                  <a:pt x="1320" y="177"/>
                </a:lnTo>
                <a:lnTo>
                  <a:pt x="1359" y="138"/>
                </a:lnTo>
                <a:lnTo>
                  <a:pt x="1359" y="98"/>
                </a:lnTo>
                <a:lnTo>
                  <a:pt x="1398" y="98"/>
                </a:lnTo>
                <a:lnTo>
                  <a:pt x="1438" y="138"/>
                </a:lnTo>
                <a:lnTo>
                  <a:pt x="1438" y="98"/>
                </a:lnTo>
                <a:lnTo>
                  <a:pt x="1398" y="59"/>
                </a:lnTo>
                <a:lnTo>
                  <a:pt x="1413" y="34"/>
                </a:lnTo>
                <a:lnTo>
                  <a:pt x="1522" y="39"/>
                </a:lnTo>
                <a:lnTo>
                  <a:pt x="1545" y="0"/>
                </a:lnTo>
                <a:lnTo>
                  <a:pt x="1574" y="70"/>
                </a:lnTo>
                <a:lnTo>
                  <a:pt x="1633" y="98"/>
                </a:lnTo>
                <a:lnTo>
                  <a:pt x="1672" y="138"/>
                </a:lnTo>
                <a:lnTo>
                  <a:pt x="1750" y="138"/>
                </a:lnTo>
                <a:lnTo>
                  <a:pt x="1829" y="177"/>
                </a:lnTo>
                <a:lnTo>
                  <a:pt x="1845" y="250"/>
                </a:lnTo>
                <a:lnTo>
                  <a:pt x="1907" y="294"/>
                </a:lnTo>
                <a:lnTo>
                  <a:pt x="1868" y="333"/>
                </a:lnTo>
                <a:lnTo>
                  <a:pt x="1905" y="392"/>
                </a:lnTo>
                <a:lnTo>
                  <a:pt x="1907" y="411"/>
                </a:lnTo>
                <a:lnTo>
                  <a:pt x="1854" y="395"/>
                </a:lnTo>
                <a:lnTo>
                  <a:pt x="1872" y="450"/>
                </a:lnTo>
                <a:lnTo>
                  <a:pt x="1951" y="467"/>
                </a:lnTo>
                <a:lnTo>
                  <a:pt x="1990" y="506"/>
                </a:lnTo>
                <a:lnTo>
                  <a:pt x="2132" y="487"/>
                </a:lnTo>
                <a:lnTo>
                  <a:pt x="2230" y="505"/>
                </a:lnTo>
                <a:lnTo>
                  <a:pt x="2252" y="465"/>
                </a:lnTo>
                <a:lnTo>
                  <a:pt x="2348" y="505"/>
                </a:lnTo>
                <a:lnTo>
                  <a:pt x="2387" y="584"/>
                </a:lnTo>
                <a:lnTo>
                  <a:pt x="2387" y="662"/>
                </a:lnTo>
                <a:lnTo>
                  <a:pt x="2426" y="740"/>
                </a:lnTo>
                <a:lnTo>
                  <a:pt x="2472" y="753"/>
                </a:lnTo>
                <a:lnTo>
                  <a:pt x="2504" y="857"/>
                </a:lnTo>
                <a:lnTo>
                  <a:pt x="2934" y="1249"/>
                </a:lnTo>
                <a:lnTo>
                  <a:pt x="2973" y="1249"/>
                </a:lnTo>
                <a:lnTo>
                  <a:pt x="3325" y="1483"/>
                </a:lnTo>
                <a:lnTo>
                  <a:pt x="3362" y="1461"/>
                </a:lnTo>
                <a:lnTo>
                  <a:pt x="3483" y="1523"/>
                </a:lnTo>
                <a:lnTo>
                  <a:pt x="3561" y="1523"/>
                </a:lnTo>
                <a:lnTo>
                  <a:pt x="3536" y="1582"/>
                </a:lnTo>
                <a:lnTo>
                  <a:pt x="3522" y="1796"/>
                </a:lnTo>
                <a:lnTo>
                  <a:pt x="3441" y="1792"/>
                </a:lnTo>
                <a:lnTo>
                  <a:pt x="3260" y="1705"/>
                </a:lnTo>
                <a:lnTo>
                  <a:pt x="3247" y="1757"/>
                </a:lnTo>
                <a:lnTo>
                  <a:pt x="3208" y="1796"/>
                </a:lnTo>
                <a:lnTo>
                  <a:pt x="3052" y="1796"/>
                </a:lnTo>
                <a:lnTo>
                  <a:pt x="3010" y="1864"/>
                </a:lnTo>
                <a:lnTo>
                  <a:pt x="3011" y="1933"/>
                </a:lnTo>
                <a:lnTo>
                  <a:pt x="2988" y="1990"/>
                </a:lnTo>
                <a:lnTo>
                  <a:pt x="3003" y="2032"/>
                </a:lnTo>
                <a:lnTo>
                  <a:pt x="2974" y="2082"/>
                </a:lnTo>
                <a:lnTo>
                  <a:pt x="2755" y="2201"/>
                </a:lnTo>
                <a:lnTo>
                  <a:pt x="2644" y="2230"/>
                </a:lnTo>
                <a:lnTo>
                  <a:pt x="2666" y="2275"/>
                </a:lnTo>
                <a:lnTo>
                  <a:pt x="2621" y="2344"/>
                </a:lnTo>
                <a:lnTo>
                  <a:pt x="2526" y="2400"/>
                </a:lnTo>
                <a:lnTo>
                  <a:pt x="2492" y="2385"/>
                </a:lnTo>
                <a:lnTo>
                  <a:pt x="2468" y="2423"/>
                </a:lnTo>
                <a:lnTo>
                  <a:pt x="2387" y="2356"/>
                </a:lnTo>
                <a:lnTo>
                  <a:pt x="2272" y="2370"/>
                </a:lnTo>
                <a:lnTo>
                  <a:pt x="2191" y="2305"/>
                </a:lnTo>
                <a:lnTo>
                  <a:pt x="2152" y="230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17" name="Freeform 35"/>
          <p:cNvSpPr>
            <a:spLocks/>
          </p:cNvSpPr>
          <p:nvPr/>
        </p:nvSpPr>
        <p:spPr bwMode="auto">
          <a:xfrm>
            <a:off x="2897188" y="5240338"/>
            <a:ext cx="133350" cy="247650"/>
          </a:xfrm>
          <a:custGeom>
            <a:avLst/>
            <a:gdLst>
              <a:gd name="T0" fmla="*/ 0 w 433"/>
              <a:gd name="T1" fmla="*/ 0 h 1013"/>
              <a:gd name="T2" fmla="*/ 0 w 433"/>
              <a:gd name="T3" fmla="*/ 0 h 1013"/>
              <a:gd name="T4" fmla="*/ 0 w 433"/>
              <a:gd name="T5" fmla="*/ 0 h 1013"/>
              <a:gd name="T6" fmla="*/ 0 w 433"/>
              <a:gd name="T7" fmla="*/ 0 h 1013"/>
              <a:gd name="T8" fmla="*/ 0 w 433"/>
              <a:gd name="T9" fmla="*/ 0 h 1013"/>
              <a:gd name="T10" fmla="*/ 0 w 433"/>
              <a:gd name="T11" fmla="*/ 0 h 1013"/>
              <a:gd name="T12" fmla="*/ 0 w 433"/>
              <a:gd name="T13" fmla="*/ 0 h 1013"/>
              <a:gd name="T14" fmla="*/ 0 w 433"/>
              <a:gd name="T15" fmla="*/ 0 h 1013"/>
              <a:gd name="T16" fmla="*/ 0 w 433"/>
              <a:gd name="T17" fmla="*/ 0 h 1013"/>
              <a:gd name="T18" fmla="*/ 0 w 433"/>
              <a:gd name="T19" fmla="*/ 0 h 1013"/>
              <a:gd name="T20" fmla="*/ 0 w 433"/>
              <a:gd name="T21" fmla="*/ 0 h 1013"/>
              <a:gd name="T22" fmla="*/ 0 w 433"/>
              <a:gd name="T23" fmla="*/ 0 h 1013"/>
              <a:gd name="T24" fmla="*/ 0 w 433"/>
              <a:gd name="T25" fmla="*/ 0 h 1013"/>
              <a:gd name="T26" fmla="*/ 0 w 433"/>
              <a:gd name="T27" fmla="*/ 0 h 1013"/>
              <a:gd name="T28" fmla="*/ 0 w 433"/>
              <a:gd name="T29" fmla="*/ 0 h 1013"/>
              <a:gd name="T30" fmla="*/ 0 w 433"/>
              <a:gd name="T31" fmla="*/ 0 h 1013"/>
              <a:gd name="T32" fmla="*/ 0 w 433"/>
              <a:gd name="T33" fmla="*/ 0 h 1013"/>
              <a:gd name="T34" fmla="*/ 0 w 433"/>
              <a:gd name="T35" fmla="*/ 0 h 1013"/>
              <a:gd name="T36" fmla="*/ 0 w 433"/>
              <a:gd name="T37" fmla="*/ 0 h 1013"/>
              <a:gd name="T38" fmla="*/ 0 w 433"/>
              <a:gd name="T39" fmla="*/ 0 h 1013"/>
              <a:gd name="T40" fmla="*/ 0 w 433"/>
              <a:gd name="T41" fmla="*/ 0 h 1013"/>
              <a:gd name="T42" fmla="*/ 0 w 433"/>
              <a:gd name="T43" fmla="*/ 0 h 1013"/>
              <a:gd name="T44" fmla="*/ 0 w 433"/>
              <a:gd name="T45" fmla="*/ 0 h 1013"/>
              <a:gd name="T46" fmla="*/ 0 w 433"/>
              <a:gd name="T47" fmla="*/ 0 h 1013"/>
              <a:gd name="T48" fmla="*/ 0 w 433"/>
              <a:gd name="T49" fmla="*/ 0 h 1013"/>
              <a:gd name="T50" fmla="*/ 0 w 433"/>
              <a:gd name="T51" fmla="*/ 0 h 1013"/>
              <a:gd name="T52" fmla="*/ 0 w 433"/>
              <a:gd name="T53" fmla="*/ 0 h 1013"/>
              <a:gd name="T54" fmla="*/ 0 w 433"/>
              <a:gd name="T55" fmla="*/ 0 h 1013"/>
              <a:gd name="T56" fmla="*/ 0 w 433"/>
              <a:gd name="T57" fmla="*/ 0 h 1013"/>
              <a:gd name="T58" fmla="*/ 0 w 433"/>
              <a:gd name="T59" fmla="*/ 0 h 1013"/>
              <a:gd name="T60" fmla="*/ 0 w 433"/>
              <a:gd name="T61" fmla="*/ 0 h 1013"/>
              <a:gd name="T62" fmla="*/ 0 w 433"/>
              <a:gd name="T63" fmla="*/ 0 h 1013"/>
              <a:gd name="T64" fmla="*/ 0 w 433"/>
              <a:gd name="T65" fmla="*/ 0 h 1013"/>
              <a:gd name="T66" fmla="*/ 0 w 433"/>
              <a:gd name="T67" fmla="*/ 0 h 1013"/>
              <a:gd name="T68" fmla="*/ 0 w 433"/>
              <a:gd name="T69" fmla="*/ 0 h 101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3"/>
              <a:gd name="T106" fmla="*/ 0 h 1013"/>
              <a:gd name="T107" fmla="*/ 433 w 433"/>
              <a:gd name="T108" fmla="*/ 1013 h 101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3" h="1013">
                <a:moveTo>
                  <a:pt x="196" y="1013"/>
                </a:moveTo>
                <a:lnTo>
                  <a:pt x="196" y="974"/>
                </a:lnTo>
                <a:lnTo>
                  <a:pt x="196" y="935"/>
                </a:lnTo>
                <a:lnTo>
                  <a:pt x="118" y="857"/>
                </a:lnTo>
                <a:lnTo>
                  <a:pt x="39" y="778"/>
                </a:lnTo>
                <a:lnTo>
                  <a:pt x="39" y="739"/>
                </a:lnTo>
                <a:lnTo>
                  <a:pt x="39" y="778"/>
                </a:lnTo>
                <a:lnTo>
                  <a:pt x="39" y="739"/>
                </a:lnTo>
                <a:lnTo>
                  <a:pt x="0" y="661"/>
                </a:lnTo>
                <a:lnTo>
                  <a:pt x="39" y="544"/>
                </a:lnTo>
                <a:lnTo>
                  <a:pt x="79" y="465"/>
                </a:lnTo>
                <a:lnTo>
                  <a:pt x="39" y="426"/>
                </a:lnTo>
                <a:lnTo>
                  <a:pt x="39" y="348"/>
                </a:lnTo>
                <a:lnTo>
                  <a:pt x="80" y="335"/>
                </a:lnTo>
                <a:lnTo>
                  <a:pt x="79" y="270"/>
                </a:lnTo>
                <a:lnTo>
                  <a:pt x="39" y="270"/>
                </a:lnTo>
                <a:lnTo>
                  <a:pt x="37" y="166"/>
                </a:lnTo>
                <a:lnTo>
                  <a:pt x="100" y="28"/>
                </a:lnTo>
                <a:lnTo>
                  <a:pt x="139" y="0"/>
                </a:lnTo>
                <a:lnTo>
                  <a:pt x="156" y="61"/>
                </a:lnTo>
                <a:lnTo>
                  <a:pt x="211" y="41"/>
                </a:lnTo>
                <a:lnTo>
                  <a:pt x="235" y="113"/>
                </a:lnTo>
                <a:lnTo>
                  <a:pt x="296" y="151"/>
                </a:lnTo>
                <a:lnTo>
                  <a:pt x="317" y="219"/>
                </a:lnTo>
                <a:lnTo>
                  <a:pt x="313" y="319"/>
                </a:lnTo>
                <a:lnTo>
                  <a:pt x="313" y="426"/>
                </a:lnTo>
                <a:lnTo>
                  <a:pt x="352" y="544"/>
                </a:lnTo>
                <a:lnTo>
                  <a:pt x="431" y="622"/>
                </a:lnTo>
                <a:lnTo>
                  <a:pt x="433" y="700"/>
                </a:lnTo>
                <a:lnTo>
                  <a:pt x="392" y="732"/>
                </a:lnTo>
                <a:lnTo>
                  <a:pt x="371" y="798"/>
                </a:lnTo>
                <a:lnTo>
                  <a:pt x="292" y="853"/>
                </a:lnTo>
                <a:lnTo>
                  <a:pt x="274" y="892"/>
                </a:lnTo>
                <a:lnTo>
                  <a:pt x="274" y="954"/>
                </a:lnTo>
                <a:lnTo>
                  <a:pt x="196" y="1013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18" name="Freeform 36"/>
          <p:cNvSpPr>
            <a:spLocks/>
          </p:cNvSpPr>
          <p:nvPr/>
        </p:nvSpPr>
        <p:spPr bwMode="auto">
          <a:xfrm>
            <a:off x="671513" y="5283200"/>
            <a:ext cx="252412" cy="404813"/>
          </a:xfrm>
          <a:custGeom>
            <a:avLst/>
            <a:gdLst>
              <a:gd name="T0" fmla="*/ 0 w 815"/>
              <a:gd name="T1" fmla="*/ 0 h 1661"/>
              <a:gd name="T2" fmla="*/ 0 w 815"/>
              <a:gd name="T3" fmla="*/ 0 h 1661"/>
              <a:gd name="T4" fmla="*/ 0 w 815"/>
              <a:gd name="T5" fmla="*/ 0 h 1661"/>
              <a:gd name="T6" fmla="*/ 0 w 815"/>
              <a:gd name="T7" fmla="*/ 0 h 1661"/>
              <a:gd name="T8" fmla="*/ 0 w 815"/>
              <a:gd name="T9" fmla="*/ 0 h 1661"/>
              <a:gd name="T10" fmla="*/ 0 w 815"/>
              <a:gd name="T11" fmla="*/ 0 h 1661"/>
              <a:gd name="T12" fmla="*/ 0 w 815"/>
              <a:gd name="T13" fmla="*/ 0 h 1661"/>
              <a:gd name="T14" fmla="*/ 0 w 815"/>
              <a:gd name="T15" fmla="*/ 0 h 1661"/>
              <a:gd name="T16" fmla="*/ 0 w 815"/>
              <a:gd name="T17" fmla="*/ 0 h 1661"/>
              <a:gd name="T18" fmla="*/ 0 w 815"/>
              <a:gd name="T19" fmla="*/ 0 h 1661"/>
              <a:gd name="T20" fmla="*/ 0 w 815"/>
              <a:gd name="T21" fmla="*/ 0 h 1661"/>
              <a:gd name="T22" fmla="*/ 0 w 815"/>
              <a:gd name="T23" fmla="*/ 0 h 1661"/>
              <a:gd name="T24" fmla="*/ 0 w 815"/>
              <a:gd name="T25" fmla="*/ 0 h 1661"/>
              <a:gd name="T26" fmla="*/ 0 w 815"/>
              <a:gd name="T27" fmla="*/ 0 h 1661"/>
              <a:gd name="T28" fmla="*/ 0 w 815"/>
              <a:gd name="T29" fmla="*/ 0 h 1661"/>
              <a:gd name="T30" fmla="*/ 0 w 815"/>
              <a:gd name="T31" fmla="*/ 0 h 1661"/>
              <a:gd name="T32" fmla="*/ 0 w 815"/>
              <a:gd name="T33" fmla="*/ 0 h 1661"/>
              <a:gd name="T34" fmla="*/ 0 w 815"/>
              <a:gd name="T35" fmla="*/ 0 h 1661"/>
              <a:gd name="T36" fmla="*/ 0 w 815"/>
              <a:gd name="T37" fmla="*/ 0 h 1661"/>
              <a:gd name="T38" fmla="*/ 0 w 815"/>
              <a:gd name="T39" fmla="*/ 0 h 1661"/>
              <a:gd name="T40" fmla="*/ 0 w 815"/>
              <a:gd name="T41" fmla="*/ 0 h 1661"/>
              <a:gd name="T42" fmla="*/ 0 w 815"/>
              <a:gd name="T43" fmla="*/ 0 h 1661"/>
              <a:gd name="T44" fmla="*/ 0 w 815"/>
              <a:gd name="T45" fmla="*/ 0 h 1661"/>
              <a:gd name="T46" fmla="*/ 0 w 815"/>
              <a:gd name="T47" fmla="*/ 0 h 1661"/>
              <a:gd name="T48" fmla="*/ 0 w 815"/>
              <a:gd name="T49" fmla="*/ 0 h 1661"/>
              <a:gd name="T50" fmla="*/ 0 w 815"/>
              <a:gd name="T51" fmla="*/ 0 h 1661"/>
              <a:gd name="T52" fmla="*/ 0 w 815"/>
              <a:gd name="T53" fmla="*/ 0 h 1661"/>
              <a:gd name="T54" fmla="*/ 0 w 815"/>
              <a:gd name="T55" fmla="*/ 0 h 1661"/>
              <a:gd name="T56" fmla="*/ 0 w 815"/>
              <a:gd name="T57" fmla="*/ 0 h 1661"/>
              <a:gd name="T58" fmla="*/ 0 w 815"/>
              <a:gd name="T59" fmla="*/ 0 h 1661"/>
              <a:gd name="T60" fmla="*/ 0 w 815"/>
              <a:gd name="T61" fmla="*/ 0 h 1661"/>
              <a:gd name="T62" fmla="*/ 0 w 815"/>
              <a:gd name="T63" fmla="*/ 0 h 1661"/>
              <a:gd name="T64" fmla="*/ 0 w 815"/>
              <a:gd name="T65" fmla="*/ 0 h 1661"/>
              <a:gd name="T66" fmla="*/ 0 w 815"/>
              <a:gd name="T67" fmla="*/ 0 h 1661"/>
              <a:gd name="T68" fmla="*/ 0 w 815"/>
              <a:gd name="T69" fmla="*/ 0 h 1661"/>
              <a:gd name="T70" fmla="*/ 0 w 815"/>
              <a:gd name="T71" fmla="*/ 0 h 1661"/>
              <a:gd name="T72" fmla="*/ 0 w 815"/>
              <a:gd name="T73" fmla="*/ 0 h 1661"/>
              <a:gd name="T74" fmla="*/ 0 w 815"/>
              <a:gd name="T75" fmla="*/ 0 h 1661"/>
              <a:gd name="T76" fmla="*/ 0 w 815"/>
              <a:gd name="T77" fmla="*/ 0 h 1661"/>
              <a:gd name="T78" fmla="*/ 0 w 815"/>
              <a:gd name="T79" fmla="*/ 0 h 1661"/>
              <a:gd name="T80" fmla="*/ 0 w 815"/>
              <a:gd name="T81" fmla="*/ 0 h 1661"/>
              <a:gd name="T82" fmla="*/ 0 w 815"/>
              <a:gd name="T83" fmla="*/ 0 h 1661"/>
              <a:gd name="T84" fmla="*/ 0 w 815"/>
              <a:gd name="T85" fmla="*/ 0 h 1661"/>
              <a:gd name="T86" fmla="*/ 0 w 815"/>
              <a:gd name="T87" fmla="*/ 0 h 1661"/>
              <a:gd name="T88" fmla="*/ 0 w 815"/>
              <a:gd name="T89" fmla="*/ 0 h 1661"/>
              <a:gd name="T90" fmla="*/ 0 w 815"/>
              <a:gd name="T91" fmla="*/ 0 h 1661"/>
              <a:gd name="T92" fmla="*/ 0 w 815"/>
              <a:gd name="T93" fmla="*/ 0 h 1661"/>
              <a:gd name="T94" fmla="*/ 0 w 815"/>
              <a:gd name="T95" fmla="*/ 0 h 1661"/>
              <a:gd name="T96" fmla="*/ 0 w 815"/>
              <a:gd name="T97" fmla="*/ 0 h 1661"/>
              <a:gd name="T98" fmla="*/ 0 w 815"/>
              <a:gd name="T99" fmla="*/ 0 h 1661"/>
              <a:gd name="T100" fmla="*/ 0 w 815"/>
              <a:gd name="T101" fmla="*/ 0 h 1661"/>
              <a:gd name="T102" fmla="*/ 0 w 815"/>
              <a:gd name="T103" fmla="*/ 0 h 1661"/>
              <a:gd name="T104" fmla="*/ 0 w 815"/>
              <a:gd name="T105" fmla="*/ 0 h 1661"/>
              <a:gd name="T106" fmla="*/ 0 w 815"/>
              <a:gd name="T107" fmla="*/ 0 h 1661"/>
              <a:gd name="T108" fmla="*/ 0 w 815"/>
              <a:gd name="T109" fmla="*/ 0 h 1661"/>
              <a:gd name="T110" fmla="*/ 0 w 815"/>
              <a:gd name="T111" fmla="*/ 0 h 1661"/>
              <a:gd name="T112" fmla="*/ 0 w 815"/>
              <a:gd name="T113" fmla="*/ 0 h 1661"/>
              <a:gd name="T114" fmla="*/ 0 w 815"/>
              <a:gd name="T115" fmla="*/ 0 h 1661"/>
              <a:gd name="T116" fmla="*/ 0 w 815"/>
              <a:gd name="T117" fmla="*/ 0 h 1661"/>
              <a:gd name="T118" fmla="*/ 0 w 815"/>
              <a:gd name="T119" fmla="*/ 0 h 16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15"/>
              <a:gd name="T181" fmla="*/ 0 h 1661"/>
              <a:gd name="T182" fmla="*/ 815 w 815"/>
              <a:gd name="T183" fmla="*/ 1661 h 166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15" h="1661">
                <a:moveTo>
                  <a:pt x="472" y="1604"/>
                </a:moveTo>
                <a:lnTo>
                  <a:pt x="346" y="1661"/>
                </a:lnTo>
                <a:lnTo>
                  <a:pt x="267" y="1622"/>
                </a:lnTo>
                <a:lnTo>
                  <a:pt x="189" y="1622"/>
                </a:lnTo>
                <a:lnTo>
                  <a:pt x="122" y="1645"/>
                </a:lnTo>
                <a:lnTo>
                  <a:pt x="110" y="1629"/>
                </a:lnTo>
                <a:lnTo>
                  <a:pt x="149" y="1515"/>
                </a:lnTo>
                <a:lnTo>
                  <a:pt x="155" y="1349"/>
                </a:lnTo>
                <a:lnTo>
                  <a:pt x="137" y="1342"/>
                </a:lnTo>
                <a:lnTo>
                  <a:pt x="150" y="1269"/>
                </a:lnTo>
                <a:lnTo>
                  <a:pt x="151" y="1219"/>
                </a:lnTo>
                <a:lnTo>
                  <a:pt x="118" y="1185"/>
                </a:lnTo>
                <a:lnTo>
                  <a:pt x="59" y="1219"/>
                </a:lnTo>
                <a:lnTo>
                  <a:pt x="55" y="1166"/>
                </a:lnTo>
                <a:lnTo>
                  <a:pt x="38" y="1116"/>
                </a:lnTo>
                <a:lnTo>
                  <a:pt x="0" y="1094"/>
                </a:lnTo>
                <a:lnTo>
                  <a:pt x="18" y="1029"/>
                </a:lnTo>
                <a:lnTo>
                  <a:pt x="16" y="892"/>
                </a:lnTo>
                <a:lnTo>
                  <a:pt x="72" y="800"/>
                </a:lnTo>
                <a:lnTo>
                  <a:pt x="176" y="441"/>
                </a:lnTo>
                <a:lnTo>
                  <a:pt x="174" y="312"/>
                </a:lnTo>
                <a:lnTo>
                  <a:pt x="135" y="76"/>
                </a:lnTo>
                <a:lnTo>
                  <a:pt x="228" y="18"/>
                </a:lnTo>
                <a:lnTo>
                  <a:pt x="315" y="0"/>
                </a:lnTo>
                <a:lnTo>
                  <a:pt x="333" y="39"/>
                </a:lnTo>
                <a:lnTo>
                  <a:pt x="310" y="60"/>
                </a:lnTo>
                <a:lnTo>
                  <a:pt x="332" y="86"/>
                </a:lnTo>
                <a:lnTo>
                  <a:pt x="425" y="55"/>
                </a:lnTo>
                <a:lnTo>
                  <a:pt x="487" y="75"/>
                </a:lnTo>
                <a:lnTo>
                  <a:pt x="553" y="74"/>
                </a:lnTo>
                <a:lnTo>
                  <a:pt x="563" y="54"/>
                </a:lnTo>
                <a:lnTo>
                  <a:pt x="698" y="57"/>
                </a:lnTo>
                <a:lnTo>
                  <a:pt x="696" y="126"/>
                </a:lnTo>
                <a:lnTo>
                  <a:pt x="737" y="120"/>
                </a:lnTo>
                <a:lnTo>
                  <a:pt x="815" y="174"/>
                </a:lnTo>
                <a:lnTo>
                  <a:pt x="782" y="247"/>
                </a:lnTo>
                <a:lnTo>
                  <a:pt x="706" y="277"/>
                </a:lnTo>
                <a:lnTo>
                  <a:pt x="642" y="356"/>
                </a:lnTo>
                <a:lnTo>
                  <a:pt x="600" y="354"/>
                </a:lnTo>
                <a:lnTo>
                  <a:pt x="619" y="409"/>
                </a:lnTo>
                <a:lnTo>
                  <a:pt x="620" y="511"/>
                </a:lnTo>
                <a:lnTo>
                  <a:pt x="576" y="558"/>
                </a:lnTo>
                <a:lnTo>
                  <a:pt x="581" y="600"/>
                </a:lnTo>
                <a:lnTo>
                  <a:pt x="617" y="617"/>
                </a:lnTo>
                <a:lnTo>
                  <a:pt x="634" y="715"/>
                </a:lnTo>
                <a:lnTo>
                  <a:pt x="619" y="800"/>
                </a:lnTo>
                <a:lnTo>
                  <a:pt x="490" y="798"/>
                </a:lnTo>
                <a:lnTo>
                  <a:pt x="542" y="891"/>
                </a:lnTo>
                <a:lnTo>
                  <a:pt x="560" y="988"/>
                </a:lnTo>
                <a:lnTo>
                  <a:pt x="599" y="986"/>
                </a:lnTo>
                <a:lnTo>
                  <a:pt x="619" y="1035"/>
                </a:lnTo>
                <a:lnTo>
                  <a:pt x="587" y="1082"/>
                </a:lnTo>
                <a:lnTo>
                  <a:pt x="539" y="1109"/>
                </a:lnTo>
                <a:lnTo>
                  <a:pt x="509" y="1176"/>
                </a:lnTo>
                <a:lnTo>
                  <a:pt x="558" y="1272"/>
                </a:lnTo>
                <a:lnTo>
                  <a:pt x="610" y="1267"/>
                </a:lnTo>
                <a:lnTo>
                  <a:pt x="603" y="1330"/>
                </a:lnTo>
                <a:lnTo>
                  <a:pt x="532" y="1342"/>
                </a:lnTo>
                <a:lnTo>
                  <a:pt x="452" y="1483"/>
                </a:lnTo>
                <a:lnTo>
                  <a:pt x="472" y="160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20530" name="Freeform 37"/>
          <p:cNvSpPr>
            <a:spLocks noEditPoints="1"/>
          </p:cNvSpPr>
          <p:nvPr/>
        </p:nvSpPr>
        <p:spPr bwMode="auto">
          <a:xfrm>
            <a:off x="3417888" y="5283200"/>
            <a:ext cx="1462087" cy="490538"/>
          </a:xfrm>
          <a:custGeom>
            <a:avLst/>
            <a:gdLst>
              <a:gd name="T0" fmla="*/ 0 w 4701"/>
              <a:gd name="T1" fmla="*/ 0 h 2012"/>
              <a:gd name="T2" fmla="*/ 0 w 4701"/>
              <a:gd name="T3" fmla="*/ 0 h 2012"/>
              <a:gd name="T4" fmla="*/ 0 w 4701"/>
              <a:gd name="T5" fmla="*/ 0 h 2012"/>
              <a:gd name="T6" fmla="*/ 0 w 4701"/>
              <a:gd name="T7" fmla="*/ 0 h 2012"/>
              <a:gd name="T8" fmla="*/ 0 w 4701"/>
              <a:gd name="T9" fmla="*/ 0 h 2012"/>
              <a:gd name="T10" fmla="*/ 0 w 4701"/>
              <a:gd name="T11" fmla="*/ 0 h 2012"/>
              <a:gd name="T12" fmla="*/ 0 w 4701"/>
              <a:gd name="T13" fmla="*/ 0 h 2012"/>
              <a:gd name="T14" fmla="*/ 0 w 4701"/>
              <a:gd name="T15" fmla="*/ 0 h 2012"/>
              <a:gd name="T16" fmla="*/ 0 w 4701"/>
              <a:gd name="T17" fmla="*/ 0 h 2012"/>
              <a:gd name="T18" fmla="*/ 0 w 4701"/>
              <a:gd name="T19" fmla="*/ 0 h 2012"/>
              <a:gd name="T20" fmla="*/ 0 w 4701"/>
              <a:gd name="T21" fmla="*/ 0 h 2012"/>
              <a:gd name="T22" fmla="*/ 0 w 4701"/>
              <a:gd name="T23" fmla="*/ 0 h 2012"/>
              <a:gd name="T24" fmla="*/ 0 w 4701"/>
              <a:gd name="T25" fmla="*/ 0 h 2012"/>
              <a:gd name="T26" fmla="*/ 0 w 4701"/>
              <a:gd name="T27" fmla="*/ 0 h 2012"/>
              <a:gd name="T28" fmla="*/ 0 w 4701"/>
              <a:gd name="T29" fmla="*/ 0 h 2012"/>
              <a:gd name="T30" fmla="*/ 0 w 4701"/>
              <a:gd name="T31" fmla="*/ 0 h 2012"/>
              <a:gd name="T32" fmla="*/ 0 w 4701"/>
              <a:gd name="T33" fmla="*/ 0 h 2012"/>
              <a:gd name="T34" fmla="*/ 0 w 4701"/>
              <a:gd name="T35" fmla="*/ 0 h 2012"/>
              <a:gd name="T36" fmla="*/ 0 w 4701"/>
              <a:gd name="T37" fmla="*/ 0 h 2012"/>
              <a:gd name="T38" fmla="*/ 0 w 4701"/>
              <a:gd name="T39" fmla="*/ 0 h 2012"/>
              <a:gd name="T40" fmla="*/ 0 w 4701"/>
              <a:gd name="T41" fmla="*/ 0 h 2012"/>
              <a:gd name="T42" fmla="*/ 0 w 4701"/>
              <a:gd name="T43" fmla="*/ 0 h 2012"/>
              <a:gd name="T44" fmla="*/ 0 w 4701"/>
              <a:gd name="T45" fmla="*/ 0 h 2012"/>
              <a:gd name="T46" fmla="*/ 0 w 4701"/>
              <a:gd name="T47" fmla="*/ 0 h 2012"/>
              <a:gd name="T48" fmla="*/ 0 w 4701"/>
              <a:gd name="T49" fmla="*/ 0 h 2012"/>
              <a:gd name="T50" fmla="*/ 0 w 4701"/>
              <a:gd name="T51" fmla="*/ 0 h 2012"/>
              <a:gd name="T52" fmla="*/ 0 w 4701"/>
              <a:gd name="T53" fmla="*/ 0 h 2012"/>
              <a:gd name="T54" fmla="*/ 0 w 4701"/>
              <a:gd name="T55" fmla="*/ 0 h 2012"/>
              <a:gd name="T56" fmla="*/ 0 w 4701"/>
              <a:gd name="T57" fmla="*/ 0 h 2012"/>
              <a:gd name="T58" fmla="*/ 0 w 4701"/>
              <a:gd name="T59" fmla="*/ 0 h 2012"/>
              <a:gd name="T60" fmla="*/ 0 w 4701"/>
              <a:gd name="T61" fmla="*/ 0 h 2012"/>
              <a:gd name="T62" fmla="*/ 0 w 4701"/>
              <a:gd name="T63" fmla="*/ 0 h 2012"/>
              <a:gd name="T64" fmla="*/ 0 w 4701"/>
              <a:gd name="T65" fmla="*/ 0 h 2012"/>
              <a:gd name="T66" fmla="*/ 0 w 4701"/>
              <a:gd name="T67" fmla="*/ 0 h 2012"/>
              <a:gd name="T68" fmla="*/ 0 w 4701"/>
              <a:gd name="T69" fmla="*/ 0 h 2012"/>
              <a:gd name="T70" fmla="*/ 0 w 4701"/>
              <a:gd name="T71" fmla="*/ 0 h 2012"/>
              <a:gd name="T72" fmla="*/ 0 w 4701"/>
              <a:gd name="T73" fmla="*/ 0 h 2012"/>
              <a:gd name="T74" fmla="*/ 0 w 4701"/>
              <a:gd name="T75" fmla="*/ 0 h 2012"/>
              <a:gd name="T76" fmla="*/ 0 w 4701"/>
              <a:gd name="T77" fmla="*/ 0 h 2012"/>
              <a:gd name="T78" fmla="*/ 0 w 4701"/>
              <a:gd name="T79" fmla="*/ 0 h 2012"/>
              <a:gd name="T80" fmla="*/ 0 w 4701"/>
              <a:gd name="T81" fmla="*/ 0 h 2012"/>
              <a:gd name="T82" fmla="*/ 0 w 4701"/>
              <a:gd name="T83" fmla="*/ 0 h 2012"/>
              <a:gd name="T84" fmla="*/ 0 w 4701"/>
              <a:gd name="T85" fmla="*/ 0 h 2012"/>
              <a:gd name="T86" fmla="*/ 0 w 4701"/>
              <a:gd name="T87" fmla="*/ 0 h 2012"/>
              <a:gd name="T88" fmla="*/ 0 w 4701"/>
              <a:gd name="T89" fmla="*/ 0 h 2012"/>
              <a:gd name="T90" fmla="*/ 0 w 4701"/>
              <a:gd name="T91" fmla="*/ 0 h 2012"/>
              <a:gd name="T92" fmla="*/ 0 w 4701"/>
              <a:gd name="T93" fmla="*/ 0 h 2012"/>
              <a:gd name="T94" fmla="*/ 0 w 4701"/>
              <a:gd name="T95" fmla="*/ 0 h 2012"/>
              <a:gd name="T96" fmla="*/ 0 w 4701"/>
              <a:gd name="T97" fmla="*/ 0 h 2012"/>
              <a:gd name="T98" fmla="*/ 0 w 4701"/>
              <a:gd name="T99" fmla="*/ 0 h 2012"/>
              <a:gd name="T100" fmla="*/ 0 w 4701"/>
              <a:gd name="T101" fmla="*/ 0 h 2012"/>
              <a:gd name="T102" fmla="*/ 0 w 4701"/>
              <a:gd name="T103" fmla="*/ 0 h 2012"/>
              <a:gd name="T104" fmla="*/ 0 w 4701"/>
              <a:gd name="T105" fmla="*/ 0 h 2012"/>
              <a:gd name="T106" fmla="*/ 0 w 4701"/>
              <a:gd name="T107" fmla="*/ 0 h 2012"/>
              <a:gd name="T108" fmla="*/ 0 w 4701"/>
              <a:gd name="T109" fmla="*/ 0 h 201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701"/>
              <a:gd name="T166" fmla="*/ 0 h 2012"/>
              <a:gd name="T167" fmla="*/ 4701 w 4701"/>
              <a:gd name="T168" fmla="*/ 2012 h 201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701" h="2012">
                <a:moveTo>
                  <a:pt x="4701" y="1621"/>
                </a:moveTo>
                <a:lnTo>
                  <a:pt x="4646" y="1613"/>
                </a:lnTo>
                <a:lnTo>
                  <a:pt x="4584" y="1660"/>
                </a:lnTo>
                <a:lnTo>
                  <a:pt x="4538" y="1646"/>
                </a:lnTo>
                <a:lnTo>
                  <a:pt x="4560" y="1604"/>
                </a:lnTo>
                <a:lnTo>
                  <a:pt x="4544" y="1581"/>
                </a:lnTo>
                <a:lnTo>
                  <a:pt x="4492" y="1560"/>
                </a:lnTo>
                <a:lnTo>
                  <a:pt x="4427" y="1574"/>
                </a:lnTo>
                <a:lnTo>
                  <a:pt x="4382" y="1556"/>
                </a:lnTo>
                <a:lnTo>
                  <a:pt x="4310" y="1542"/>
                </a:lnTo>
                <a:lnTo>
                  <a:pt x="4247" y="1552"/>
                </a:lnTo>
                <a:lnTo>
                  <a:pt x="4191" y="1542"/>
                </a:lnTo>
                <a:lnTo>
                  <a:pt x="4152" y="1581"/>
                </a:lnTo>
                <a:lnTo>
                  <a:pt x="4113" y="1581"/>
                </a:lnTo>
                <a:lnTo>
                  <a:pt x="4113" y="1542"/>
                </a:lnTo>
                <a:lnTo>
                  <a:pt x="4074" y="1542"/>
                </a:lnTo>
                <a:lnTo>
                  <a:pt x="4050" y="1576"/>
                </a:lnTo>
                <a:lnTo>
                  <a:pt x="3996" y="1621"/>
                </a:lnTo>
                <a:lnTo>
                  <a:pt x="3839" y="1660"/>
                </a:lnTo>
                <a:lnTo>
                  <a:pt x="3761" y="1660"/>
                </a:lnTo>
                <a:lnTo>
                  <a:pt x="3662" y="1644"/>
                </a:lnTo>
                <a:lnTo>
                  <a:pt x="3522" y="1720"/>
                </a:lnTo>
                <a:lnTo>
                  <a:pt x="3398" y="1763"/>
                </a:lnTo>
                <a:lnTo>
                  <a:pt x="3292" y="1777"/>
                </a:lnTo>
                <a:lnTo>
                  <a:pt x="3214" y="1777"/>
                </a:lnTo>
                <a:lnTo>
                  <a:pt x="3130" y="1720"/>
                </a:lnTo>
                <a:lnTo>
                  <a:pt x="3018" y="1699"/>
                </a:lnTo>
                <a:lnTo>
                  <a:pt x="2901" y="1738"/>
                </a:lnTo>
                <a:lnTo>
                  <a:pt x="2823" y="1777"/>
                </a:lnTo>
                <a:lnTo>
                  <a:pt x="2752" y="1765"/>
                </a:lnTo>
                <a:lnTo>
                  <a:pt x="2717" y="1737"/>
                </a:lnTo>
                <a:lnTo>
                  <a:pt x="2627" y="1738"/>
                </a:lnTo>
                <a:lnTo>
                  <a:pt x="2627" y="1855"/>
                </a:lnTo>
                <a:lnTo>
                  <a:pt x="2666" y="1895"/>
                </a:lnTo>
                <a:lnTo>
                  <a:pt x="2588" y="1934"/>
                </a:lnTo>
                <a:lnTo>
                  <a:pt x="2588" y="1973"/>
                </a:lnTo>
                <a:lnTo>
                  <a:pt x="2549" y="2012"/>
                </a:lnTo>
                <a:lnTo>
                  <a:pt x="2453" y="1976"/>
                </a:lnTo>
                <a:lnTo>
                  <a:pt x="2463" y="1922"/>
                </a:lnTo>
                <a:lnTo>
                  <a:pt x="2437" y="1865"/>
                </a:lnTo>
                <a:lnTo>
                  <a:pt x="2437" y="1839"/>
                </a:lnTo>
                <a:lnTo>
                  <a:pt x="2503" y="1803"/>
                </a:lnTo>
                <a:lnTo>
                  <a:pt x="2503" y="1749"/>
                </a:lnTo>
                <a:lnTo>
                  <a:pt x="2457" y="1729"/>
                </a:lnTo>
                <a:lnTo>
                  <a:pt x="2369" y="1811"/>
                </a:lnTo>
                <a:lnTo>
                  <a:pt x="2314" y="1816"/>
                </a:lnTo>
                <a:lnTo>
                  <a:pt x="2233" y="1767"/>
                </a:lnTo>
                <a:lnTo>
                  <a:pt x="2217" y="1743"/>
                </a:lnTo>
                <a:lnTo>
                  <a:pt x="2157" y="1738"/>
                </a:lnTo>
                <a:lnTo>
                  <a:pt x="1999" y="1881"/>
                </a:lnTo>
                <a:lnTo>
                  <a:pt x="2004" y="1909"/>
                </a:lnTo>
                <a:lnTo>
                  <a:pt x="1961" y="1934"/>
                </a:lnTo>
                <a:lnTo>
                  <a:pt x="1942" y="1898"/>
                </a:lnTo>
                <a:lnTo>
                  <a:pt x="1908" y="1900"/>
                </a:lnTo>
                <a:lnTo>
                  <a:pt x="1881" y="1938"/>
                </a:lnTo>
                <a:lnTo>
                  <a:pt x="1790" y="1952"/>
                </a:lnTo>
                <a:lnTo>
                  <a:pt x="1752" y="1972"/>
                </a:lnTo>
                <a:lnTo>
                  <a:pt x="1710" y="1952"/>
                </a:lnTo>
                <a:lnTo>
                  <a:pt x="1649" y="1973"/>
                </a:lnTo>
                <a:lnTo>
                  <a:pt x="1570" y="1934"/>
                </a:lnTo>
                <a:lnTo>
                  <a:pt x="1465" y="1807"/>
                </a:lnTo>
                <a:lnTo>
                  <a:pt x="1323" y="1722"/>
                </a:lnTo>
                <a:lnTo>
                  <a:pt x="1164" y="1699"/>
                </a:lnTo>
                <a:lnTo>
                  <a:pt x="1140" y="1738"/>
                </a:lnTo>
                <a:lnTo>
                  <a:pt x="1142" y="1817"/>
                </a:lnTo>
                <a:lnTo>
                  <a:pt x="1112" y="1872"/>
                </a:lnTo>
                <a:lnTo>
                  <a:pt x="1118" y="1912"/>
                </a:lnTo>
                <a:lnTo>
                  <a:pt x="1062" y="1934"/>
                </a:lnTo>
                <a:lnTo>
                  <a:pt x="1028" y="1896"/>
                </a:lnTo>
                <a:lnTo>
                  <a:pt x="970" y="1898"/>
                </a:lnTo>
                <a:lnTo>
                  <a:pt x="905" y="1934"/>
                </a:lnTo>
                <a:lnTo>
                  <a:pt x="866" y="1934"/>
                </a:lnTo>
                <a:lnTo>
                  <a:pt x="789" y="1895"/>
                </a:lnTo>
                <a:lnTo>
                  <a:pt x="729" y="1825"/>
                </a:lnTo>
                <a:lnTo>
                  <a:pt x="735" y="1751"/>
                </a:lnTo>
                <a:lnTo>
                  <a:pt x="693" y="1727"/>
                </a:lnTo>
                <a:lnTo>
                  <a:pt x="659" y="1781"/>
                </a:lnTo>
                <a:lnTo>
                  <a:pt x="546" y="1727"/>
                </a:lnTo>
                <a:lnTo>
                  <a:pt x="496" y="1781"/>
                </a:lnTo>
                <a:lnTo>
                  <a:pt x="492" y="1725"/>
                </a:lnTo>
                <a:lnTo>
                  <a:pt x="449" y="1755"/>
                </a:lnTo>
                <a:lnTo>
                  <a:pt x="401" y="1746"/>
                </a:lnTo>
                <a:lnTo>
                  <a:pt x="452" y="1720"/>
                </a:lnTo>
                <a:lnTo>
                  <a:pt x="494" y="1724"/>
                </a:lnTo>
                <a:lnTo>
                  <a:pt x="488" y="1691"/>
                </a:lnTo>
                <a:lnTo>
                  <a:pt x="542" y="1680"/>
                </a:lnTo>
                <a:lnTo>
                  <a:pt x="542" y="1660"/>
                </a:lnTo>
                <a:lnTo>
                  <a:pt x="397" y="1660"/>
                </a:lnTo>
                <a:lnTo>
                  <a:pt x="342" y="1606"/>
                </a:lnTo>
                <a:lnTo>
                  <a:pt x="313" y="1636"/>
                </a:lnTo>
                <a:lnTo>
                  <a:pt x="339" y="1650"/>
                </a:lnTo>
                <a:lnTo>
                  <a:pt x="394" y="1612"/>
                </a:lnTo>
                <a:lnTo>
                  <a:pt x="358" y="1542"/>
                </a:lnTo>
                <a:lnTo>
                  <a:pt x="299" y="1556"/>
                </a:lnTo>
                <a:lnTo>
                  <a:pt x="280" y="1503"/>
                </a:lnTo>
                <a:lnTo>
                  <a:pt x="236" y="1475"/>
                </a:lnTo>
                <a:lnTo>
                  <a:pt x="289" y="1437"/>
                </a:lnTo>
                <a:lnTo>
                  <a:pt x="286" y="1368"/>
                </a:lnTo>
                <a:lnTo>
                  <a:pt x="234" y="1315"/>
                </a:lnTo>
                <a:lnTo>
                  <a:pt x="194" y="1327"/>
                </a:lnTo>
                <a:lnTo>
                  <a:pt x="175" y="1301"/>
                </a:lnTo>
                <a:lnTo>
                  <a:pt x="141" y="1303"/>
                </a:lnTo>
                <a:lnTo>
                  <a:pt x="115" y="1330"/>
                </a:lnTo>
                <a:lnTo>
                  <a:pt x="78" y="1270"/>
                </a:lnTo>
                <a:lnTo>
                  <a:pt x="118" y="1234"/>
                </a:lnTo>
                <a:lnTo>
                  <a:pt x="87" y="1173"/>
                </a:lnTo>
                <a:lnTo>
                  <a:pt x="120" y="1153"/>
                </a:lnTo>
                <a:lnTo>
                  <a:pt x="174" y="1220"/>
                </a:lnTo>
                <a:lnTo>
                  <a:pt x="253" y="1208"/>
                </a:lnTo>
                <a:lnTo>
                  <a:pt x="196" y="1194"/>
                </a:lnTo>
                <a:lnTo>
                  <a:pt x="161" y="1112"/>
                </a:lnTo>
                <a:lnTo>
                  <a:pt x="240" y="1073"/>
                </a:lnTo>
                <a:lnTo>
                  <a:pt x="240" y="1034"/>
                </a:lnTo>
                <a:lnTo>
                  <a:pt x="178" y="1040"/>
                </a:lnTo>
                <a:lnTo>
                  <a:pt x="158" y="997"/>
                </a:lnTo>
                <a:lnTo>
                  <a:pt x="199" y="976"/>
                </a:lnTo>
                <a:lnTo>
                  <a:pt x="158" y="906"/>
                </a:lnTo>
                <a:lnTo>
                  <a:pt x="192" y="875"/>
                </a:lnTo>
                <a:lnTo>
                  <a:pt x="235" y="864"/>
                </a:lnTo>
                <a:lnTo>
                  <a:pt x="227" y="840"/>
                </a:lnTo>
                <a:lnTo>
                  <a:pt x="146" y="840"/>
                </a:lnTo>
                <a:lnTo>
                  <a:pt x="61" y="873"/>
                </a:lnTo>
                <a:lnTo>
                  <a:pt x="0" y="863"/>
                </a:lnTo>
                <a:lnTo>
                  <a:pt x="35" y="799"/>
                </a:lnTo>
                <a:lnTo>
                  <a:pt x="23" y="702"/>
                </a:lnTo>
                <a:lnTo>
                  <a:pt x="37" y="669"/>
                </a:lnTo>
                <a:lnTo>
                  <a:pt x="90" y="630"/>
                </a:lnTo>
                <a:lnTo>
                  <a:pt x="135" y="624"/>
                </a:lnTo>
                <a:lnTo>
                  <a:pt x="200" y="564"/>
                </a:lnTo>
                <a:lnTo>
                  <a:pt x="249" y="564"/>
                </a:lnTo>
                <a:lnTo>
                  <a:pt x="275" y="545"/>
                </a:lnTo>
                <a:lnTo>
                  <a:pt x="311" y="546"/>
                </a:lnTo>
                <a:lnTo>
                  <a:pt x="351" y="584"/>
                </a:lnTo>
                <a:lnTo>
                  <a:pt x="432" y="586"/>
                </a:lnTo>
                <a:lnTo>
                  <a:pt x="475" y="564"/>
                </a:lnTo>
                <a:lnTo>
                  <a:pt x="429" y="534"/>
                </a:lnTo>
                <a:lnTo>
                  <a:pt x="442" y="517"/>
                </a:lnTo>
                <a:lnTo>
                  <a:pt x="498" y="521"/>
                </a:lnTo>
                <a:lnTo>
                  <a:pt x="506" y="538"/>
                </a:lnTo>
                <a:lnTo>
                  <a:pt x="475" y="564"/>
                </a:lnTo>
                <a:lnTo>
                  <a:pt x="552" y="557"/>
                </a:lnTo>
                <a:lnTo>
                  <a:pt x="632" y="564"/>
                </a:lnTo>
                <a:lnTo>
                  <a:pt x="663" y="550"/>
                </a:lnTo>
                <a:lnTo>
                  <a:pt x="729" y="562"/>
                </a:lnTo>
                <a:lnTo>
                  <a:pt x="777" y="562"/>
                </a:lnTo>
                <a:lnTo>
                  <a:pt x="797" y="531"/>
                </a:lnTo>
                <a:lnTo>
                  <a:pt x="734" y="521"/>
                </a:lnTo>
                <a:lnTo>
                  <a:pt x="710" y="486"/>
                </a:lnTo>
                <a:lnTo>
                  <a:pt x="775" y="462"/>
                </a:lnTo>
                <a:lnTo>
                  <a:pt x="871" y="447"/>
                </a:lnTo>
                <a:lnTo>
                  <a:pt x="976" y="453"/>
                </a:lnTo>
                <a:lnTo>
                  <a:pt x="970" y="431"/>
                </a:lnTo>
                <a:lnTo>
                  <a:pt x="833" y="431"/>
                </a:lnTo>
                <a:lnTo>
                  <a:pt x="749" y="369"/>
                </a:lnTo>
                <a:lnTo>
                  <a:pt x="788" y="290"/>
                </a:lnTo>
                <a:lnTo>
                  <a:pt x="905" y="290"/>
                </a:lnTo>
                <a:lnTo>
                  <a:pt x="1016" y="301"/>
                </a:lnTo>
                <a:lnTo>
                  <a:pt x="1062" y="290"/>
                </a:lnTo>
                <a:lnTo>
                  <a:pt x="1179" y="329"/>
                </a:lnTo>
                <a:lnTo>
                  <a:pt x="1297" y="329"/>
                </a:lnTo>
                <a:lnTo>
                  <a:pt x="1339" y="279"/>
                </a:lnTo>
                <a:lnTo>
                  <a:pt x="1336" y="251"/>
                </a:lnTo>
                <a:lnTo>
                  <a:pt x="1414" y="212"/>
                </a:lnTo>
                <a:lnTo>
                  <a:pt x="1487" y="183"/>
                </a:lnTo>
                <a:lnTo>
                  <a:pt x="1584" y="120"/>
                </a:lnTo>
                <a:lnTo>
                  <a:pt x="1684" y="91"/>
                </a:lnTo>
                <a:lnTo>
                  <a:pt x="1755" y="50"/>
                </a:lnTo>
                <a:lnTo>
                  <a:pt x="1864" y="18"/>
                </a:lnTo>
                <a:lnTo>
                  <a:pt x="1961" y="56"/>
                </a:lnTo>
                <a:lnTo>
                  <a:pt x="2061" y="43"/>
                </a:lnTo>
                <a:lnTo>
                  <a:pt x="2157" y="56"/>
                </a:lnTo>
                <a:lnTo>
                  <a:pt x="2235" y="17"/>
                </a:lnTo>
                <a:lnTo>
                  <a:pt x="2277" y="28"/>
                </a:lnTo>
                <a:lnTo>
                  <a:pt x="2284" y="76"/>
                </a:lnTo>
                <a:lnTo>
                  <a:pt x="2353" y="134"/>
                </a:lnTo>
                <a:lnTo>
                  <a:pt x="2412" y="149"/>
                </a:lnTo>
                <a:lnTo>
                  <a:pt x="2471" y="134"/>
                </a:lnTo>
                <a:lnTo>
                  <a:pt x="2517" y="157"/>
                </a:lnTo>
                <a:lnTo>
                  <a:pt x="2533" y="229"/>
                </a:lnTo>
                <a:lnTo>
                  <a:pt x="2592" y="283"/>
                </a:lnTo>
                <a:lnTo>
                  <a:pt x="2678" y="238"/>
                </a:lnTo>
                <a:lnTo>
                  <a:pt x="2761" y="266"/>
                </a:lnTo>
                <a:lnTo>
                  <a:pt x="2821" y="324"/>
                </a:lnTo>
                <a:lnTo>
                  <a:pt x="2886" y="360"/>
                </a:lnTo>
                <a:lnTo>
                  <a:pt x="2933" y="322"/>
                </a:lnTo>
                <a:lnTo>
                  <a:pt x="2973" y="328"/>
                </a:lnTo>
                <a:lnTo>
                  <a:pt x="2988" y="365"/>
                </a:lnTo>
                <a:lnTo>
                  <a:pt x="3131" y="379"/>
                </a:lnTo>
                <a:lnTo>
                  <a:pt x="3264" y="335"/>
                </a:lnTo>
                <a:lnTo>
                  <a:pt x="3302" y="358"/>
                </a:lnTo>
                <a:lnTo>
                  <a:pt x="3331" y="329"/>
                </a:lnTo>
                <a:lnTo>
                  <a:pt x="3396" y="374"/>
                </a:lnTo>
                <a:lnTo>
                  <a:pt x="3485" y="391"/>
                </a:lnTo>
                <a:lnTo>
                  <a:pt x="3606" y="371"/>
                </a:lnTo>
                <a:lnTo>
                  <a:pt x="3660" y="338"/>
                </a:lnTo>
                <a:lnTo>
                  <a:pt x="3708" y="329"/>
                </a:lnTo>
                <a:lnTo>
                  <a:pt x="3744" y="298"/>
                </a:lnTo>
                <a:lnTo>
                  <a:pt x="3810" y="260"/>
                </a:lnTo>
                <a:lnTo>
                  <a:pt x="3870" y="208"/>
                </a:lnTo>
                <a:lnTo>
                  <a:pt x="3943" y="234"/>
                </a:lnTo>
                <a:lnTo>
                  <a:pt x="3983" y="210"/>
                </a:lnTo>
                <a:lnTo>
                  <a:pt x="4079" y="214"/>
                </a:lnTo>
                <a:lnTo>
                  <a:pt x="4133" y="165"/>
                </a:lnTo>
                <a:lnTo>
                  <a:pt x="4191" y="173"/>
                </a:lnTo>
                <a:lnTo>
                  <a:pt x="4251" y="249"/>
                </a:lnTo>
                <a:lnTo>
                  <a:pt x="4349" y="299"/>
                </a:lnTo>
                <a:lnTo>
                  <a:pt x="4337" y="340"/>
                </a:lnTo>
                <a:lnTo>
                  <a:pt x="4403" y="375"/>
                </a:lnTo>
                <a:lnTo>
                  <a:pt x="4450" y="422"/>
                </a:lnTo>
                <a:lnTo>
                  <a:pt x="4466" y="486"/>
                </a:lnTo>
                <a:lnTo>
                  <a:pt x="4449" y="538"/>
                </a:lnTo>
                <a:lnTo>
                  <a:pt x="4413" y="595"/>
                </a:lnTo>
                <a:lnTo>
                  <a:pt x="4445" y="685"/>
                </a:lnTo>
                <a:lnTo>
                  <a:pt x="4494" y="694"/>
                </a:lnTo>
                <a:lnTo>
                  <a:pt x="4550" y="690"/>
                </a:lnTo>
                <a:lnTo>
                  <a:pt x="4620" y="717"/>
                </a:lnTo>
                <a:lnTo>
                  <a:pt x="4662" y="760"/>
                </a:lnTo>
                <a:lnTo>
                  <a:pt x="4681" y="807"/>
                </a:lnTo>
                <a:lnTo>
                  <a:pt x="4630" y="766"/>
                </a:lnTo>
                <a:lnTo>
                  <a:pt x="4603" y="779"/>
                </a:lnTo>
                <a:lnTo>
                  <a:pt x="4583" y="821"/>
                </a:lnTo>
                <a:lnTo>
                  <a:pt x="4584" y="877"/>
                </a:lnTo>
                <a:lnTo>
                  <a:pt x="4540" y="898"/>
                </a:lnTo>
                <a:lnTo>
                  <a:pt x="4484" y="905"/>
                </a:lnTo>
                <a:lnTo>
                  <a:pt x="4488" y="953"/>
                </a:lnTo>
                <a:lnTo>
                  <a:pt x="4533" y="997"/>
                </a:lnTo>
                <a:lnTo>
                  <a:pt x="4544" y="1034"/>
                </a:lnTo>
                <a:lnTo>
                  <a:pt x="4518" y="1087"/>
                </a:lnTo>
                <a:lnTo>
                  <a:pt x="4546" y="1167"/>
                </a:lnTo>
                <a:lnTo>
                  <a:pt x="4584" y="1190"/>
                </a:lnTo>
                <a:lnTo>
                  <a:pt x="4597" y="1237"/>
                </a:lnTo>
                <a:lnTo>
                  <a:pt x="4544" y="1327"/>
                </a:lnTo>
                <a:lnTo>
                  <a:pt x="4538" y="1381"/>
                </a:lnTo>
                <a:lnTo>
                  <a:pt x="4584" y="1386"/>
                </a:lnTo>
                <a:lnTo>
                  <a:pt x="4623" y="1425"/>
                </a:lnTo>
                <a:lnTo>
                  <a:pt x="4623" y="1503"/>
                </a:lnTo>
                <a:lnTo>
                  <a:pt x="4693" y="1570"/>
                </a:lnTo>
                <a:lnTo>
                  <a:pt x="4701" y="1621"/>
                </a:lnTo>
                <a:close/>
                <a:moveTo>
                  <a:pt x="280" y="4"/>
                </a:moveTo>
                <a:lnTo>
                  <a:pt x="337" y="0"/>
                </a:lnTo>
                <a:lnTo>
                  <a:pt x="387" y="33"/>
                </a:lnTo>
                <a:lnTo>
                  <a:pt x="472" y="16"/>
                </a:lnTo>
                <a:lnTo>
                  <a:pt x="494" y="52"/>
                </a:lnTo>
                <a:lnTo>
                  <a:pt x="477" y="73"/>
                </a:lnTo>
                <a:lnTo>
                  <a:pt x="536" y="183"/>
                </a:lnTo>
                <a:lnTo>
                  <a:pt x="749" y="290"/>
                </a:lnTo>
                <a:lnTo>
                  <a:pt x="749" y="369"/>
                </a:lnTo>
                <a:lnTo>
                  <a:pt x="710" y="379"/>
                </a:lnTo>
                <a:lnTo>
                  <a:pt x="632" y="369"/>
                </a:lnTo>
                <a:lnTo>
                  <a:pt x="576" y="343"/>
                </a:lnTo>
                <a:lnTo>
                  <a:pt x="515" y="351"/>
                </a:lnTo>
                <a:lnTo>
                  <a:pt x="484" y="379"/>
                </a:lnTo>
                <a:lnTo>
                  <a:pt x="429" y="367"/>
                </a:lnTo>
                <a:lnTo>
                  <a:pt x="349" y="377"/>
                </a:lnTo>
                <a:lnTo>
                  <a:pt x="337" y="415"/>
                </a:lnTo>
                <a:lnTo>
                  <a:pt x="311" y="456"/>
                </a:lnTo>
                <a:lnTo>
                  <a:pt x="253" y="496"/>
                </a:lnTo>
                <a:lnTo>
                  <a:pt x="187" y="526"/>
                </a:lnTo>
                <a:lnTo>
                  <a:pt x="135" y="593"/>
                </a:lnTo>
                <a:lnTo>
                  <a:pt x="83" y="603"/>
                </a:lnTo>
                <a:lnTo>
                  <a:pt x="44" y="642"/>
                </a:lnTo>
                <a:lnTo>
                  <a:pt x="47" y="609"/>
                </a:lnTo>
                <a:lnTo>
                  <a:pt x="42" y="574"/>
                </a:lnTo>
                <a:lnTo>
                  <a:pt x="159" y="528"/>
                </a:lnTo>
                <a:lnTo>
                  <a:pt x="158" y="495"/>
                </a:lnTo>
                <a:lnTo>
                  <a:pt x="88" y="497"/>
                </a:lnTo>
                <a:lnTo>
                  <a:pt x="28" y="502"/>
                </a:lnTo>
                <a:lnTo>
                  <a:pt x="6" y="460"/>
                </a:lnTo>
                <a:lnTo>
                  <a:pt x="78" y="397"/>
                </a:lnTo>
                <a:lnTo>
                  <a:pt x="83" y="290"/>
                </a:lnTo>
                <a:lnTo>
                  <a:pt x="126" y="249"/>
                </a:lnTo>
                <a:lnTo>
                  <a:pt x="120" y="159"/>
                </a:lnTo>
                <a:lnTo>
                  <a:pt x="80" y="128"/>
                </a:lnTo>
                <a:lnTo>
                  <a:pt x="123" y="100"/>
                </a:lnTo>
                <a:lnTo>
                  <a:pt x="123" y="68"/>
                </a:lnTo>
                <a:lnTo>
                  <a:pt x="164" y="44"/>
                </a:lnTo>
                <a:lnTo>
                  <a:pt x="230" y="59"/>
                </a:lnTo>
                <a:lnTo>
                  <a:pt x="280" y="4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20" name="Freeform 38"/>
          <p:cNvSpPr>
            <a:spLocks noEditPoints="1"/>
          </p:cNvSpPr>
          <p:nvPr/>
        </p:nvSpPr>
        <p:spPr bwMode="auto">
          <a:xfrm>
            <a:off x="4867275" y="5295900"/>
            <a:ext cx="450850" cy="287338"/>
          </a:xfrm>
          <a:custGeom>
            <a:avLst/>
            <a:gdLst>
              <a:gd name="T0" fmla="*/ 0 w 1448"/>
              <a:gd name="T1" fmla="*/ 0 h 1173"/>
              <a:gd name="T2" fmla="*/ 0 w 1448"/>
              <a:gd name="T3" fmla="*/ 0 h 1173"/>
              <a:gd name="T4" fmla="*/ 0 w 1448"/>
              <a:gd name="T5" fmla="*/ 0 h 1173"/>
              <a:gd name="T6" fmla="*/ 0 w 1448"/>
              <a:gd name="T7" fmla="*/ 0 h 1173"/>
              <a:gd name="T8" fmla="*/ 0 w 1448"/>
              <a:gd name="T9" fmla="*/ 0 h 1173"/>
              <a:gd name="T10" fmla="*/ 0 w 1448"/>
              <a:gd name="T11" fmla="*/ 0 h 1173"/>
              <a:gd name="T12" fmla="*/ 0 w 1448"/>
              <a:gd name="T13" fmla="*/ 0 h 1173"/>
              <a:gd name="T14" fmla="*/ 0 w 1448"/>
              <a:gd name="T15" fmla="*/ 0 h 1173"/>
              <a:gd name="T16" fmla="*/ 0 w 1448"/>
              <a:gd name="T17" fmla="*/ 0 h 1173"/>
              <a:gd name="T18" fmla="*/ 0 w 1448"/>
              <a:gd name="T19" fmla="*/ 0 h 1173"/>
              <a:gd name="T20" fmla="*/ 0 w 1448"/>
              <a:gd name="T21" fmla="*/ 0 h 1173"/>
              <a:gd name="T22" fmla="*/ 0 w 1448"/>
              <a:gd name="T23" fmla="*/ 0 h 1173"/>
              <a:gd name="T24" fmla="*/ 0 w 1448"/>
              <a:gd name="T25" fmla="*/ 0 h 1173"/>
              <a:gd name="T26" fmla="*/ 0 w 1448"/>
              <a:gd name="T27" fmla="*/ 0 h 1173"/>
              <a:gd name="T28" fmla="*/ 0 w 1448"/>
              <a:gd name="T29" fmla="*/ 0 h 1173"/>
              <a:gd name="T30" fmla="*/ 0 w 1448"/>
              <a:gd name="T31" fmla="*/ 0 h 1173"/>
              <a:gd name="T32" fmla="*/ 0 w 1448"/>
              <a:gd name="T33" fmla="*/ 0 h 1173"/>
              <a:gd name="T34" fmla="*/ 0 w 1448"/>
              <a:gd name="T35" fmla="*/ 0 h 1173"/>
              <a:gd name="T36" fmla="*/ 0 w 1448"/>
              <a:gd name="T37" fmla="*/ 0 h 1173"/>
              <a:gd name="T38" fmla="*/ 0 w 1448"/>
              <a:gd name="T39" fmla="*/ 0 h 1173"/>
              <a:gd name="T40" fmla="*/ 0 w 1448"/>
              <a:gd name="T41" fmla="*/ 0 h 1173"/>
              <a:gd name="T42" fmla="*/ 0 w 1448"/>
              <a:gd name="T43" fmla="*/ 0 h 1173"/>
              <a:gd name="T44" fmla="*/ 0 w 1448"/>
              <a:gd name="T45" fmla="*/ 0 h 1173"/>
              <a:gd name="T46" fmla="*/ 0 w 1448"/>
              <a:gd name="T47" fmla="*/ 0 h 1173"/>
              <a:gd name="T48" fmla="*/ 0 w 1448"/>
              <a:gd name="T49" fmla="*/ 0 h 1173"/>
              <a:gd name="T50" fmla="*/ 0 w 1448"/>
              <a:gd name="T51" fmla="*/ 0 h 1173"/>
              <a:gd name="T52" fmla="*/ 0 w 1448"/>
              <a:gd name="T53" fmla="*/ 0 h 1173"/>
              <a:gd name="T54" fmla="*/ 0 w 1448"/>
              <a:gd name="T55" fmla="*/ 0 h 1173"/>
              <a:gd name="T56" fmla="*/ 0 w 1448"/>
              <a:gd name="T57" fmla="*/ 0 h 1173"/>
              <a:gd name="T58" fmla="*/ 0 w 1448"/>
              <a:gd name="T59" fmla="*/ 0 h 1173"/>
              <a:gd name="T60" fmla="*/ 0 w 1448"/>
              <a:gd name="T61" fmla="*/ 0 h 1173"/>
              <a:gd name="T62" fmla="*/ 0 w 1448"/>
              <a:gd name="T63" fmla="*/ 0 h 1173"/>
              <a:gd name="T64" fmla="*/ 0 w 1448"/>
              <a:gd name="T65" fmla="*/ 0 h 1173"/>
              <a:gd name="T66" fmla="*/ 0 w 1448"/>
              <a:gd name="T67" fmla="*/ 0 h 1173"/>
              <a:gd name="T68" fmla="*/ 0 w 1448"/>
              <a:gd name="T69" fmla="*/ 0 h 1173"/>
              <a:gd name="T70" fmla="*/ 0 w 1448"/>
              <a:gd name="T71" fmla="*/ 0 h 1173"/>
              <a:gd name="T72" fmla="*/ 0 w 1448"/>
              <a:gd name="T73" fmla="*/ 0 h 1173"/>
              <a:gd name="T74" fmla="*/ 0 w 1448"/>
              <a:gd name="T75" fmla="*/ 0 h 1173"/>
              <a:gd name="T76" fmla="*/ 0 w 1448"/>
              <a:gd name="T77" fmla="*/ 0 h 1173"/>
              <a:gd name="T78" fmla="*/ 0 w 1448"/>
              <a:gd name="T79" fmla="*/ 0 h 1173"/>
              <a:gd name="T80" fmla="*/ 0 w 1448"/>
              <a:gd name="T81" fmla="*/ 0 h 1173"/>
              <a:gd name="T82" fmla="*/ 0 w 1448"/>
              <a:gd name="T83" fmla="*/ 0 h 1173"/>
              <a:gd name="T84" fmla="*/ 0 w 1448"/>
              <a:gd name="T85" fmla="*/ 0 h 1173"/>
              <a:gd name="T86" fmla="*/ 0 w 1448"/>
              <a:gd name="T87" fmla="*/ 0 h 1173"/>
              <a:gd name="T88" fmla="*/ 0 w 1448"/>
              <a:gd name="T89" fmla="*/ 0 h 1173"/>
              <a:gd name="T90" fmla="*/ 0 w 1448"/>
              <a:gd name="T91" fmla="*/ 0 h 1173"/>
              <a:gd name="T92" fmla="*/ 0 w 1448"/>
              <a:gd name="T93" fmla="*/ 0 h 1173"/>
              <a:gd name="T94" fmla="*/ 0 w 1448"/>
              <a:gd name="T95" fmla="*/ 0 h 1173"/>
              <a:gd name="T96" fmla="*/ 0 w 1448"/>
              <a:gd name="T97" fmla="*/ 0 h 1173"/>
              <a:gd name="T98" fmla="*/ 0 w 1448"/>
              <a:gd name="T99" fmla="*/ 0 h 1173"/>
              <a:gd name="T100" fmla="*/ 0 w 1448"/>
              <a:gd name="T101" fmla="*/ 0 h 1173"/>
              <a:gd name="T102" fmla="*/ 0 w 1448"/>
              <a:gd name="T103" fmla="*/ 0 h 1173"/>
              <a:gd name="T104" fmla="*/ 0 w 1448"/>
              <a:gd name="T105" fmla="*/ 0 h 1173"/>
              <a:gd name="T106" fmla="*/ 0 w 1448"/>
              <a:gd name="T107" fmla="*/ 0 h 1173"/>
              <a:gd name="T108" fmla="*/ 0 w 1448"/>
              <a:gd name="T109" fmla="*/ 0 h 1173"/>
              <a:gd name="T110" fmla="*/ 0 w 1448"/>
              <a:gd name="T111" fmla="*/ 0 h 1173"/>
              <a:gd name="T112" fmla="*/ 0 w 1448"/>
              <a:gd name="T113" fmla="*/ 0 h 117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48"/>
              <a:gd name="T172" fmla="*/ 0 h 1173"/>
              <a:gd name="T173" fmla="*/ 1448 w 1448"/>
              <a:gd name="T174" fmla="*/ 1173 h 117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48" h="1173">
                <a:moveTo>
                  <a:pt x="1017" y="1173"/>
                </a:moveTo>
                <a:lnTo>
                  <a:pt x="936" y="1135"/>
                </a:lnTo>
                <a:lnTo>
                  <a:pt x="898" y="1056"/>
                </a:lnTo>
                <a:lnTo>
                  <a:pt x="821" y="1055"/>
                </a:lnTo>
                <a:lnTo>
                  <a:pt x="821" y="1017"/>
                </a:lnTo>
                <a:lnTo>
                  <a:pt x="908" y="964"/>
                </a:lnTo>
                <a:lnTo>
                  <a:pt x="898" y="928"/>
                </a:lnTo>
                <a:lnTo>
                  <a:pt x="856" y="911"/>
                </a:lnTo>
                <a:lnTo>
                  <a:pt x="872" y="868"/>
                </a:lnTo>
                <a:lnTo>
                  <a:pt x="912" y="844"/>
                </a:lnTo>
                <a:lnTo>
                  <a:pt x="790" y="738"/>
                </a:lnTo>
                <a:lnTo>
                  <a:pt x="749" y="752"/>
                </a:lnTo>
                <a:lnTo>
                  <a:pt x="589" y="860"/>
                </a:lnTo>
                <a:lnTo>
                  <a:pt x="590" y="895"/>
                </a:lnTo>
                <a:lnTo>
                  <a:pt x="567" y="911"/>
                </a:lnTo>
                <a:lnTo>
                  <a:pt x="538" y="911"/>
                </a:lnTo>
                <a:lnTo>
                  <a:pt x="469" y="978"/>
                </a:lnTo>
                <a:lnTo>
                  <a:pt x="469" y="939"/>
                </a:lnTo>
                <a:lnTo>
                  <a:pt x="453" y="902"/>
                </a:lnTo>
                <a:lnTo>
                  <a:pt x="486" y="872"/>
                </a:lnTo>
                <a:lnTo>
                  <a:pt x="430" y="821"/>
                </a:lnTo>
                <a:lnTo>
                  <a:pt x="469" y="782"/>
                </a:lnTo>
                <a:lnTo>
                  <a:pt x="430" y="743"/>
                </a:lnTo>
                <a:lnTo>
                  <a:pt x="391" y="743"/>
                </a:lnTo>
                <a:lnTo>
                  <a:pt x="312" y="663"/>
                </a:lnTo>
                <a:lnTo>
                  <a:pt x="273" y="642"/>
                </a:lnTo>
                <a:lnTo>
                  <a:pt x="273" y="626"/>
                </a:lnTo>
                <a:lnTo>
                  <a:pt x="313" y="626"/>
                </a:lnTo>
                <a:lnTo>
                  <a:pt x="353" y="573"/>
                </a:lnTo>
                <a:lnTo>
                  <a:pt x="347" y="546"/>
                </a:lnTo>
                <a:lnTo>
                  <a:pt x="211" y="459"/>
                </a:lnTo>
                <a:lnTo>
                  <a:pt x="194" y="408"/>
                </a:lnTo>
                <a:lnTo>
                  <a:pt x="266" y="370"/>
                </a:lnTo>
                <a:lnTo>
                  <a:pt x="273" y="352"/>
                </a:lnTo>
                <a:lnTo>
                  <a:pt x="234" y="313"/>
                </a:lnTo>
                <a:lnTo>
                  <a:pt x="156" y="313"/>
                </a:lnTo>
                <a:lnTo>
                  <a:pt x="176" y="268"/>
                </a:lnTo>
                <a:lnTo>
                  <a:pt x="168" y="242"/>
                </a:lnTo>
                <a:lnTo>
                  <a:pt x="117" y="234"/>
                </a:lnTo>
                <a:lnTo>
                  <a:pt x="117" y="195"/>
                </a:lnTo>
                <a:lnTo>
                  <a:pt x="156" y="156"/>
                </a:lnTo>
                <a:lnTo>
                  <a:pt x="195" y="156"/>
                </a:lnTo>
                <a:lnTo>
                  <a:pt x="273" y="195"/>
                </a:lnTo>
                <a:lnTo>
                  <a:pt x="313" y="234"/>
                </a:lnTo>
                <a:lnTo>
                  <a:pt x="352" y="234"/>
                </a:lnTo>
                <a:lnTo>
                  <a:pt x="430" y="273"/>
                </a:lnTo>
                <a:lnTo>
                  <a:pt x="470" y="263"/>
                </a:lnTo>
                <a:lnTo>
                  <a:pt x="518" y="217"/>
                </a:lnTo>
                <a:lnTo>
                  <a:pt x="508" y="193"/>
                </a:lnTo>
                <a:lnTo>
                  <a:pt x="430" y="117"/>
                </a:lnTo>
                <a:lnTo>
                  <a:pt x="409" y="59"/>
                </a:lnTo>
                <a:lnTo>
                  <a:pt x="469" y="0"/>
                </a:lnTo>
                <a:lnTo>
                  <a:pt x="508" y="0"/>
                </a:lnTo>
                <a:lnTo>
                  <a:pt x="508" y="23"/>
                </a:lnTo>
                <a:lnTo>
                  <a:pt x="563" y="3"/>
                </a:lnTo>
                <a:lnTo>
                  <a:pt x="609" y="81"/>
                </a:lnTo>
                <a:lnTo>
                  <a:pt x="629" y="76"/>
                </a:lnTo>
                <a:lnTo>
                  <a:pt x="678" y="191"/>
                </a:lnTo>
                <a:lnTo>
                  <a:pt x="737" y="229"/>
                </a:lnTo>
                <a:lnTo>
                  <a:pt x="818" y="234"/>
                </a:lnTo>
                <a:lnTo>
                  <a:pt x="854" y="203"/>
                </a:lnTo>
                <a:lnTo>
                  <a:pt x="844" y="183"/>
                </a:lnTo>
                <a:lnTo>
                  <a:pt x="870" y="143"/>
                </a:lnTo>
                <a:lnTo>
                  <a:pt x="918" y="129"/>
                </a:lnTo>
                <a:lnTo>
                  <a:pt x="1017" y="39"/>
                </a:lnTo>
                <a:lnTo>
                  <a:pt x="1095" y="117"/>
                </a:lnTo>
                <a:lnTo>
                  <a:pt x="1134" y="195"/>
                </a:lnTo>
                <a:lnTo>
                  <a:pt x="1134" y="273"/>
                </a:lnTo>
                <a:lnTo>
                  <a:pt x="1169" y="327"/>
                </a:lnTo>
                <a:lnTo>
                  <a:pt x="1212" y="352"/>
                </a:lnTo>
                <a:lnTo>
                  <a:pt x="1212" y="391"/>
                </a:lnTo>
                <a:lnTo>
                  <a:pt x="1290" y="430"/>
                </a:lnTo>
                <a:lnTo>
                  <a:pt x="1370" y="430"/>
                </a:lnTo>
                <a:lnTo>
                  <a:pt x="1448" y="508"/>
                </a:lnTo>
                <a:lnTo>
                  <a:pt x="1448" y="547"/>
                </a:lnTo>
                <a:lnTo>
                  <a:pt x="1419" y="516"/>
                </a:lnTo>
                <a:lnTo>
                  <a:pt x="1357" y="505"/>
                </a:lnTo>
                <a:lnTo>
                  <a:pt x="1294" y="516"/>
                </a:lnTo>
                <a:lnTo>
                  <a:pt x="1200" y="606"/>
                </a:lnTo>
                <a:lnTo>
                  <a:pt x="1230" y="667"/>
                </a:lnTo>
                <a:lnTo>
                  <a:pt x="1194" y="701"/>
                </a:lnTo>
                <a:lnTo>
                  <a:pt x="1192" y="752"/>
                </a:lnTo>
                <a:lnTo>
                  <a:pt x="1171" y="816"/>
                </a:lnTo>
                <a:lnTo>
                  <a:pt x="1207" y="840"/>
                </a:lnTo>
                <a:lnTo>
                  <a:pt x="1208" y="880"/>
                </a:lnTo>
                <a:lnTo>
                  <a:pt x="1173" y="860"/>
                </a:lnTo>
                <a:lnTo>
                  <a:pt x="1159" y="949"/>
                </a:lnTo>
                <a:lnTo>
                  <a:pt x="1137" y="963"/>
                </a:lnTo>
                <a:lnTo>
                  <a:pt x="1150" y="922"/>
                </a:lnTo>
                <a:lnTo>
                  <a:pt x="1126" y="908"/>
                </a:lnTo>
                <a:lnTo>
                  <a:pt x="1090" y="927"/>
                </a:lnTo>
                <a:lnTo>
                  <a:pt x="1089" y="998"/>
                </a:lnTo>
                <a:lnTo>
                  <a:pt x="1056" y="1017"/>
                </a:lnTo>
                <a:lnTo>
                  <a:pt x="1042" y="1094"/>
                </a:lnTo>
                <a:lnTo>
                  <a:pt x="1017" y="1173"/>
                </a:lnTo>
                <a:close/>
                <a:moveTo>
                  <a:pt x="0" y="704"/>
                </a:moveTo>
                <a:lnTo>
                  <a:pt x="105" y="690"/>
                </a:lnTo>
                <a:lnTo>
                  <a:pt x="153" y="712"/>
                </a:lnTo>
                <a:lnTo>
                  <a:pt x="156" y="743"/>
                </a:lnTo>
                <a:lnTo>
                  <a:pt x="184" y="753"/>
                </a:lnTo>
                <a:lnTo>
                  <a:pt x="206" y="784"/>
                </a:lnTo>
                <a:lnTo>
                  <a:pt x="270" y="770"/>
                </a:lnTo>
                <a:lnTo>
                  <a:pt x="310" y="779"/>
                </a:lnTo>
                <a:lnTo>
                  <a:pt x="325" y="810"/>
                </a:lnTo>
                <a:lnTo>
                  <a:pt x="315" y="845"/>
                </a:lnTo>
                <a:lnTo>
                  <a:pt x="352" y="860"/>
                </a:lnTo>
                <a:lnTo>
                  <a:pt x="344" y="906"/>
                </a:lnTo>
                <a:lnTo>
                  <a:pt x="391" y="1017"/>
                </a:lnTo>
                <a:lnTo>
                  <a:pt x="234" y="978"/>
                </a:lnTo>
                <a:lnTo>
                  <a:pt x="187" y="953"/>
                </a:lnTo>
                <a:lnTo>
                  <a:pt x="161" y="905"/>
                </a:lnTo>
                <a:lnTo>
                  <a:pt x="98" y="881"/>
                </a:lnTo>
                <a:lnTo>
                  <a:pt x="59" y="798"/>
                </a:lnTo>
                <a:lnTo>
                  <a:pt x="21" y="755"/>
                </a:lnTo>
                <a:lnTo>
                  <a:pt x="0" y="70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21" name="Freeform 39"/>
          <p:cNvSpPr>
            <a:spLocks noEditPoints="1"/>
          </p:cNvSpPr>
          <p:nvPr/>
        </p:nvSpPr>
        <p:spPr bwMode="auto">
          <a:xfrm>
            <a:off x="2957513" y="5308600"/>
            <a:ext cx="498475" cy="531813"/>
          </a:xfrm>
          <a:custGeom>
            <a:avLst/>
            <a:gdLst>
              <a:gd name="T0" fmla="*/ 0 w 1603"/>
              <a:gd name="T1" fmla="*/ 0 h 2180"/>
              <a:gd name="T2" fmla="*/ 0 w 1603"/>
              <a:gd name="T3" fmla="*/ 0 h 2180"/>
              <a:gd name="T4" fmla="*/ 0 w 1603"/>
              <a:gd name="T5" fmla="*/ 0 h 2180"/>
              <a:gd name="T6" fmla="*/ 0 w 1603"/>
              <a:gd name="T7" fmla="*/ 0 h 2180"/>
              <a:gd name="T8" fmla="*/ 0 w 1603"/>
              <a:gd name="T9" fmla="*/ 0 h 2180"/>
              <a:gd name="T10" fmla="*/ 0 w 1603"/>
              <a:gd name="T11" fmla="*/ 0 h 2180"/>
              <a:gd name="T12" fmla="*/ 0 w 1603"/>
              <a:gd name="T13" fmla="*/ 0 h 2180"/>
              <a:gd name="T14" fmla="*/ 0 w 1603"/>
              <a:gd name="T15" fmla="*/ 0 h 2180"/>
              <a:gd name="T16" fmla="*/ 0 w 1603"/>
              <a:gd name="T17" fmla="*/ 0 h 2180"/>
              <a:gd name="T18" fmla="*/ 0 w 1603"/>
              <a:gd name="T19" fmla="*/ 0 h 2180"/>
              <a:gd name="T20" fmla="*/ 0 w 1603"/>
              <a:gd name="T21" fmla="*/ 0 h 2180"/>
              <a:gd name="T22" fmla="*/ 0 w 1603"/>
              <a:gd name="T23" fmla="*/ 0 h 2180"/>
              <a:gd name="T24" fmla="*/ 0 w 1603"/>
              <a:gd name="T25" fmla="*/ 0 h 2180"/>
              <a:gd name="T26" fmla="*/ 0 w 1603"/>
              <a:gd name="T27" fmla="*/ 0 h 2180"/>
              <a:gd name="T28" fmla="*/ 0 w 1603"/>
              <a:gd name="T29" fmla="*/ 0 h 2180"/>
              <a:gd name="T30" fmla="*/ 0 w 1603"/>
              <a:gd name="T31" fmla="*/ 0 h 2180"/>
              <a:gd name="T32" fmla="*/ 0 w 1603"/>
              <a:gd name="T33" fmla="*/ 0 h 2180"/>
              <a:gd name="T34" fmla="*/ 0 w 1603"/>
              <a:gd name="T35" fmla="*/ 0 h 2180"/>
              <a:gd name="T36" fmla="*/ 0 w 1603"/>
              <a:gd name="T37" fmla="*/ 0 h 2180"/>
              <a:gd name="T38" fmla="*/ 0 w 1603"/>
              <a:gd name="T39" fmla="*/ 0 h 2180"/>
              <a:gd name="T40" fmla="*/ 0 w 1603"/>
              <a:gd name="T41" fmla="*/ 0 h 2180"/>
              <a:gd name="T42" fmla="*/ 0 w 1603"/>
              <a:gd name="T43" fmla="*/ 0 h 2180"/>
              <a:gd name="T44" fmla="*/ 0 w 1603"/>
              <a:gd name="T45" fmla="*/ 0 h 2180"/>
              <a:gd name="T46" fmla="*/ 0 w 1603"/>
              <a:gd name="T47" fmla="*/ 0 h 2180"/>
              <a:gd name="T48" fmla="*/ 0 w 1603"/>
              <a:gd name="T49" fmla="*/ 0 h 2180"/>
              <a:gd name="T50" fmla="*/ 0 w 1603"/>
              <a:gd name="T51" fmla="*/ 0 h 2180"/>
              <a:gd name="T52" fmla="*/ 0 w 1603"/>
              <a:gd name="T53" fmla="*/ 0 h 2180"/>
              <a:gd name="T54" fmla="*/ 0 w 1603"/>
              <a:gd name="T55" fmla="*/ 0 h 2180"/>
              <a:gd name="T56" fmla="*/ 0 w 1603"/>
              <a:gd name="T57" fmla="*/ 0 h 2180"/>
              <a:gd name="T58" fmla="*/ 0 w 1603"/>
              <a:gd name="T59" fmla="*/ 0 h 2180"/>
              <a:gd name="T60" fmla="*/ 0 w 1603"/>
              <a:gd name="T61" fmla="*/ 0 h 2180"/>
              <a:gd name="T62" fmla="*/ 0 w 1603"/>
              <a:gd name="T63" fmla="*/ 0 h 2180"/>
              <a:gd name="T64" fmla="*/ 0 w 1603"/>
              <a:gd name="T65" fmla="*/ 0 h 2180"/>
              <a:gd name="T66" fmla="*/ 0 w 1603"/>
              <a:gd name="T67" fmla="*/ 0 h 2180"/>
              <a:gd name="T68" fmla="*/ 0 w 1603"/>
              <a:gd name="T69" fmla="*/ 0 h 2180"/>
              <a:gd name="T70" fmla="*/ 0 w 1603"/>
              <a:gd name="T71" fmla="*/ 0 h 2180"/>
              <a:gd name="T72" fmla="*/ 0 w 1603"/>
              <a:gd name="T73" fmla="*/ 0 h 2180"/>
              <a:gd name="T74" fmla="*/ 0 w 1603"/>
              <a:gd name="T75" fmla="*/ 0 h 2180"/>
              <a:gd name="T76" fmla="*/ 0 w 1603"/>
              <a:gd name="T77" fmla="*/ 0 h 2180"/>
              <a:gd name="T78" fmla="*/ 0 w 1603"/>
              <a:gd name="T79" fmla="*/ 0 h 2180"/>
              <a:gd name="T80" fmla="*/ 0 w 1603"/>
              <a:gd name="T81" fmla="*/ 0 h 2180"/>
              <a:gd name="T82" fmla="*/ 0 w 1603"/>
              <a:gd name="T83" fmla="*/ 0 h 2180"/>
              <a:gd name="T84" fmla="*/ 0 w 1603"/>
              <a:gd name="T85" fmla="*/ 0 h 2180"/>
              <a:gd name="T86" fmla="*/ 0 w 1603"/>
              <a:gd name="T87" fmla="*/ 0 h 2180"/>
              <a:gd name="T88" fmla="*/ 0 w 1603"/>
              <a:gd name="T89" fmla="*/ 0 h 2180"/>
              <a:gd name="T90" fmla="*/ 0 w 1603"/>
              <a:gd name="T91" fmla="*/ 0 h 2180"/>
              <a:gd name="T92" fmla="*/ 0 w 1603"/>
              <a:gd name="T93" fmla="*/ 0 h 2180"/>
              <a:gd name="T94" fmla="*/ 0 w 1603"/>
              <a:gd name="T95" fmla="*/ 0 h 2180"/>
              <a:gd name="T96" fmla="*/ 0 w 1603"/>
              <a:gd name="T97" fmla="*/ 0 h 2180"/>
              <a:gd name="T98" fmla="*/ 0 w 1603"/>
              <a:gd name="T99" fmla="*/ 0 h 21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3"/>
              <a:gd name="T151" fmla="*/ 0 h 2180"/>
              <a:gd name="T152" fmla="*/ 1603 w 1603"/>
              <a:gd name="T153" fmla="*/ 2180 h 21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3" h="2180">
                <a:moveTo>
                  <a:pt x="1172" y="2180"/>
                </a:moveTo>
                <a:lnTo>
                  <a:pt x="1172" y="2141"/>
                </a:lnTo>
                <a:lnTo>
                  <a:pt x="1133" y="2141"/>
                </a:lnTo>
                <a:lnTo>
                  <a:pt x="1055" y="2102"/>
                </a:lnTo>
                <a:lnTo>
                  <a:pt x="977" y="2102"/>
                </a:lnTo>
                <a:lnTo>
                  <a:pt x="934" y="2074"/>
                </a:lnTo>
                <a:lnTo>
                  <a:pt x="851" y="2073"/>
                </a:lnTo>
                <a:lnTo>
                  <a:pt x="856" y="1993"/>
                </a:lnTo>
                <a:lnTo>
                  <a:pt x="884" y="1984"/>
                </a:lnTo>
                <a:lnTo>
                  <a:pt x="898" y="1945"/>
                </a:lnTo>
                <a:lnTo>
                  <a:pt x="909" y="1984"/>
                </a:lnTo>
                <a:lnTo>
                  <a:pt x="938" y="1984"/>
                </a:lnTo>
                <a:lnTo>
                  <a:pt x="989" y="1960"/>
                </a:lnTo>
                <a:lnTo>
                  <a:pt x="1016" y="1984"/>
                </a:lnTo>
                <a:lnTo>
                  <a:pt x="1016" y="2023"/>
                </a:lnTo>
                <a:lnTo>
                  <a:pt x="1055" y="2023"/>
                </a:lnTo>
                <a:lnTo>
                  <a:pt x="1126" y="2008"/>
                </a:lnTo>
                <a:lnTo>
                  <a:pt x="1211" y="2023"/>
                </a:lnTo>
                <a:lnTo>
                  <a:pt x="1247" y="2051"/>
                </a:lnTo>
                <a:lnTo>
                  <a:pt x="1327" y="2045"/>
                </a:lnTo>
                <a:lnTo>
                  <a:pt x="1368" y="2062"/>
                </a:lnTo>
                <a:lnTo>
                  <a:pt x="1419" y="2049"/>
                </a:lnTo>
                <a:lnTo>
                  <a:pt x="1407" y="2102"/>
                </a:lnTo>
                <a:lnTo>
                  <a:pt x="1446" y="2102"/>
                </a:lnTo>
                <a:lnTo>
                  <a:pt x="1472" y="2076"/>
                </a:lnTo>
                <a:lnTo>
                  <a:pt x="1524" y="2062"/>
                </a:lnTo>
                <a:lnTo>
                  <a:pt x="1563" y="2062"/>
                </a:lnTo>
                <a:lnTo>
                  <a:pt x="1554" y="2110"/>
                </a:lnTo>
                <a:lnTo>
                  <a:pt x="1524" y="2141"/>
                </a:lnTo>
                <a:lnTo>
                  <a:pt x="1446" y="2141"/>
                </a:lnTo>
                <a:lnTo>
                  <a:pt x="1329" y="2151"/>
                </a:lnTo>
                <a:lnTo>
                  <a:pt x="1249" y="2171"/>
                </a:lnTo>
                <a:lnTo>
                  <a:pt x="1172" y="2180"/>
                </a:lnTo>
                <a:close/>
                <a:moveTo>
                  <a:pt x="0" y="732"/>
                </a:moveTo>
                <a:lnTo>
                  <a:pt x="80" y="674"/>
                </a:lnTo>
                <a:lnTo>
                  <a:pt x="78" y="615"/>
                </a:lnTo>
                <a:lnTo>
                  <a:pt x="100" y="569"/>
                </a:lnTo>
                <a:lnTo>
                  <a:pt x="173" y="518"/>
                </a:lnTo>
                <a:lnTo>
                  <a:pt x="196" y="453"/>
                </a:lnTo>
                <a:lnTo>
                  <a:pt x="232" y="420"/>
                </a:lnTo>
                <a:lnTo>
                  <a:pt x="235" y="341"/>
                </a:lnTo>
                <a:lnTo>
                  <a:pt x="313" y="341"/>
                </a:lnTo>
                <a:lnTo>
                  <a:pt x="407" y="327"/>
                </a:lnTo>
                <a:lnTo>
                  <a:pt x="507" y="223"/>
                </a:lnTo>
                <a:lnTo>
                  <a:pt x="638" y="226"/>
                </a:lnTo>
                <a:lnTo>
                  <a:pt x="663" y="189"/>
                </a:lnTo>
                <a:lnTo>
                  <a:pt x="703" y="184"/>
                </a:lnTo>
                <a:lnTo>
                  <a:pt x="938" y="145"/>
                </a:lnTo>
                <a:lnTo>
                  <a:pt x="1016" y="106"/>
                </a:lnTo>
                <a:lnTo>
                  <a:pt x="1094" y="106"/>
                </a:lnTo>
                <a:lnTo>
                  <a:pt x="1250" y="184"/>
                </a:lnTo>
                <a:lnTo>
                  <a:pt x="1353" y="154"/>
                </a:lnTo>
                <a:lnTo>
                  <a:pt x="1463" y="150"/>
                </a:lnTo>
                <a:lnTo>
                  <a:pt x="1504" y="124"/>
                </a:lnTo>
                <a:lnTo>
                  <a:pt x="1506" y="62"/>
                </a:lnTo>
                <a:lnTo>
                  <a:pt x="1478" y="45"/>
                </a:lnTo>
                <a:lnTo>
                  <a:pt x="1481" y="16"/>
                </a:lnTo>
                <a:lnTo>
                  <a:pt x="1532" y="0"/>
                </a:lnTo>
                <a:lnTo>
                  <a:pt x="1602" y="43"/>
                </a:lnTo>
                <a:lnTo>
                  <a:pt x="1603" y="143"/>
                </a:lnTo>
                <a:lnTo>
                  <a:pt x="1563" y="184"/>
                </a:lnTo>
                <a:lnTo>
                  <a:pt x="1560" y="290"/>
                </a:lnTo>
                <a:lnTo>
                  <a:pt x="1486" y="354"/>
                </a:lnTo>
                <a:lnTo>
                  <a:pt x="1465" y="311"/>
                </a:lnTo>
                <a:lnTo>
                  <a:pt x="1407" y="302"/>
                </a:lnTo>
                <a:lnTo>
                  <a:pt x="1329" y="296"/>
                </a:lnTo>
                <a:lnTo>
                  <a:pt x="1212" y="275"/>
                </a:lnTo>
                <a:lnTo>
                  <a:pt x="1191" y="247"/>
                </a:lnTo>
                <a:lnTo>
                  <a:pt x="1168" y="289"/>
                </a:lnTo>
                <a:lnTo>
                  <a:pt x="1109" y="308"/>
                </a:lnTo>
                <a:lnTo>
                  <a:pt x="1094" y="273"/>
                </a:lnTo>
                <a:lnTo>
                  <a:pt x="1055" y="273"/>
                </a:lnTo>
                <a:lnTo>
                  <a:pt x="1023" y="311"/>
                </a:lnTo>
                <a:lnTo>
                  <a:pt x="977" y="341"/>
                </a:lnTo>
                <a:lnTo>
                  <a:pt x="898" y="341"/>
                </a:lnTo>
                <a:lnTo>
                  <a:pt x="898" y="380"/>
                </a:lnTo>
                <a:lnTo>
                  <a:pt x="938" y="419"/>
                </a:lnTo>
                <a:lnTo>
                  <a:pt x="977" y="419"/>
                </a:lnTo>
                <a:lnTo>
                  <a:pt x="1052" y="525"/>
                </a:lnTo>
                <a:lnTo>
                  <a:pt x="1016" y="536"/>
                </a:lnTo>
                <a:lnTo>
                  <a:pt x="977" y="458"/>
                </a:lnTo>
                <a:lnTo>
                  <a:pt x="939" y="443"/>
                </a:lnTo>
                <a:lnTo>
                  <a:pt x="901" y="469"/>
                </a:lnTo>
                <a:lnTo>
                  <a:pt x="898" y="497"/>
                </a:lnTo>
                <a:lnTo>
                  <a:pt x="947" y="528"/>
                </a:lnTo>
                <a:lnTo>
                  <a:pt x="977" y="576"/>
                </a:lnTo>
                <a:lnTo>
                  <a:pt x="938" y="576"/>
                </a:lnTo>
                <a:lnTo>
                  <a:pt x="898" y="536"/>
                </a:lnTo>
                <a:lnTo>
                  <a:pt x="886" y="506"/>
                </a:lnTo>
                <a:lnTo>
                  <a:pt x="841" y="495"/>
                </a:lnTo>
                <a:lnTo>
                  <a:pt x="796" y="496"/>
                </a:lnTo>
                <a:lnTo>
                  <a:pt x="815" y="549"/>
                </a:lnTo>
                <a:lnTo>
                  <a:pt x="855" y="584"/>
                </a:lnTo>
                <a:lnTo>
                  <a:pt x="896" y="612"/>
                </a:lnTo>
                <a:lnTo>
                  <a:pt x="823" y="607"/>
                </a:lnTo>
                <a:lnTo>
                  <a:pt x="787" y="574"/>
                </a:lnTo>
                <a:lnTo>
                  <a:pt x="781" y="536"/>
                </a:lnTo>
                <a:lnTo>
                  <a:pt x="767" y="499"/>
                </a:lnTo>
                <a:lnTo>
                  <a:pt x="699" y="479"/>
                </a:lnTo>
                <a:lnTo>
                  <a:pt x="664" y="419"/>
                </a:lnTo>
                <a:lnTo>
                  <a:pt x="703" y="380"/>
                </a:lnTo>
                <a:lnTo>
                  <a:pt x="664" y="380"/>
                </a:lnTo>
                <a:lnTo>
                  <a:pt x="604" y="415"/>
                </a:lnTo>
                <a:lnTo>
                  <a:pt x="605" y="459"/>
                </a:lnTo>
                <a:lnTo>
                  <a:pt x="586" y="497"/>
                </a:lnTo>
                <a:lnTo>
                  <a:pt x="586" y="536"/>
                </a:lnTo>
                <a:lnTo>
                  <a:pt x="625" y="576"/>
                </a:lnTo>
                <a:lnTo>
                  <a:pt x="664" y="654"/>
                </a:lnTo>
                <a:lnTo>
                  <a:pt x="716" y="691"/>
                </a:lnTo>
                <a:lnTo>
                  <a:pt x="761" y="772"/>
                </a:lnTo>
                <a:lnTo>
                  <a:pt x="792" y="868"/>
                </a:lnTo>
                <a:lnTo>
                  <a:pt x="733" y="883"/>
                </a:lnTo>
                <a:lnTo>
                  <a:pt x="755" y="847"/>
                </a:lnTo>
                <a:lnTo>
                  <a:pt x="742" y="810"/>
                </a:lnTo>
                <a:lnTo>
                  <a:pt x="703" y="771"/>
                </a:lnTo>
                <a:lnTo>
                  <a:pt x="664" y="810"/>
                </a:lnTo>
                <a:lnTo>
                  <a:pt x="670" y="836"/>
                </a:lnTo>
                <a:lnTo>
                  <a:pt x="703" y="850"/>
                </a:lnTo>
                <a:lnTo>
                  <a:pt x="703" y="889"/>
                </a:lnTo>
                <a:lnTo>
                  <a:pt x="664" y="928"/>
                </a:lnTo>
                <a:lnTo>
                  <a:pt x="596" y="929"/>
                </a:lnTo>
                <a:lnTo>
                  <a:pt x="608" y="963"/>
                </a:lnTo>
                <a:lnTo>
                  <a:pt x="662" y="950"/>
                </a:lnTo>
                <a:lnTo>
                  <a:pt x="703" y="967"/>
                </a:lnTo>
                <a:lnTo>
                  <a:pt x="742" y="1006"/>
                </a:lnTo>
                <a:lnTo>
                  <a:pt x="781" y="1006"/>
                </a:lnTo>
                <a:lnTo>
                  <a:pt x="781" y="1045"/>
                </a:lnTo>
                <a:lnTo>
                  <a:pt x="851" y="1082"/>
                </a:lnTo>
                <a:lnTo>
                  <a:pt x="874" y="1067"/>
                </a:lnTo>
                <a:lnTo>
                  <a:pt x="787" y="954"/>
                </a:lnTo>
                <a:lnTo>
                  <a:pt x="707" y="942"/>
                </a:lnTo>
                <a:lnTo>
                  <a:pt x="747" y="899"/>
                </a:lnTo>
                <a:lnTo>
                  <a:pt x="807" y="889"/>
                </a:lnTo>
                <a:lnTo>
                  <a:pt x="911" y="974"/>
                </a:lnTo>
                <a:lnTo>
                  <a:pt x="960" y="984"/>
                </a:lnTo>
                <a:lnTo>
                  <a:pt x="1018" y="982"/>
                </a:lnTo>
                <a:lnTo>
                  <a:pt x="1046" y="1023"/>
                </a:lnTo>
                <a:lnTo>
                  <a:pt x="1083" y="1166"/>
                </a:lnTo>
                <a:lnTo>
                  <a:pt x="1122" y="1186"/>
                </a:lnTo>
                <a:lnTo>
                  <a:pt x="1115" y="1239"/>
                </a:lnTo>
                <a:lnTo>
                  <a:pt x="1046" y="1190"/>
                </a:lnTo>
                <a:lnTo>
                  <a:pt x="1007" y="1093"/>
                </a:lnTo>
                <a:lnTo>
                  <a:pt x="886" y="1087"/>
                </a:lnTo>
                <a:lnTo>
                  <a:pt x="899" y="1110"/>
                </a:lnTo>
                <a:lnTo>
                  <a:pt x="968" y="1119"/>
                </a:lnTo>
                <a:lnTo>
                  <a:pt x="1007" y="1159"/>
                </a:lnTo>
                <a:lnTo>
                  <a:pt x="980" y="1198"/>
                </a:lnTo>
                <a:lnTo>
                  <a:pt x="1007" y="1315"/>
                </a:lnTo>
                <a:lnTo>
                  <a:pt x="978" y="1326"/>
                </a:lnTo>
                <a:lnTo>
                  <a:pt x="898" y="1280"/>
                </a:lnTo>
                <a:lnTo>
                  <a:pt x="859" y="1241"/>
                </a:lnTo>
                <a:lnTo>
                  <a:pt x="823" y="1266"/>
                </a:lnTo>
                <a:lnTo>
                  <a:pt x="794" y="1239"/>
                </a:lnTo>
                <a:lnTo>
                  <a:pt x="739" y="1240"/>
                </a:lnTo>
                <a:lnTo>
                  <a:pt x="758" y="1283"/>
                </a:lnTo>
                <a:lnTo>
                  <a:pt x="759" y="1322"/>
                </a:lnTo>
                <a:lnTo>
                  <a:pt x="820" y="1358"/>
                </a:lnTo>
                <a:lnTo>
                  <a:pt x="841" y="1397"/>
                </a:lnTo>
                <a:lnTo>
                  <a:pt x="781" y="1436"/>
                </a:lnTo>
                <a:lnTo>
                  <a:pt x="742" y="1436"/>
                </a:lnTo>
                <a:lnTo>
                  <a:pt x="742" y="1397"/>
                </a:lnTo>
                <a:lnTo>
                  <a:pt x="662" y="1380"/>
                </a:lnTo>
                <a:lnTo>
                  <a:pt x="631" y="1355"/>
                </a:lnTo>
                <a:lnTo>
                  <a:pt x="625" y="1397"/>
                </a:lnTo>
                <a:lnTo>
                  <a:pt x="695" y="1489"/>
                </a:lnTo>
                <a:lnTo>
                  <a:pt x="731" y="1567"/>
                </a:lnTo>
                <a:lnTo>
                  <a:pt x="742" y="1671"/>
                </a:lnTo>
                <a:lnTo>
                  <a:pt x="650" y="1587"/>
                </a:lnTo>
                <a:lnTo>
                  <a:pt x="608" y="1589"/>
                </a:lnTo>
                <a:lnTo>
                  <a:pt x="586" y="1671"/>
                </a:lnTo>
                <a:lnTo>
                  <a:pt x="514" y="1568"/>
                </a:lnTo>
                <a:lnTo>
                  <a:pt x="510" y="1531"/>
                </a:lnTo>
                <a:lnTo>
                  <a:pt x="452" y="1532"/>
                </a:lnTo>
                <a:lnTo>
                  <a:pt x="440" y="1596"/>
                </a:lnTo>
                <a:lnTo>
                  <a:pt x="390" y="1554"/>
                </a:lnTo>
                <a:lnTo>
                  <a:pt x="369" y="1474"/>
                </a:lnTo>
                <a:lnTo>
                  <a:pt x="390" y="1436"/>
                </a:lnTo>
                <a:lnTo>
                  <a:pt x="313" y="1319"/>
                </a:lnTo>
                <a:lnTo>
                  <a:pt x="307" y="1276"/>
                </a:lnTo>
                <a:lnTo>
                  <a:pt x="271" y="1248"/>
                </a:lnTo>
                <a:lnTo>
                  <a:pt x="338" y="1159"/>
                </a:lnTo>
                <a:lnTo>
                  <a:pt x="406" y="1161"/>
                </a:lnTo>
                <a:lnTo>
                  <a:pt x="447" y="1124"/>
                </a:lnTo>
                <a:lnTo>
                  <a:pt x="501" y="1122"/>
                </a:lnTo>
                <a:lnTo>
                  <a:pt x="554" y="1173"/>
                </a:lnTo>
                <a:lnTo>
                  <a:pt x="624" y="1201"/>
                </a:lnTo>
                <a:lnTo>
                  <a:pt x="664" y="1241"/>
                </a:lnTo>
                <a:lnTo>
                  <a:pt x="703" y="1234"/>
                </a:lnTo>
                <a:lnTo>
                  <a:pt x="694" y="1199"/>
                </a:lnTo>
                <a:lnTo>
                  <a:pt x="741" y="1183"/>
                </a:lnTo>
                <a:lnTo>
                  <a:pt x="716" y="1157"/>
                </a:lnTo>
                <a:lnTo>
                  <a:pt x="546" y="1084"/>
                </a:lnTo>
                <a:lnTo>
                  <a:pt x="435" y="1111"/>
                </a:lnTo>
                <a:lnTo>
                  <a:pt x="344" y="1098"/>
                </a:lnTo>
                <a:lnTo>
                  <a:pt x="274" y="1123"/>
                </a:lnTo>
                <a:lnTo>
                  <a:pt x="232" y="982"/>
                </a:lnTo>
                <a:lnTo>
                  <a:pt x="175" y="1016"/>
                </a:lnTo>
                <a:lnTo>
                  <a:pt x="173" y="960"/>
                </a:lnTo>
                <a:lnTo>
                  <a:pt x="195" y="928"/>
                </a:lnTo>
                <a:lnTo>
                  <a:pt x="136" y="871"/>
                </a:lnTo>
                <a:lnTo>
                  <a:pt x="64" y="853"/>
                </a:lnTo>
                <a:lnTo>
                  <a:pt x="0" y="73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22" name="Freeform 40"/>
          <p:cNvSpPr>
            <a:spLocks/>
          </p:cNvSpPr>
          <p:nvPr/>
        </p:nvSpPr>
        <p:spPr bwMode="auto">
          <a:xfrm>
            <a:off x="6642100" y="5364163"/>
            <a:ext cx="577850" cy="342900"/>
          </a:xfrm>
          <a:custGeom>
            <a:avLst/>
            <a:gdLst>
              <a:gd name="T0" fmla="*/ 0 w 1859"/>
              <a:gd name="T1" fmla="*/ 0 h 1408"/>
              <a:gd name="T2" fmla="*/ 0 w 1859"/>
              <a:gd name="T3" fmla="*/ 0 h 1408"/>
              <a:gd name="T4" fmla="*/ 0 w 1859"/>
              <a:gd name="T5" fmla="*/ 0 h 1408"/>
              <a:gd name="T6" fmla="*/ 0 w 1859"/>
              <a:gd name="T7" fmla="*/ 0 h 1408"/>
              <a:gd name="T8" fmla="*/ 0 w 1859"/>
              <a:gd name="T9" fmla="*/ 0 h 1408"/>
              <a:gd name="T10" fmla="*/ 0 w 1859"/>
              <a:gd name="T11" fmla="*/ 0 h 1408"/>
              <a:gd name="T12" fmla="*/ 0 w 1859"/>
              <a:gd name="T13" fmla="*/ 0 h 1408"/>
              <a:gd name="T14" fmla="*/ 0 w 1859"/>
              <a:gd name="T15" fmla="*/ 0 h 1408"/>
              <a:gd name="T16" fmla="*/ 0 w 1859"/>
              <a:gd name="T17" fmla="*/ 0 h 1408"/>
              <a:gd name="T18" fmla="*/ 0 w 1859"/>
              <a:gd name="T19" fmla="*/ 0 h 1408"/>
              <a:gd name="T20" fmla="*/ 0 w 1859"/>
              <a:gd name="T21" fmla="*/ 0 h 1408"/>
              <a:gd name="T22" fmla="*/ 0 w 1859"/>
              <a:gd name="T23" fmla="*/ 0 h 1408"/>
              <a:gd name="T24" fmla="*/ 0 w 1859"/>
              <a:gd name="T25" fmla="*/ 0 h 1408"/>
              <a:gd name="T26" fmla="*/ 0 w 1859"/>
              <a:gd name="T27" fmla="*/ 0 h 1408"/>
              <a:gd name="T28" fmla="*/ 0 w 1859"/>
              <a:gd name="T29" fmla="*/ 0 h 1408"/>
              <a:gd name="T30" fmla="*/ 0 w 1859"/>
              <a:gd name="T31" fmla="*/ 0 h 1408"/>
              <a:gd name="T32" fmla="*/ 0 w 1859"/>
              <a:gd name="T33" fmla="*/ 0 h 1408"/>
              <a:gd name="T34" fmla="*/ 0 w 1859"/>
              <a:gd name="T35" fmla="*/ 0 h 1408"/>
              <a:gd name="T36" fmla="*/ 0 w 1859"/>
              <a:gd name="T37" fmla="*/ 0 h 1408"/>
              <a:gd name="T38" fmla="*/ 0 w 1859"/>
              <a:gd name="T39" fmla="*/ 0 h 1408"/>
              <a:gd name="T40" fmla="*/ 0 w 1859"/>
              <a:gd name="T41" fmla="*/ 0 h 1408"/>
              <a:gd name="T42" fmla="*/ 0 w 1859"/>
              <a:gd name="T43" fmla="*/ 0 h 1408"/>
              <a:gd name="T44" fmla="*/ 0 w 1859"/>
              <a:gd name="T45" fmla="*/ 0 h 1408"/>
              <a:gd name="T46" fmla="*/ 0 w 1859"/>
              <a:gd name="T47" fmla="*/ 0 h 1408"/>
              <a:gd name="T48" fmla="*/ 0 w 1859"/>
              <a:gd name="T49" fmla="*/ 0 h 1408"/>
              <a:gd name="T50" fmla="*/ 0 w 1859"/>
              <a:gd name="T51" fmla="*/ 0 h 1408"/>
              <a:gd name="T52" fmla="*/ 0 w 1859"/>
              <a:gd name="T53" fmla="*/ 0 h 1408"/>
              <a:gd name="T54" fmla="*/ 0 w 1859"/>
              <a:gd name="T55" fmla="*/ 0 h 1408"/>
              <a:gd name="T56" fmla="*/ 0 w 1859"/>
              <a:gd name="T57" fmla="*/ 0 h 1408"/>
              <a:gd name="T58" fmla="*/ 0 w 1859"/>
              <a:gd name="T59" fmla="*/ 0 h 1408"/>
              <a:gd name="T60" fmla="*/ 0 w 1859"/>
              <a:gd name="T61" fmla="*/ 0 h 1408"/>
              <a:gd name="T62" fmla="*/ 0 w 1859"/>
              <a:gd name="T63" fmla="*/ 0 h 1408"/>
              <a:gd name="T64" fmla="*/ 0 w 1859"/>
              <a:gd name="T65" fmla="*/ 0 h 1408"/>
              <a:gd name="T66" fmla="*/ 0 w 1859"/>
              <a:gd name="T67" fmla="*/ 0 h 1408"/>
              <a:gd name="T68" fmla="*/ 0 w 1859"/>
              <a:gd name="T69" fmla="*/ 0 h 1408"/>
              <a:gd name="T70" fmla="*/ 0 w 1859"/>
              <a:gd name="T71" fmla="*/ 0 h 1408"/>
              <a:gd name="T72" fmla="*/ 0 w 1859"/>
              <a:gd name="T73" fmla="*/ 0 h 1408"/>
              <a:gd name="T74" fmla="*/ 0 w 1859"/>
              <a:gd name="T75" fmla="*/ 0 h 1408"/>
              <a:gd name="T76" fmla="*/ 0 w 1859"/>
              <a:gd name="T77" fmla="*/ 0 h 1408"/>
              <a:gd name="T78" fmla="*/ 0 w 1859"/>
              <a:gd name="T79" fmla="*/ 0 h 1408"/>
              <a:gd name="T80" fmla="*/ 0 w 1859"/>
              <a:gd name="T81" fmla="*/ 0 h 1408"/>
              <a:gd name="T82" fmla="*/ 0 w 1859"/>
              <a:gd name="T83" fmla="*/ 0 h 1408"/>
              <a:gd name="T84" fmla="*/ 0 w 1859"/>
              <a:gd name="T85" fmla="*/ 0 h 1408"/>
              <a:gd name="T86" fmla="*/ 0 w 1859"/>
              <a:gd name="T87" fmla="*/ 0 h 1408"/>
              <a:gd name="T88" fmla="*/ 0 w 1859"/>
              <a:gd name="T89" fmla="*/ 0 h 1408"/>
              <a:gd name="T90" fmla="*/ 0 w 1859"/>
              <a:gd name="T91" fmla="*/ 0 h 1408"/>
              <a:gd name="T92" fmla="*/ 0 w 1859"/>
              <a:gd name="T93" fmla="*/ 0 h 1408"/>
              <a:gd name="T94" fmla="*/ 0 w 1859"/>
              <a:gd name="T95" fmla="*/ 0 h 1408"/>
              <a:gd name="T96" fmla="*/ 0 w 1859"/>
              <a:gd name="T97" fmla="*/ 0 h 1408"/>
              <a:gd name="T98" fmla="*/ 0 w 1859"/>
              <a:gd name="T99" fmla="*/ 0 h 1408"/>
              <a:gd name="T100" fmla="*/ 0 w 1859"/>
              <a:gd name="T101" fmla="*/ 0 h 1408"/>
              <a:gd name="T102" fmla="*/ 0 w 1859"/>
              <a:gd name="T103" fmla="*/ 0 h 1408"/>
              <a:gd name="T104" fmla="*/ 0 w 1859"/>
              <a:gd name="T105" fmla="*/ 0 h 1408"/>
              <a:gd name="T106" fmla="*/ 0 w 1859"/>
              <a:gd name="T107" fmla="*/ 0 h 1408"/>
              <a:gd name="T108" fmla="*/ 0 w 1859"/>
              <a:gd name="T109" fmla="*/ 0 h 1408"/>
              <a:gd name="T110" fmla="*/ 0 w 1859"/>
              <a:gd name="T111" fmla="*/ 0 h 1408"/>
              <a:gd name="T112" fmla="*/ 0 w 1859"/>
              <a:gd name="T113" fmla="*/ 0 h 1408"/>
              <a:gd name="T114" fmla="*/ 0 w 1859"/>
              <a:gd name="T115" fmla="*/ 0 h 1408"/>
              <a:gd name="T116" fmla="*/ 0 w 1859"/>
              <a:gd name="T117" fmla="*/ 0 h 1408"/>
              <a:gd name="T118" fmla="*/ 0 w 1859"/>
              <a:gd name="T119" fmla="*/ 0 h 1408"/>
              <a:gd name="T120" fmla="*/ 0 w 1859"/>
              <a:gd name="T121" fmla="*/ 0 h 1408"/>
              <a:gd name="T122" fmla="*/ 0 w 1859"/>
              <a:gd name="T123" fmla="*/ 0 h 1408"/>
              <a:gd name="T124" fmla="*/ 0 w 1859"/>
              <a:gd name="T125" fmla="*/ 0 h 140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59"/>
              <a:gd name="T190" fmla="*/ 0 h 1408"/>
              <a:gd name="T191" fmla="*/ 1859 w 1859"/>
              <a:gd name="T192" fmla="*/ 1408 h 140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59" h="1408">
                <a:moveTo>
                  <a:pt x="1808" y="1251"/>
                </a:moveTo>
                <a:lnTo>
                  <a:pt x="1730" y="1212"/>
                </a:lnTo>
                <a:lnTo>
                  <a:pt x="1574" y="1212"/>
                </a:lnTo>
                <a:lnTo>
                  <a:pt x="1455" y="1251"/>
                </a:lnTo>
                <a:lnTo>
                  <a:pt x="1455" y="1212"/>
                </a:lnTo>
                <a:lnTo>
                  <a:pt x="1377" y="1212"/>
                </a:lnTo>
                <a:lnTo>
                  <a:pt x="1299" y="1251"/>
                </a:lnTo>
                <a:lnTo>
                  <a:pt x="1221" y="1330"/>
                </a:lnTo>
                <a:lnTo>
                  <a:pt x="1150" y="1345"/>
                </a:lnTo>
                <a:lnTo>
                  <a:pt x="1064" y="1408"/>
                </a:lnTo>
                <a:lnTo>
                  <a:pt x="986" y="1408"/>
                </a:lnTo>
                <a:lnTo>
                  <a:pt x="947" y="1330"/>
                </a:lnTo>
                <a:lnTo>
                  <a:pt x="947" y="1212"/>
                </a:lnTo>
                <a:lnTo>
                  <a:pt x="986" y="1095"/>
                </a:lnTo>
                <a:lnTo>
                  <a:pt x="986" y="1056"/>
                </a:lnTo>
                <a:lnTo>
                  <a:pt x="947" y="1017"/>
                </a:lnTo>
                <a:lnTo>
                  <a:pt x="908" y="1056"/>
                </a:lnTo>
                <a:lnTo>
                  <a:pt x="908" y="939"/>
                </a:lnTo>
                <a:lnTo>
                  <a:pt x="869" y="899"/>
                </a:lnTo>
                <a:lnTo>
                  <a:pt x="751" y="899"/>
                </a:lnTo>
                <a:lnTo>
                  <a:pt x="751" y="978"/>
                </a:lnTo>
                <a:lnTo>
                  <a:pt x="712" y="1017"/>
                </a:lnTo>
                <a:lnTo>
                  <a:pt x="673" y="1095"/>
                </a:lnTo>
                <a:lnTo>
                  <a:pt x="712" y="1134"/>
                </a:lnTo>
                <a:lnTo>
                  <a:pt x="673" y="1134"/>
                </a:lnTo>
                <a:lnTo>
                  <a:pt x="634" y="1173"/>
                </a:lnTo>
                <a:lnTo>
                  <a:pt x="595" y="1173"/>
                </a:lnTo>
                <a:lnTo>
                  <a:pt x="556" y="1134"/>
                </a:lnTo>
                <a:lnTo>
                  <a:pt x="517" y="1173"/>
                </a:lnTo>
                <a:lnTo>
                  <a:pt x="517" y="1212"/>
                </a:lnTo>
                <a:lnTo>
                  <a:pt x="439" y="1291"/>
                </a:lnTo>
                <a:lnTo>
                  <a:pt x="399" y="1291"/>
                </a:lnTo>
                <a:lnTo>
                  <a:pt x="321" y="1251"/>
                </a:lnTo>
                <a:lnTo>
                  <a:pt x="282" y="1251"/>
                </a:lnTo>
                <a:lnTo>
                  <a:pt x="243" y="1291"/>
                </a:lnTo>
                <a:lnTo>
                  <a:pt x="165" y="1330"/>
                </a:lnTo>
                <a:lnTo>
                  <a:pt x="126" y="1369"/>
                </a:lnTo>
                <a:lnTo>
                  <a:pt x="87" y="1369"/>
                </a:lnTo>
                <a:lnTo>
                  <a:pt x="47" y="1330"/>
                </a:lnTo>
                <a:lnTo>
                  <a:pt x="4" y="1247"/>
                </a:lnTo>
                <a:lnTo>
                  <a:pt x="69" y="1249"/>
                </a:lnTo>
                <a:lnTo>
                  <a:pt x="88" y="1170"/>
                </a:lnTo>
                <a:lnTo>
                  <a:pt x="165" y="1056"/>
                </a:lnTo>
                <a:lnTo>
                  <a:pt x="243" y="978"/>
                </a:lnTo>
                <a:lnTo>
                  <a:pt x="243" y="939"/>
                </a:lnTo>
                <a:lnTo>
                  <a:pt x="143" y="884"/>
                </a:lnTo>
                <a:lnTo>
                  <a:pt x="150" y="730"/>
                </a:lnTo>
                <a:lnTo>
                  <a:pt x="170" y="703"/>
                </a:lnTo>
                <a:lnTo>
                  <a:pt x="163" y="641"/>
                </a:lnTo>
                <a:lnTo>
                  <a:pt x="125" y="632"/>
                </a:lnTo>
                <a:lnTo>
                  <a:pt x="78" y="639"/>
                </a:lnTo>
                <a:lnTo>
                  <a:pt x="56" y="614"/>
                </a:lnTo>
                <a:lnTo>
                  <a:pt x="0" y="592"/>
                </a:lnTo>
                <a:lnTo>
                  <a:pt x="4" y="554"/>
                </a:lnTo>
                <a:lnTo>
                  <a:pt x="36" y="546"/>
                </a:lnTo>
                <a:lnTo>
                  <a:pt x="35" y="489"/>
                </a:lnTo>
                <a:lnTo>
                  <a:pt x="128" y="490"/>
                </a:lnTo>
                <a:lnTo>
                  <a:pt x="243" y="508"/>
                </a:lnTo>
                <a:lnTo>
                  <a:pt x="282" y="469"/>
                </a:lnTo>
                <a:lnTo>
                  <a:pt x="321" y="391"/>
                </a:lnTo>
                <a:lnTo>
                  <a:pt x="339" y="346"/>
                </a:lnTo>
                <a:lnTo>
                  <a:pt x="388" y="327"/>
                </a:lnTo>
                <a:lnTo>
                  <a:pt x="382" y="271"/>
                </a:lnTo>
                <a:lnTo>
                  <a:pt x="478" y="273"/>
                </a:lnTo>
                <a:lnTo>
                  <a:pt x="478" y="234"/>
                </a:lnTo>
                <a:lnTo>
                  <a:pt x="441" y="137"/>
                </a:lnTo>
                <a:lnTo>
                  <a:pt x="478" y="117"/>
                </a:lnTo>
                <a:lnTo>
                  <a:pt x="478" y="78"/>
                </a:lnTo>
                <a:lnTo>
                  <a:pt x="517" y="78"/>
                </a:lnTo>
                <a:lnTo>
                  <a:pt x="556" y="117"/>
                </a:lnTo>
                <a:lnTo>
                  <a:pt x="595" y="117"/>
                </a:lnTo>
                <a:lnTo>
                  <a:pt x="673" y="78"/>
                </a:lnTo>
                <a:lnTo>
                  <a:pt x="751" y="0"/>
                </a:lnTo>
                <a:lnTo>
                  <a:pt x="791" y="78"/>
                </a:lnTo>
                <a:lnTo>
                  <a:pt x="830" y="117"/>
                </a:lnTo>
                <a:lnTo>
                  <a:pt x="791" y="117"/>
                </a:lnTo>
                <a:lnTo>
                  <a:pt x="751" y="195"/>
                </a:lnTo>
                <a:lnTo>
                  <a:pt x="751" y="234"/>
                </a:lnTo>
                <a:lnTo>
                  <a:pt x="791" y="234"/>
                </a:lnTo>
                <a:lnTo>
                  <a:pt x="791" y="273"/>
                </a:lnTo>
                <a:lnTo>
                  <a:pt x="869" y="273"/>
                </a:lnTo>
                <a:lnTo>
                  <a:pt x="856" y="299"/>
                </a:lnTo>
                <a:lnTo>
                  <a:pt x="814" y="305"/>
                </a:lnTo>
                <a:lnTo>
                  <a:pt x="791" y="352"/>
                </a:lnTo>
                <a:lnTo>
                  <a:pt x="751" y="352"/>
                </a:lnTo>
                <a:lnTo>
                  <a:pt x="712" y="312"/>
                </a:lnTo>
                <a:lnTo>
                  <a:pt x="634" y="273"/>
                </a:lnTo>
                <a:lnTo>
                  <a:pt x="556" y="312"/>
                </a:lnTo>
                <a:lnTo>
                  <a:pt x="517" y="312"/>
                </a:lnTo>
                <a:lnTo>
                  <a:pt x="517" y="352"/>
                </a:lnTo>
                <a:lnTo>
                  <a:pt x="478" y="352"/>
                </a:lnTo>
                <a:lnTo>
                  <a:pt x="450" y="427"/>
                </a:lnTo>
                <a:lnTo>
                  <a:pt x="478" y="469"/>
                </a:lnTo>
                <a:lnTo>
                  <a:pt x="478" y="508"/>
                </a:lnTo>
                <a:lnTo>
                  <a:pt x="530" y="509"/>
                </a:lnTo>
                <a:lnTo>
                  <a:pt x="565" y="496"/>
                </a:lnTo>
                <a:lnTo>
                  <a:pt x="703" y="509"/>
                </a:lnTo>
                <a:lnTo>
                  <a:pt x="711" y="478"/>
                </a:lnTo>
                <a:lnTo>
                  <a:pt x="796" y="470"/>
                </a:lnTo>
                <a:lnTo>
                  <a:pt x="807" y="505"/>
                </a:lnTo>
                <a:lnTo>
                  <a:pt x="830" y="544"/>
                </a:lnTo>
                <a:lnTo>
                  <a:pt x="908" y="541"/>
                </a:lnTo>
                <a:lnTo>
                  <a:pt x="984" y="508"/>
                </a:lnTo>
                <a:lnTo>
                  <a:pt x="1025" y="508"/>
                </a:lnTo>
                <a:lnTo>
                  <a:pt x="1046" y="549"/>
                </a:lnTo>
                <a:lnTo>
                  <a:pt x="1103" y="586"/>
                </a:lnTo>
                <a:lnTo>
                  <a:pt x="1148" y="576"/>
                </a:lnTo>
                <a:lnTo>
                  <a:pt x="1221" y="625"/>
                </a:lnTo>
                <a:lnTo>
                  <a:pt x="1231" y="581"/>
                </a:lnTo>
                <a:lnTo>
                  <a:pt x="1574" y="547"/>
                </a:lnTo>
                <a:lnTo>
                  <a:pt x="1522" y="554"/>
                </a:lnTo>
                <a:lnTo>
                  <a:pt x="1528" y="616"/>
                </a:lnTo>
                <a:lnTo>
                  <a:pt x="1558" y="663"/>
                </a:lnTo>
                <a:lnTo>
                  <a:pt x="1535" y="773"/>
                </a:lnTo>
                <a:lnTo>
                  <a:pt x="1588" y="828"/>
                </a:lnTo>
                <a:lnTo>
                  <a:pt x="1638" y="797"/>
                </a:lnTo>
                <a:lnTo>
                  <a:pt x="1769" y="821"/>
                </a:lnTo>
                <a:lnTo>
                  <a:pt x="1805" y="858"/>
                </a:lnTo>
                <a:lnTo>
                  <a:pt x="1808" y="939"/>
                </a:lnTo>
                <a:lnTo>
                  <a:pt x="1847" y="1017"/>
                </a:lnTo>
                <a:lnTo>
                  <a:pt x="1823" y="1032"/>
                </a:lnTo>
                <a:lnTo>
                  <a:pt x="1853" y="1093"/>
                </a:lnTo>
                <a:lnTo>
                  <a:pt x="1824" y="1116"/>
                </a:lnTo>
                <a:lnTo>
                  <a:pt x="1859" y="1170"/>
                </a:lnTo>
                <a:lnTo>
                  <a:pt x="1857" y="1213"/>
                </a:lnTo>
                <a:lnTo>
                  <a:pt x="1808" y="1251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20534" name="Freeform 41"/>
          <p:cNvSpPr>
            <a:spLocks/>
          </p:cNvSpPr>
          <p:nvPr/>
        </p:nvSpPr>
        <p:spPr bwMode="auto">
          <a:xfrm>
            <a:off x="4813300" y="5468938"/>
            <a:ext cx="1490663" cy="962025"/>
          </a:xfrm>
          <a:custGeom>
            <a:avLst/>
            <a:gdLst>
              <a:gd name="T0" fmla="*/ 0 w 4794"/>
              <a:gd name="T1" fmla="*/ 0 h 3944"/>
              <a:gd name="T2" fmla="*/ 0 w 4794"/>
              <a:gd name="T3" fmla="*/ 0 h 3944"/>
              <a:gd name="T4" fmla="*/ 0 w 4794"/>
              <a:gd name="T5" fmla="*/ 0 h 3944"/>
              <a:gd name="T6" fmla="*/ 0 w 4794"/>
              <a:gd name="T7" fmla="*/ 0 h 3944"/>
              <a:gd name="T8" fmla="*/ 0 w 4794"/>
              <a:gd name="T9" fmla="*/ 0 h 3944"/>
              <a:gd name="T10" fmla="*/ 0 w 4794"/>
              <a:gd name="T11" fmla="*/ 0 h 3944"/>
              <a:gd name="T12" fmla="*/ 0 w 4794"/>
              <a:gd name="T13" fmla="*/ 0 h 3944"/>
              <a:gd name="T14" fmla="*/ 0 w 4794"/>
              <a:gd name="T15" fmla="*/ 0 h 3944"/>
              <a:gd name="T16" fmla="*/ 0 w 4794"/>
              <a:gd name="T17" fmla="*/ 0 h 3944"/>
              <a:gd name="T18" fmla="*/ 0 w 4794"/>
              <a:gd name="T19" fmla="*/ 0 h 3944"/>
              <a:gd name="T20" fmla="*/ 0 w 4794"/>
              <a:gd name="T21" fmla="*/ 0 h 3944"/>
              <a:gd name="T22" fmla="*/ 0 w 4794"/>
              <a:gd name="T23" fmla="*/ 0 h 3944"/>
              <a:gd name="T24" fmla="*/ 0 w 4794"/>
              <a:gd name="T25" fmla="*/ 0 h 3944"/>
              <a:gd name="T26" fmla="*/ 0 w 4794"/>
              <a:gd name="T27" fmla="*/ 0 h 3944"/>
              <a:gd name="T28" fmla="*/ 0 w 4794"/>
              <a:gd name="T29" fmla="*/ 0 h 3944"/>
              <a:gd name="T30" fmla="*/ 0 w 4794"/>
              <a:gd name="T31" fmla="*/ 0 h 3944"/>
              <a:gd name="T32" fmla="*/ 0 w 4794"/>
              <a:gd name="T33" fmla="*/ 0 h 3944"/>
              <a:gd name="T34" fmla="*/ 0 w 4794"/>
              <a:gd name="T35" fmla="*/ 0 h 3944"/>
              <a:gd name="T36" fmla="*/ 0 w 4794"/>
              <a:gd name="T37" fmla="*/ 0 h 3944"/>
              <a:gd name="T38" fmla="*/ 0 w 4794"/>
              <a:gd name="T39" fmla="*/ 0 h 3944"/>
              <a:gd name="T40" fmla="*/ 0 w 4794"/>
              <a:gd name="T41" fmla="*/ 0 h 3944"/>
              <a:gd name="T42" fmla="*/ 0 w 4794"/>
              <a:gd name="T43" fmla="*/ 0 h 3944"/>
              <a:gd name="T44" fmla="*/ 0 w 4794"/>
              <a:gd name="T45" fmla="*/ 0 h 3944"/>
              <a:gd name="T46" fmla="*/ 0 w 4794"/>
              <a:gd name="T47" fmla="*/ 0 h 3944"/>
              <a:gd name="T48" fmla="*/ 0 w 4794"/>
              <a:gd name="T49" fmla="*/ 0 h 3944"/>
              <a:gd name="T50" fmla="*/ 0 w 4794"/>
              <a:gd name="T51" fmla="*/ 0 h 3944"/>
              <a:gd name="T52" fmla="*/ 0 w 4794"/>
              <a:gd name="T53" fmla="*/ 0 h 3944"/>
              <a:gd name="T54" fmla="*/ 0 w 4794"/>
              <a:gd name="T55" fmla="*/ 0 h 3944"/>
              <a:gd name="T56" fmla="*/ 0 w 4794"/>
              <a:gd name="T57" fmla="*/ 0 h 3944"/>
              <a:gd name="T58" fmla="*/ 0 w 4794"/>
              <a:gd name="T59" fmla="*/ 0 h 3944"/>
              <a:gd name="T60" fmla="*/ 0 w 4794"/>
              <a:gd name="T61" fmla="*/ 0 h 3944"/>
              <a:gd name="T62" fmla="*/ 0 w 4794"/>
              <a:gd name="T63" fmla="*/ 0 h 3944"/>
              <a:gd name="T64" fmla="*/ 0 w 4794"/>
              <a:gd name="T65" fmla="*/ 0 h 3944"/>
              <a:gd name="T66" fmla="*/ 0 w 4794"/>
              <a:gd name="T67" fmla="*/ 0 h 3944"/>
              <a:gd name="T68" fmla="*/ 0 w 4794"/>
              <a:gd name="T69" fmla="*/ 0 h 3944"/>
              <a:gd name="T70" fmla="*/ 0 w 4794"/>
              <a:gd name="T71" fmla="*/ 0 h 3944"/>
              <a:gd name="T72" fmla="*/ 0 w 4794"/>
              <a:gd name="T73" fmla="*/ 0 h 3944"/>
              <a:gd name="T74" fmla="*/ 0 w 4794"/>
              <a:gd name="T75" fmla="*/ 0 h 3944"/>
              <a:gd name="T76" fmla="*/ 0 w 4794"/>
              <a:gd name="T77" fmla="*/ 0 h 3944"/>
              <a:gd name="T78" fmla="*/ 0 w 4794"/>
              <a:gd name="T79" fmla="*/ 0 h 3944"/>
              <a:gd name="T80" fmla="*/ 0 w 4794"/>
              <a:gd name="T81" fmla="*/ 0 h 3944"/>
              <a:gd name="T82" fmla="*/ 0 w 4794"/>
              <a:gd name="T83" fmla="*/ 0 h 3944"/>
              <a:gd name="T84" fmla="*/ 0 w 4794"/>
              <a:gd name="T85" fmla="*/ 0 h 3944"/>
              <a:gd name="T86" fmla="*/ 0 w 4794"/>
              <a:gd name="T87" fmla="*/ 0 h 3944"/>
              <a:gd name="T88" fmla="*/ 0 w 4794"/>
              <a:gd name="T89" fmla="*/ 0 h 3944"/>
              <a:gd name="T90" fmla="*/ 0 w 4794"/>
              <a:gd name="T91" fmla="*/ 0 h 3944"/>
              <a:gd name="T92" fmla="*/ 0 w 4794"/>
              <a:gd name="T93" fmla="*/ 0 h 3944"/>
              <a:gd name="T94" fmla="*/ 0 w 4794"/>
              <a:gd name="T95" fmla="*/ 0 h 3944"/>
              <a:gd name="T96" fmla="*/ 0 w 4794"/>
              <a:gd name="T97" fmla="*/ 0 h 3944"/>
              <a:gd name="T98" fmla="*/ 0 w 4794"/>
              <a:gd name="T99" fmla="*/ 0 h 3944"/>
              <a:gd name="T100" fmla="*/ 0 w 4794"/>
              <a:gd name="T101" fmla="*/ 0 h 3944"/>
              <a:gd name="T102" fmla="*/ 0 w 4794"/>
              <a:gd name="T103" fmla="*/ 0 h 3944"/>
              <a:gd name="T104" fmla="*/ 0 w 4794"/>
              <a:gd name="T105" fmla="*/ 0 h 3944"/>
              <a:gd name="T106" fmla="*/ 0 w 4794"/>
              <a:gd name="T107" fmla="*/ 0 h 3944"/>
              <a:gd name="T108" fmla="*/ 0 w 4794"/>
              <a:gd name="T109" fmla="*/ 0 h 39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794"/>
              <a:gd name="T166" fmla="*/ 0 h 3944"/>
              <a:gd name="T167" fmla="*/ 4794 w 4794"/>
              <a:gd name="T168" fmla="*/ 3944 h 394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794" h="3944">
                <a:moveTo>
                  <a:pt x="3229" y="3944"/>
                </a:moveTo>
                <a:lnTo>
                  <a:pt x="3229" y="3904"/>
                </a:lnTo>
                <a:lnTo>
                  <a:pt x="3190" y="3826"/>
                </a:lnTo>
                <a:lnTo>
                  <a:pt x="3151" y="3826"/>
                </a:lnTo>
                <a:lnTo>
                  <a:pt x="3112" y="3787"/>
                </a:lnTo>
                <a:lnTo>
                  <a:pt x="2994" y="3787"/>
                </a:lnTo>
                <a:lnTo>
                  <a:pt x="2955" y="3826"/>
                </a:lnTo>
                <a:lnTo>
                  <a:pt x="2877" y="3826"/>
                </a:lnTo>
                <a:lnTo>
                  <a:pt x="2838" y="3865"/>
                </a:lnTo>
                <a:lnTo>
                  <a:pt x="2760" y="3904"/>
                </a:lnTo>
                <a:lnTo>
                  <a:pt x="2760" y="3944"/>
                </a:lnTo>
                <a:lnTo>
                  <a:pt x="2525" y="3944"/>
                </a:lnTo>
                <a:lnTo>
                  <a:pt x="2525" y="3904"/>
                </a:lnTo>
                <a:lnTo>
                  <a:pt x="2408" y="3904"/>
                </a:lnTo>
                <a:lnTo>
                  <a:pt x="2330" y="3865"/>
                </a:lnTo>
                <a:lnTo>
                  <a:pt x="2212" y="3826"/>
                </a:lnTo>
                <a:lnTo>
                  <a:pt x="2212" y="3787"/>
                </a:lnTo>
                <a:lnTo>
                  <a:pt x="2095" y="3670"/>
                </a:lnTo>
                <a:lnTo>
                  <a:pt x="1978" y="3591"/>
                </a:lnTo>
                <a:lnTo>
                  <a:pt x="1900" y="3591"/>
                </a:lnTo>
                <a:lnTo>
                  <a:pt x="1860" y="3552"/>
                </a:lnTo>
                <a:lnTo>
                  <a:pt x="1704" y="3239"/>
                </a:lnTo>
                <a:lnTo>
                  <a:pt x="1665" y="3239"/>
                </a:lnTo>
                <a:lnTo>
                  <a:pt x="1665" y="3162"/>
                </a:lnTo>
                <a:lnTo>
                  <a:pt x="1587" y="3045"/>
                </a:lnTo>
                <a:lnTo>
                  <a:pt x="1548" y="2966"/>
                </a:lnTo>
                <a:lnTo>
                  <a:pt x="1351" y="2966"/>
                </a:lnTo>
                <a:lnTo>
                  <a:pt x="1351" y="2927"/>
                </a:lnTo>
                <a:lnTo>
                  <a:pt x="1312" y="2927"/>
                </a:lnTo>
                <a:lnTo>
                  <a:pt x="1312" y="2849"/>
                </a:lnTo>
                <a:lnTo>
                  <a:pt x="1234" y="2849"/>
                </a:lnTo>
                <a:lnTo>
                  <a:pt x="1195" y="2966"/>
                </a:lnTo>
                <a:lnTo>
                  <a:pt x="1155" y="2966"/>
                </a:lnTo>
                <a:lnTo>
                  <a:pt x="1038" y="2849"/>
                </a:lnTo>
                <a:lnTo>
                  <a:pt x="1038" y="2771"/>
                </a:lnTo>
                <a:lnTo>
                  <a:pt x="999" y="2732"/>
                </a:lnTo>
                <a:lnTo>
                  <a:pt x="921" y="2732"/>
                </a:lnTo>
                <a:lnTo>
                  <a:pt x="921" y="2614"/>
                </a:lnTo>
                <a:lnTo>
                  <a:pt x="960" y="2536"/>
                </a:lnTo>
                <a:lnTo>
                  <a:pt x="960" y="2419"/>
                </a:lnTo>
                <a:lnTo>
                  <a:pt x="921" y="2379"/>
                </a:lnTo>
                <a:lnTo>
                  <a:pt x="803" y="2301"/>
                </a:lnTo>
                <a:lnTo>
                  <a:pt x="647" y="2145"/>
                </a:lnTo>
                <a:lnTo>
                  <a:pt x="569" y="2145"/>
                </a:lnTo>
                <a:lnTo>
                  <a:pt x="530" y="2184"/>
                </a:lnTo>
                <a:lnTo>
                  <a:pt x="530" y="2027"/>
                </a:lnTo>
                <a:lnTo>
                  <a:pt x="373" y="1871"/>
                </a:lnTo>
                <a:lnTo>
                  <a:pt x="373" y="1832"/>
                </a:lnTo>
                <a:lnTo>
                  <a:pt x="412" y="1714"/>
                </a:lnTo>
                <a:lnTo>
                  <a:pt x="412" y="1597"/>
                </a:lnTo>
                <a:lnTo>
                  <a:pt x="569" y="1480"/>
                </a:lnTo>
                <a:lnTo>
                  <a:pt x="491" y="1362"/>
                </a:lnTo>
                <a:lnTo>
                  <a:pt x="491" y="1323"/>
                </a:lnTo>
                <a:lnTo>
                  <a:pt x="569" y="1245"/>
                </a:lnTo>
                <a:lnTo>
                  <a:pt x="452" y="1245"/>
                </a:lnTo>
                <a:lnTo>
                  <a:pt x="373" y="1206"/>
                </a:lnTo>
                <a:lnTo>
                  <a:pt x="334" y="1167"/>
                </a:lnTo>
                <a:lnTo>
                  <a:pt x="295" y="1049"/>
                </a:lnTo>
                <a:lnTo>
                  <a:pt x="217" y="854"/>
                </a:lnTo>
                <a:lnTo>
                  <a:pt x="208" y="798"/>
                </a:lnTo>
                <a:lnTo>
                  <a:pt x="178" y="775"/>
                </a:lnTo>
                <a:lnTo>
                  <a:pt x="136" y="734"/>
                </a:lnTo>
                <a:lnTo>
                  <a:pt x="136" y="655"/>
                </a:lnTo>
                <a:lnTo>
                  <a:pt x="100" y="619"/>
                </a:lnTo>
                <a:lnTo>
                  <a:pt x="54" y="615"/>
                </a:lnTo>
                <a:lnTo>
                  <a:pt x="60" y="561"/>
                </a:lnTo>
                <a:lnTo>
                  <a:pt x="114" y="469"/>
                </a:lnTo>
                <a:lnTo>
                  <a:pt x="100" y="423"/>
                </a:lnTo>
                <a:lnTo>
                  <a:pt x="62" y="401"/>
                </a:lnTo>
                <a:lnTo>
                  <a:pt x="34" y="321"/>
                </a:lnTo>
                <a:lnTo>
                  <a:pt x="60" y="267"/>
                </a:lnTo>
                <a:lnTo>
                  <a:pt x="49" y="229"/>
                </a:lnTo>
                <a:lnTo>
                  <a:pt x="5" y="187"/>
                </a:lnTo>
                <a:lnTo>
                  <a:pt x="0" y="136"/>
                </a:lnTo>
                <a:lnTo>
                  <a:pt x="56" y="130"/>
                </a:lnTo>
                <a:lnTo>
                  <a:pt x="100" y="110"/>
                </a:lnTo>
                <a:lnTo>
                  <a:pt x="100" y="54"/>
                </a:lnTo>
                <a:lnTo>
                  <a:pt x="119" y="14"/>
                </a:lnTo>
                <a:lnTo>
                  <a:pt x="145" y="0"/>
                </a:lnTo>
                <a:lnTo>
                  <a:pt x="199" y="44"/>
                </a:lnTo>
                <a:lnTo>
                  <a:pt x="235" y="85"/>
                </a:lnTo>
                <a:lnTo>
                  <a:pt x="276" y="171"/>
                </a:lnTo>
                <a:lnTo>
                  <a:pt x="338" y="194"/>
                </a:lnTo>
                <a:lnTo>
                  <a:pt x="364" y="242"/>
                </a:lnTo>
                <a:lnTo>
                  <a:pt x="412" y="267"/>
                </a:lnTo>
                <a:lnTo>
                  <a:pt x="567" y="307"/>
                </a:lnTo>
                <a:lnTo>
                  <a:pt x="608" y="306"/>
                </a:lnTo>
                <a:lnTo>
                  <a:pt x="716" y="201"/>
                </a:lnTo>
                <a:lnTo>
                  <a:pt x="745" y="200"/>
                </a:lnTo>
                <a:lnTo>
                  <a:pt x="768" y="185"/>
                </a:lnTo>
                <a:lnTo>
                  <a:pt x="768" y="149"/>
                </a:lnTo>
                <a:lnTo>
                  <a:pt x="924" y="42"/>
                </a:lnTo>
                <a:lnTo>
                  <a:pt x="970" y="27"/>
                </a:lnTo>
                <a:lnTo>
                  <a:pt x="1092" y="134"/>
                </a:lnTo>
                <a:lnTo>
                  <a:pt x="1051" y="157"/>
                </a:lnTo>
                <a:lnTo>
                  <a:pt x="1034" y="201"/>
                </a:lnTo>
                <a:lnTo>
                  <a:pt x="1075" y="218"/>
                </a:lnTo>
                <a:lnTo>
                  <a:pt x="1086" y="253"/>
                </a:lnTo>
                <a:lnTo>
                  <a:pt x="999" y="306"/>
                </a:lnTo>
                <a:lnTo>
                  <a:pt x="999" y="345"/>
                </a:lnTo>
                <a:lnTo>
                  <a:pt x="1077" y="345"/>
                </a:lnTo>
                <a:lnTo>
                  <a:pt x="1116" y="423"/>
                </a:lnTo>
                <a:lnTo>
                  <a:pt x="1195" y="462"/>
                </a:lnTo>
                <a:lnTo>
                  <a:pt x="1195" y="658"/>
                </a:lnTo>
                <a:lnTo>
                  <a:pt x="1234" y="736"/>
                </a:lnTo>
                <a:lnTo>
                  <a:pt x="1273" y="736"/>
                </a:lnTo>
                <a:lnTo>
                  <a:pt x="1390" y="775"/>
                </a:lnTo>
                <a:lnTo>
                  <a:pt x="1468" y="775"/>
                </a:lnTo>
                <a:lnTo>
                  <a:pt x="1665" y="971"/>
                </a:lnTo>
                <a:lnTo>
                  <a:pt x="1860" y="1049"/>
                </a:lnTo>
                <a:lnTo>
                  <a:pt x="2017" y="1049"/>
                </a:lnTo>
                <a:lnTo>
                  <a:pt x="2173" y="1010"/>
                </a:lnTo>
                <a:lnTo>
                  <a:pt x="2290" y="971"/>
                </a:lnTo>
                <a:lnTo>
                  <a:pt x="2447" y="971"/>
                </a:lnTo>
                <a:lnTo>
                  <a:pt x="2525" y="893"/>
                </a:lnTo>
                <a:lnTo>
                  <a:pt x="2515" y="767"/>
                </a:lnTo>
                <a:lnTo>
                  <a:pt x="2563" y="758"/>
                </a:lnTo>
                <a:lnTo>
                  <a:pt x="2576" y="772"/>
                </a:lnTo>
                <a:lnTo>
                  <a:pt x="2603" y="736"/>
                </a:lnTo>
                <a:lnTo>
                  <a:pt x="2682" y="697"/>
                </a:lnTo>
                <a:lnTo>
                  <a:pt x="2760" y="590"/>
                </a:lnTo>
                <a:lnTo>
                  <a:pt x="2803" y="578"/>
                </a:lnTo>
                <a:lnTo>
                  <a:pt x="2838" y="541"/>
                </a:lnTo>
                <a:lnTo>
                  <a:pt x="3069" y="541"/>
                </a:lnTo>
                <a:lnTo>
                  <a:pt x="3101" y="502"/>
                </a:lnTo>
                <a:lnTo>
                  <a:pt x="3233" y="518"/>
                </a:lnTo>
                <a:lnTo>
                  <a:pt x="3307" y="501"/>
                </a:lnTo>
                <a:lnTo>
                  <a:pt x="3346" y="580"/>
                </a:lnTo>
                <a:lnTo>
                  <a:pt x="3442" y="608"/>
                </a:lnTo>
                <a:lnTo>
                  <a:pt x="3543" y="658"/>
                </a:lnTo>
                <a:lnTo>
                  <a:pt x="3660" y="658"/>
                </a:lnTo>
                <a:lnTo>
                  <a:pt x="3817" y="736"/>
                </a:lnTo>
                <a:lnTo>
                  <a:pt x="3842" y="810"/>
                </a:lnTo>
                <a:lnTo>
                  <a:pt x="3942" y="863"/>
                </a:lnTo>
                <a:lnTo>
                  <a:pt x="4044" y="985"/>
                </a:lnTo>
                <a:lnTo>
                  <a:pt x="4090" y="1010"/>
                </a:lnTo>
                <a:lnTo>
                  <a:pt x="4261" y="1009"/>
                </a:lnTo>
                <a:lnTo>
                  <a:pt x="4286" y="1023"/>
                </a:lnTo>
                <a:lnTo>
                  <a:pt x="4286" y="1401"/>
                </a:lnTo>
                <a:lnTo>
                  <a:pt x="4247" y="1519"/>
                </a:lnTo>
                <a:lnTo>
                  <a:pt x="4208" y="1675"/>
                </a:lnTo>
                <a:lnTo>
                  <a:pt x="4090" y="1793"/>
                </a:lnTo>
                <a:lnTo>
                  <a:pt x="4130" y="1871"/>
                </a:lnTo>
                <a:lnTo>
                  <a:pt x="4130" y="1910"/>
                </a:lnTo>
                <a:lnTo>
                  <a:pt x="4208" y="1910"/>
                </a:lnTo>
                <a:lnTo>
                  <a:pt x="4208" y="1949"/>
                </a:lnTo>
                <a:lnTo>
                  <a:pt x="4130" y="2067"/>
                </a:lnTo>
                <a:lnTo>
                  <a:pt x="4130" y="2106"/>
                </a:lnTo>
                <a:lnTo>
                  <a:pt x="4169" y="2262"/>
                </a:lnTo>
                <a:lnTo>
                  <a:pt x="4169" y="2419"/>
                </a:lnTo>
                <a:lnTo>
                  <a:pt x="4208" y="2536"/>
                </a:lnTo>
                <a:lnTo>
                  <a:pt x="4247" y="2536"/>
                </a:lnTo>
                <a:lnTo>
                  <a:pt x="4364" y="2575"/>
                </a:lnTo>
                <a:lnTo>
                  <a:pt x="4442" y="2614"/>
                </a:lnTo>
                <a:lnTo>
                  <a:pt x="4442" y="2732"/>
                </a:lnTo>
                <a:lnTo>
                  <a:pt x="4286" y="2888"/>
                </a:lnTo>
                <a:lnTo>
                  <a:pt x="4208" y="3006"/>
                </a:lnTo>
                <a:lnTo>
                  <a:pt x="4364" y="3317"/>
                </a:lnTo>
                <a:lnTo>
                  <a:pt x="4403" y="3358"/>
                </a:lnTo>
                <a:lnTo>
                  <a:pt x="4638" y="3474"/>
                </a:lnTo>
                <a:lnTo>
                  <a:pt x="4677" y="3474"/>
                </a:lnTo>
                <a:lnTo>
                  <a:pt x="4677" y="3552"/>
                </a:lnTo>
                <a:lnTo>
                  <a:pt x="4716" y="3709"/>
                </a:lnTo>
                <a:lnTo>
                  <a:pt x="4716" y="3748"/>
                </a:lnTo>
                <a:lnTo>
                  <a:pt x="4794" y="3748"/>
                </a:lnTo>
                <a:lnTo>
                  <a:pt x="4794" y="3944"/>
                </a:lnTo>
                <a:lnTo>
                  <a:pt x="3229" y="3944"/>
                </a:lnTo>
                <a:close/>
              </a:path>
            </a:pathLst>
          </a:custGeom>
          <a:solidFill>
            <a:srgbClr val="009644"/>
          </a:solidFill>
          <a:ln w="3175">
            <a:solidFill>
              <a:srgbClr val="A1A1A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 dirty="0"/>
          </a:p>
        </p:txBody>
      </p:sp>
      <p:sp>
        <p:nvSpPr>
          <p:cNvPr id="16424" name="Freeform 42"/>
          <p:cNvSpPr>
            <a:spLocks/>
          </p:cNvSpPr>
          <p:nvPr/>
        </p:nvSpPr>
        <p:spPr bwMode="auto">
          <a:xfrm>
            <a:off x="6084888" y="5583238"/>
            <a:ext cx="1119187" cy="657225"/>
          </a:xfrm>
          <a:custGeom>
            <a:avLst/>
            <a:gdLst>
              <a:gd name="T0" fmla="*/ 0 w 3599"/>
              <a:gd name="T1" fmla="*/ 0 h 2700"/>
              <a:gd name="T2" fmla="*/ 0 w 3599"/>
              <a:gd name="T3" fmla="*/ 0 h 2700"/>
              <a:gd name="T4" fmla="*/ 0 w 3599"/>
              <a:gd name="T5" fmla="*/ 0 h 2700"/>
              <a:gd name="T6" fmla="*/ 0 w 3599"/>
              <a:gd name="T7" fmla="*/ 0 h 2700"/>
              <a:gd name="T8" fmla="*/ 0 w 3599"/>
              <a:gd name="T9" fmla="*/ 0 h 2700"/>
              <a:gd name="T10" fmla="*/ 0 w 3599"/>
              <a:gd name="T11" fmla="*/ 0 h 2700"/>
              <a:gd name="T12" fmla="*/ 0 w 3599"/>
              <a:gd name="T13" fmla="*/ 0 h 2700"/>
              <a:gd name="T14" fmla="*/ 0 w 3599"/>
              <a:gd name="T15" fmla="*/ 0 h 2700"/>
              <a:gd name="T16" fmla="*/ 0 w 3599"/>
              <a:gd name="T17" fmla="*/ 0 h 2700"/>
              <a:gd name="T18" fmla="*/ 0 w 3599"/>
              <a:gd name="T19" fmla="*/ 0 h 2700"/>
              <a:gd name="T20" fmla="*/ 0 w 3599"/>
              <a:gd name="T21" fmla="*/ 0 h 2700"/>
              <a:gd name="T22" fmla="*/ 0 w 3599"/>
              <a:gd name="T23" fmla="*/ 0 h 2700"/>
              <a:gd name="T24" fmla="*/ 0 w 3599"/>
              <a:gd name="T25" fmla="*/ 0 h 2700"/>
              <a:gd name="T26" fmla="*/ 0 w 3599"/>
              <a:gd name="T27" fmla="*/ 0 h 2700"/>
              <a:gd name="T28" fmla="*/ 0 w 3599"/>
              <a:gd name="T29" fmla="*/ 0 h 2700"/>
              <a:gd name="T30" fmla="*/ 0 w 3599"/>
              <a:gd name="T31" fmla="*/ 0 h 2700"/>
              <a:gd name="T32" fmla="*/ 0 w 3599"/>
              <a:gd name="T33" fmla="*/ 0 h 2700"/>
              <a:gd name="T34" fmla="*/ 0 w 3599"/>
              <a:gd name="T35" fmla="*/ 0 h 2700"/>
              <a:gd name="T36" fmla="*/ 0 w 3599"/>
              <a:gd name="T37" fmla="*/ 0 h 2700"/>
              <a:gd name="T38" fmla="*/ 0 w 3599"/>
              <a:gd name="T39" fmla="*/ 0 h 2700"/>
              <a:gd name="T40" fmla="*/ 0 w 3599"/>
              <a:gd name="T41" fmla="*/ 0 h 2700"/>
              <a:gd name="T42" fmla="*/ 0 w 3599"/>
              <a:gd name="T43" fmla="*/ 0 h 2700"/>
              <a:gd name="T44" fmla="*/ 0 w 3599"/>
              <a:gd name="T45" fmla="*/ 0 h 2700"/>
              <a:gd name="T46" fmla="*/ 0 w 3599"/>
              <a:gd name="T47" fmla="*/ 0 h 2700"/>
              <a:gd name="T48" fmla="*/ 0 w 3599"/>
              <a:gd name="T49" fmla="*/ 0 h 2700"/>
              <a:gd name="T50" fmla="*/ 0 w 3599"/>
              <a:gd name="T51" fmla="*/ 0 h 2700"/>
              <a:gd name="T52" fmla="*/ 0 w 3599"/>
              <a:gd name="T53" fmla="*/ 0 h 2700"/>
              <a:gd name="T54" fmla="*/ 0 w 3599"/>
              <a:gd name="T55" fmla="*/ 0 h 2700"/>
              <a:gd name="T56" fmla="*/ 0 w 3599"/>
              <a:gd name="T57" fmla="*/ 0 h 2700"/>
              <a:gd name="T58" fmla="*/ 0 w 3599"/>
              <a:gd name="T59" fmla="*/ 0 h 2700"/>
              <a:gd name="T60" fmla="*/ 0 w 3599"/>
              <a:gd name="T61" fmla="*/ 0 h 2700"/>
              <a:gd name="T62" fmla="*/ 0 w 3599"/>
              <a:gd name="T63" fmla="*/ 0 h 2700"/>
              <a:gd name="T64" fmla="*/ 0 w 3599"/>
              <a:gd name="T65" fmla="*/ 0 h 2700"/>
              <a:gd name="T66" fmla="*/ 0 w 3599"/>
              <a:gd name="T67" fmla="*/ 0 h 2700"/>
              <a:gd name="T68" fmla="*/ 0 w 3599"/>
              <a:gd name="T69" fmla="*/ 0 h 2700"/>
              <a:gd name="T70" fmla="*/ 0 w 3599"/>
              <a:gd name="T71" fmla="*/ 0 h 2700"/>
              <a:gd name="T72" fmla="*/ 0 w 3599"/>
              <a:gd name="T73" fmla="*/ 0 h 2700"/>
              <a:gd name="T74" fmla="*/ 0 w 3599"/>
              <a:gd name="T75" fmla="*/ 0 h 2700"/>
              <a:gd name="T76" fmla="*/ 0 w 3599"/>
              <a:gd name="T77" fmla="*/ 0 h 2700"/>
              <a:gd name="T78" fmla="*/ 0 w 3599"/>
              <a:gd name="T79" fmla="*/ 0 h 2700"/>
              <a:gd name="T80" fmla="*/ 0 w 3599"/>
              <a:gd name="T81" fmla="*/ 0 h 2700"/>
              <a:gd name="T82" fmla="*/ 0 w 3599"/>
              <a:gd name="T83" fmla="*/ 0 h 2700"/>
              <a:gd name="T84" fmla="*/ 0 w 3599"/>
              <a:gd name="T85" fmla="*/ 0 h 2700"/>
              <a:gd name="T86" fmla="*/ 0 w 3599"/>
              <a:gd name="T87" fmla="*/ 0 h 2700"/>
              <a:gd name="T88" fmla="*/ 0 w 3599"/>
              <a:gd name="T89" fmla="*/ 0 h 2700"/>
              <a:gd name="T90" fmla="*/ 0 w 3599"/>
              <a:gd name="T91" fmla="*/ 0 h 2700"/>
              <a:gd name="T92" fmla="*/ 0 w 3599"/>
              <a:gd name="T93" fmla="*/ 0 h 27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599"/>
              <a:gd name="T142" fmla="*/ 0 h 2700"/>
              <a:gd name="T143" fmla="*/ 3599 w 3599"/>
              <a:gd name="T144" fmla="*/ 2700 h 270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599" h="2700">
                <a:moveTo>
                  <a:pt x="117" y="2544"/>
                </a:moveTo>
                <a:lnTo>
                  <a:pt x="195" y="2426"/>
                </a:lnTo>
                <a:lnTo>
                  <a:pt x="352" y="2270"/>
                </a:lnTo>
                <a:lnTo>
                  <a:pt x="352" y="2152"/>
                </a:lnTo>
                <a:lnTo>
                  <a:pt x="273" y="2113"/>
                </a:lnTo>
                <a:lnTo>
                  <a:pt x="156" y="2074"/>
                </a:lnTo>
                <a:lnTo>
                  <a:pt x="117" y="2074"/>
                </a:lnTo>
                <a:lnTo>
                  <a:pt x="78" y="1957"/>
                </a:lnTo>
                <a:lnTo>
                  <a:pt x="78" y="1800"/>
                </a:lnTo>
                <a:lnTo>
                  <a:pt x="39" y="1644"/>
                </a:lnTo>
                <a:lnTo>
                  <a:pt x="39" y="1605"/>
                </a:lnTo>
                <a:lnTo>
                  <a:pt x="117" y="1487"/>
                </a:lnTo>
                <a:lnTo>
                  <a:pt x="117" y="1448"/>
                </a:lnTo>
                <a:lnTo>
                  <a:pt x="39" y="1448"/>
                </a:lnTo>
                <a:lnTo>
                  <a:pt x="39" y="1409"/>
                </a:lnTo>
                <a:lnTo>
                  <a:pt x="0" y="1331"/>
                </a:lnTo>
                <a:lnTo>
                  <a:pt x="117" y="1213"/>
                </a:lnTo>
                <a:lnTo>
                  <a:pt x="156" y="1057"/>
                </a:lnTo>
                <a:lnTo>
                  <a:pt x="195" y="939"/>
                </a:lnTo>
                <a:lnTo>
                  <a:pt x="195" y="861"/>
                </a:lnTo>
                <a:lnTo>
                  <a:pt x="234" y="861"/>
                </a:lnTo>
                <a:lnTo>
                  <a:pt x="315" y="927"/>
                </a:lnTo>
                <a:lnTo>
                  <a:pt x="432" y="913"/>
                </a:lnTo>
                <a:lnTo>
                  <a:pt x="511" y="979"/>
                </a:lnTo>
                <a:lnTo>
                  <a:pt x="535" y="942"/>
                </a:lnTo>
                <a:lnTo>
                  <a:pt x="569" y="956"/>
                </a:lnTo>
                <a:lnTo>
                  <a:pt x="665" y="900"/>
                </a:lnTo>
                <a:lnTo>
                  <a:pt x="709" y="830"/>
                </a:lnTo>
                <a:lnTo>
                  <a:pt x="688" y="787"/>
                </a:lnTo>
                <a:lnTo>
                  <a:pt x="801" y="755"/>
                </a:lnTo>
                <a:lnTo>
                  <a:pt x="927" y="693"/>
                </a:lnTo>
                <a:lnTo>
                  <a:pt x="1022" y="639"/>
                </a:lnTo>
                <a:lnTo>
                  <a:pt x="1046" y="587"/>
                </a:lnTo>
                <a:lnTo>
                  <a:pt x="1031" y="548"/>
                </a:lnTo>
                <a:lnTo>
                  <a:pt x="1055" y="487"/>
                </a:lnTo>
                <a:lnTo>
                  <a:pt x="1053" y="417"/>
                </a:lnTo>
                <a:lnTo>
                  <a:pt x="1094" y="353"/>
                </a:lnTo>
                <a:lnTo>
                  <a:pt x="1251" y="353"/>
                </a:lnTo>
                <a:lnTo>
                  <a:pt x="1290" y="313"/>
                </a:lnTo>
                <a:lnTo>
                  <a:pt x="1302" y="262"/>
                </a:lnTo>
                <a:lnTo>
                  <a:pt x="1483" y="348"/>
                </a:lnTo>
                <a:lnTo>
                  <a:pt x="1565" y="353"/>
                </a:lnTo>
                <a:lnTo>
                  <a:pt x="1656" y="337"/>
                </a:lnTo>
                <a:lnTo>
                  <a:pt x="1708" y="365"/>
                </a:lnTo>
                <a:lnTo>
                  <a:pt x="1799" y="353"/>
                </a:lnTo>
                <a:lnTo>
                  <a:pt x="1839" y="431"/>
                </a:lnTo>
                <a:lnTo>
                  <a:pt x="1878" y="470"/>
                </a:lnTo>
                <a:lnTo>
                  <a:pt x="1917" y="470"/>
                </a:lnTo>
                <a:lnTo>
                  <a:pt x="1956" y="431"/>
                </a:lnTo>
                <a:lnTo>
                  <a:pt x="2034" y="392"/>
                </a:lnTo>
                <a:lnTo>
                  <a:pt x="2073" y="353"/>
                </a:lnTo>
                <a:lnTo>
                  <a:pt x="2112" y="353"/>
                </a:lnTo>
                <a:lnTo>
                  <a:pt x="2191" y="392"/>
                </a:lnTo>
                <a:lnTo>
                  <a:pt x="2230" y="392"/>
                </a:lnTo>
                <a:lnTo>
                  <a:pt x="2308" y="313"/>
                </a:lnTo>
                <a:lnTo>
                  <a:pt x="2308" y="274"/>
                </a:lnTo>
                <a:lnTo>
                  <a:pt x="2347" y="235"/>
                </a:lnTo>
                <a:lnTo>
                  <a:pt x="2386" y="274"/>
                </a:lnTo>
                <a:lnTo>
                  <a:pt x="2425" y="274"/>
                </a:lnTo>
                <a:lnTo>
                  <a:pt x="2464" y="235"/>
                </a:lnTo>
                <a:lnTo>
                  <a:pt x="2503" y="235"/>
                </a:lnTo>
                <a:lnTo>
                  <a:pt x="2464" y="196"/>
                </a:lnTo>
                <a:lnTo>
                  <a:pt x="2503" y="118"/>
                </a:lnTo>
                <a:lnTo>
                  <a:pt x="2542" y="79"/>
                </a:lnTo>
                <a:lnTo>
                  <a:pt x="2542" y="0"/>
                </a:lnTo>
                <a:lnTo>
                  <a:pt x="2660" y="0"/>
                </a:lnTo>
                <a:lnTo>
                  <a:pt x="2699" y="39"/>
                </a:lnTo>
                <a:lnTo>
                  <a:pt x="2699" y="157"/>
                </a:lnTo>
                <a:lnTo>
                  <a:pt x="2738" y="118"/>
                </a:lnTo>
                <a:lnTo>
                  <a:pt x="2777" y="157"/>
                </a:lnTo>
                <a:lnTo>
                  <a:pt x="2777" y="196"/>
                </a:lnTo>
                <a:lnTo>
                  <a:pt x="2738" y="313"/>
                </a:lnTo>
                <a:lnTo>
                  <a:pt x="2738" y="431"/>
                </a:lnTo>
                <a:lnTo>
                  <a:pt x="2777" y="509"/>
                </a:lnTo>
                <a:lnTo>
                  <a:pt x="2855" y="509"/>
                </a:lnTo>
                <a:lnTo>
                  <a:pt x="2942" y="444"/>
                </a:lnTo>
                <a:lnTo>
                  <a:pt x="3012" y="431"/>
                </a:lnTo>
                <a:lnTo>
                  <a:pt x="3090" y="353"/>
                </a:lnTo>
                <a:lnTo>
                  <a:pt x="3168" y="313"/>
                </a:lnTo>
                <a:lnTo>
                  <a:pt x="3246" y="313"/>
                </a:lnTo>
                <a:lnTo>
                  <a:pt x="3246" y="353"/>
                </a:lnTo>
                <a:lnTo>
                  <a:pt x="3365" y="313"/>
                </a:lnTo>
                <a:lnTo>
                  <a:pt x="3521" y="313"/>
                </a:lnTo>
                <a:lnTo>
                  <a:pt x="3599" y="353"/>
                </a:lnTo>
                <a:lnTo>
                  <a:pt x="3589" y="364"/>
                </a:lnTo>
                <a:lnTo>
                  <a:pt x="3538" y="356"/>
                </a:lnTo>
                <a:lnTo>
                  <a:pt x="3509" y="381"/>
                </a:lnTo>
                <a:lnTo>
                  <a:pt x="3559" y="431"/>
                </a:lnTo>
                <a:lnTo>
                  <a:pt x="3482" y="431"/>
                </a:lnTo>
                <a:lnTo>
                  <a:pt x="3443" y="470"/>
                </a:lnTo>
                <a:lnTo>
                  <a:pt x="3404" y="470"/>
                </a:lnTo>
                <a:lnTo>
                  <a:pt x="3365" y="509"/>
                </a:lnTo>
                <a:lnTo>
                  <a:pt x="3287" y="470"/>
                </a:lnTo>
                <a:lnTo>
                  <a:pt x="3129" y="470"/>
                </a:lnTo>
                <a:lnTo>
                  <a:pt x="3012" y="509"/>
                </a:lnTo>
                <a:lnTo>
                  <a:pt x="2934" y="548"/>
                </a:lnTo>
                <a:lnTo>
                  <a:pt x="2855" y="626"/>
                </a:lnTo>
                <a:lnTo>
                  <a:pt x="2816" y="626"/>
                </a:lnTo>
                <a:lnTo>
                  <a:pt x="2738" y="705"/>
                </a:lnTo>
                <a:lnTo>
                  <a:pt x="2738" y="744"/>
                </a:lnTo>
                <a:lnTo>
                  <a:pt x="2777" y="783"/>
                </a:lnTo>
                <a:lnTo>
                  <a:pt x="2777" y="822"/>
                </a:lnTo>
                <a:lnTo>
                  <a:pt x="2816" y="861"/>
                </a:lnTo>
                <a:lnTo>
                  <a:pt x="2816" y="978"/>
                </a:lnTo>
                <a:lnTo>
                  <a:pt x="2777" y="1057"/>
                </a:lnTo>
                <a:lnTo>
                  <a:pt x="2738" y="1096"/>
                </a:lnTo>
                <a:lnTo>
                  <a:pt x="2660" y="1135"/>
                </a:lnTo>
                <a:lnTo>
                  <a:pt x="2660" y="1174"/>
                </a:lnTo>
                <a:lnTo>
                  <a:pt x="2699" y="1252"/>
                </a:lnTo>
                <a:lnTo>
                  <a:pt x="2699" y="1292"/>
                </a:lnTo>
                <a:lnTo>
                  <a:pt x="2621" y="1370"/>
                </a:lnTo>
                <a:lnTo>
                  <a:pt x="2542" y="1370"/>
                </a:lnTo>
                <a:lnTo>
                  <a:pt x="2425" y="1331"/>
                </a:lnTo>
                <a:lnTo>
                  <a:pt x="2386" y="1370"/>
                </a:lnTo>
                <a:lnTo>
                  <a:pt x="2464" y="1448"/>
                </a:lnTo>
                <a:lnTo>
                  <a:pt x="2464" y="1605"/>
                </a:lnTo>
                <a:lnTo>
                  <a:pt x="2308" y="1605"/>
                </a:lnTo>
                <a:lnTo>
                  <a:pt x="2269" y="1644"/>
                </a:lnTo>
                <a:lnTo>
                  <a:pt x="2269" y="1722"/>
                </a:lnTo>
                <a:lnTo>
                  <a:pt x="2230" y="1800"/>
                </a:lnTo>
                <a:lnTo>
                  <a:pt x="2191" y="1996"/>
                </a:lnTo>
                <a:lnTo>
                  <a:pt x="2151" y="2035"/>
                </a:lnTo>
                <a:lnTo>
                  <a:pt x="2034" y="1996"/>
                </a:lnTo>
                <a:lnTo>
                  <a:pt x="1956" y="1996"/>
                </a:lnTo>
                <a:lnTo>
                  <a:pt x="1878" y="2074"/>
                </a:lnTo>
                <a:lnTo>
                  <a:pt x="1839" y="2152"/>
                </a:lnTo>
                <a:lnTo>
                  <a:pt x="1643" y="2152"/>
                </a:lnTo>
                <a:lnTo>
                  <a:pt x="1487" y="2309"/>
                </a:lnTo>
                <a:lnTo>
                  <a:pt x="1487" y="2426"/>
                </a:lnTo>
                <a:lnTo>
                  <a:pt x="1447" y="2544"/>
                </a:lnTo>
                <a:lnTo>
                  <a:pt x="1447" y="2583"/>
                </a:lnTo>
                <a:lnTo>
                  <a:pt x="1290" y="2622"/>
                </a:lnTo>
                <a:lnTo>
                  <a:pt x="1173" y="2661"/>
                </a:lnTo>
                <a:lnTo>
                  <a:pt x="1055" y="2661"/>
                </a:lnTo>
                <a:lnTo>
                  <a:pt x="938" y="2700"/>
                </a:lnTo>
                <a:lnTo>
                  <a:pt x="821" y="2661"/>
                </a:lnTo>
                <a:lnTo>
                  <a:pt x="782" y="2661"/>
                </a:lnTo>
                <a:lnTo>
                  <a:pt x="664" y="2700"/>
                </a:lnTo>
                <a:lnTo>
                  <a:pt x="508" y="2700"/>
                </a:lnTo>
                <a:lnTo>
                  <a:pt x="273" y="2622"/>
                </a:lnTo>
                <a:lnTo>
                  <a:pt x="195" y="2622"/>
                </a:lnTo>
                <a:lnTo>
                  <a:pt x="117" y="2544"/>
                </a:lnTo>
                <a:close/>
              </a:path>
            </a:pathLst>
          </a:custGeom>
          <a:solidFill>
            <a:srgbClr val="0354B5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25" name="Freeform 43"/>
          <p:cNvSpPr>
            <a:spLocks/>
          </p:cNvSpPr>
          <p:nvPr/>
        </p:nvSpPr>
        <p:spPr bwMode="auto">
          <a:xfrm>
            <a:off x="4405313" y="5657850"/>
            <a:ext cx="766762" cy="611188"/>
          </a:xfrm>
          <a:custGeom>
            <a:avLst/>
            <a:gdLst>
              <a:gd name="T0" fmla="*/ 0 w 2464"/>
              <a:gd name="T1" fmla="*/ 0 h 2503"/>
              <a:gd name="T2" fmla="*/ 0 w 2464"/>
              <a:gd name="T3" fmla="*/ 0 h 2503"/>
              <a:gd name="T4" fmla="*/ 0 w 2464"/>
              <a:gd name="T5" fmla="*/ 0 h 2503"/>
              <a:gd name="T6" fmla="*/ 0 w 2464"/>
              <a:gd name="T7" fmla="*/ 0 h 2503"/>
              <a:gd name="T8" fmla="*/ 0 w 2464"/>
              <a:gd name="T9" fmla="*/ 0 h 2503"/>
              <a:gd name="T10" fmla="*/ 0 w 2464"/>
              <a:gd name="T11" fmla="*/ 0 h 2503"/>
              <a:gd name="T12" fmla="*/ 0 w 2464"/>
              <a:gd name="T13" fmla="*/ 0 h 2503"/>
              <a:gd name="T14" fmla="*/ 0 w 2464"/>
              <a:gd name="T15" fmla="*/ 0 h 2503"/>
              <a:gd name="T16" fmla="*/ 0 w 2464"/>
              <a:gd name="T17" fmla="*/ 0 h 2503"/>
              <a:gd name="T18" fmla="*/ 0 w 2464"/>
              <a:gd name="T19" fmla="*/ 0 h 2503"/>
              <a:gd name="T20" fmla="*/ 0 w 2464"/>
              <a:gd name="T21" fmla="*/ 0 h 2503"/>
              <a:gd name="T22" fmla="*/ 0 w 2464"/>
              <a:gd name="T23" fmla="*/ 0 h 2503"/>
              <a:gd name="T24" fmla="*/ 0 w 2464"/>
              <a:gd name="T25" fmla="*/ 0 h 2503"/>
              <a:gd name="T26" fmla="*/ 0 w 2464"/>
              <a:gd name="T27" fmla="*/ 0 h 2503"/>
              <a:gd name="T28" fmla="*/ 0 w 2464"/>
              <a:gd name="T29" fmla="*/ 0 h 2503"/>
              <a:gd name="T30" fmla="*/ 0 w 2464"/>
              <a:gd name="T31" fmla="*/ 0 h 2503"/>
              <a:gd name="T32" fmla="*/ 0 w 2464"/>
              <a:gd name="T33" fmla="*/ 0 h 2503"/>
              <a:gd name="T34" fmla="*/ 0 w 2464"/>
              <a:gd name="T35" fmla="*/ 0 h 2503"/>
              <a:gd name="T36" fmla="*/ 0 w 2464"/>
              <a:gd name="T37" fmla="*/ 0 h 2503"/>
              <a:gd name="T38" fmla="*/ 0 w 2464"/>
              <a:gd name="T39" fmla="*/ 0 h 2503"/>
              <a:gd name="T40" fmla="*/ 0 w 2464"/>
              <a:gd name="T41" fmla="*/ 0 h 2503"/>
              <a:gd name="T42" fmla="*/ 0 w 2464"/>
              <a:gd name="T43" fmla="*/ 0 h 2503"/>
              <a:gd name="T44" fmla="*/ 0 w 2464"/>
              <a:gd name="T45" fmla="*/ 0 h 2503"/>
              <a:gd name="T46" fmla="*/ 0 w 2464"/>
              <a:gd name="T47" fmla="*/ 0 h 2503"/>
              <a:gd name="T48" fmla="*/ 0 w 2464"/>
              <a:gd name="T49" fmla="*/ 0 h 2503"/>
              <a:gd name="T50" fmla="*/ 0 w 2464"/>
              <a:gd name="T51" fmla="*/ 0 h 2503"/>
              <a:gd name="T52" fmla="*/ 0 w 2464"/>
              <a:gd name="T53" fmla="*/ 0 h 2503"/>
              <a:gd name="T54" fmla="*/ 0 w 2464"/>
              <a:gd name="T55" fmla="*/ 0 h 2503"/>
              <a:gd name="T56" fmla="*/ 0 w 2464"/>
              <a:gd name="T57" fmla="*/ 0 h 2503"/>
              <a:gd name="T58" fmla="*/ 0 w 2464"/>
              <a:gd name="T59" fmla="*/ 0 h 2503"/>
              <a:gd name="T60" fmla="*/ 0 w 2464"/>
              <a:gd name="T61" fmla="*/ 0 h 2503"/>
              <a:gd name="T62" fmla="*/ 0 w 2464"/>
              <a:gd name="T63" fmla="*/ 0 h 2503"/>
              <a:gd name="T64" fmla="*/ 0 w 2464"/>
              <a:gd name="T65" fmla="*/ 0 h 2503"/>
              <a:gd name="T66" fmla="*/ 0 w 2464"/>
              <a:gd name="T67" fmla="*/ 0 h 250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64"/>
              <a:gd name="T103" fmla="*/ 0 h 2503"/>
              <a:gd name="T104" fmla="*/ 2464 w 2464"/>
              <a:gd name="T105" fmla="*/ 2503 h 250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64" h="2503">
                <a:moveTo>
                  <a:pt x="0" y="1252"/>
                </a:moveTo>
                <a:lnTo>
                  <a:pt x="586" y="900"/>
                </a:lnTo>
                <a:lnTo>
                  <a:pt x="664" y="509"/>
                </a:lnTo>
                <a:lnTo>
                  <a:pt x="664" y="470"/>
                </a:lnTo>
                <a:lnTo>
                  <a:pt x="625" y="392"/>
                </a:lnTo>
                <a:lnTo>
                  <a:pt x="625" y="353"/>
                </a:lnTo>
                <a:lnTo>
                  <a:pt x="704" y="274"/>
                </a:lnTo>
                <a:lnTo>
                  <a:pt x="860" y="196"/>
                </a:lnTo>
                <a:lnTo>
                  <a:pt x="938" y="79"/>
                </a:lnTo>
                <a:lnTo>
                  <a:pt x="938" y="39"/>
                </a:lnTo>
                <a:lnTo>
                  <a:pt x="977" y="39"/>
                </a:lnTo>
                <a:lnTo>
                  <a:pt x="1016" y="0"/>
                </a:lnTo>
                <a:lnTo>
                  <a:pt x="1072" y="12"/>
                </a:lnTo>
                <a:lnTo>
                  <a:pt x="1135" y="0"/>
                </a:lnTo>
                <a:lnTo>
                  <a:pt x="1205" y="14"/>
                </a:lnTo>
                <a:lnTo>
                  <a:pt x="1252" y="32"/>
                </a:lnTo>
                <a:lnTo>
                  <a:pt x="1319" y="17"/>
                </a:lnTo>
                <a:lnTo>
                  <a:pt x="1370" y="39"/>
                </a:lnTo>
                <a:lnTo>
                  <a:pt x="1386" y="61"/>
                </a:lnTo>
                <a:lnTo>
                  <a:pt x="1364" y="104"/>
                </a:lnTo>
                <a:lnTo>
                  <a:pt x="1409" y="118"/>
                </a:lnTo>
                <a:lnTo>
                  <a:pt x="1471" y="74"/>
                </a:lnTo>
                <a:lnTo>
                  <a:pt x="1526" y="79"/>
                </a:lnTo>
                <a:lnTo>
                  <a:pt x="1604" y="274"/>
                </a:lnTo>
                <a:lnTo>
                  <a:pt x="1643" y="392"/>
                </a:lnTo>
                <a:lnTo>
                  <a:pt x="1682" y="431"/>
                </a:lnTo>
                <a:lnTo>
                  <a:pt x="1761" y="470"/>
                </a:lnTo>
                <a:lnTo>
                  <a:pt x="1878" y="470"/>
                </a:lnTo>
                <a:lnTo>
                  <a:pt x="1800" y="548"/>
                </a:lnTo>
                <a:lnTo>
                  <a:pt x="1800" y="587"/>
                </a:lnTo>
                <a:lnTo>
                  <a:pt x="1878" y="705"/>
                </a:lnTo>
                <a:lnTo>
                  <a:pt x="1721" y="822"/>
                </a:lnTo>
                <a:lnTo>
                  <a:pt x="1721" y="939"/>
                </a:lnTo>
                <a:lnTo>
                  <a:pt x="1682" y="1057"/>
                </a:lnTo>
                <a:lnTo>
                  <a:pt x="1682" y="1096"/>
                </a:lnTo>
                <a:lnTo>
                  <a:pt x="1839" y="1252"/>
                </a:lnTo>
                <a:lnTo>
                  <a:pt x="1839" y="1409"/>
                </a:lnTo>
                <a:lnTo>
                  <a:pt x="1878" y="1370"/>
                </a:lnTo>
                <a:lnTo>
                  <a:pt x="1956" y="1370"/>
                </a:lnTo>
                <a:lnTo>
                  <a:pt x="2113" y="1526"/>
                </a:lnTo>
                <a:lnTo>
                  <a:pt x="2230" y="1605"/>
                </a:lnTo>
                <a:lnTo>
                  <a:pt x="2269" y="1644"/>
                </a:lnTo>
                <a:lnTo>
                  <a:pt x="2269" y="1761"/>
                </a:lnTo>
                <a:lnTo>
                  <a:pt x="2230" y="1839"/>
                </a:lnTo>
                <a:lnTo>
                  <a:pt x="2230" y="1957"/>
                </a:lnTo>
                <a:lnTo>
                  <a:pt x="2308" y="1957"/>
                </a:lnTo>
                <a:lnTo>
                  <a:pt x="2347" y="1996"/>
                </a:lnTo>
                <a:lnTo>
                  <a:pt x="2347" y="2074"/>
                </a:lnTo>
                <a:lnTo>
                  <a:pt x="2464" y="2191"/>
                </a:lnTo>
                <a:lnTo>
                  <a:pt x="2425" y="2191"/>
                </a:lnTo>
                <a:lnTo>
                  <a:pt x="2386" y="2231"/>
                </a:lnTo>
                <a:lnTo>
                  <a:pt x="2308" y="2191"/>
                </a:lnTo>
                <a:lnTo>
                  <a:pt x="2308" y="2231"/>
                </a:lnTo>
                <a:lnTo>
                  <a:pt x="2152" y="2231"/>
                </a:lnTo>
                <a:lnTo>
                  <a:pt x="2073" y="2270"/>
                </a:lnTo>
                <a:lnTo>
                  <a:pt x="1956" y="2503"/>
                </a:lnTo>
                <a:lnTo>
                  <a:pt x="1487" y="2464"/>
                </a:lnTo>
                <a:lnTo>
                  <a:pt x="1330" y="2387"/>
                </a:lnTo>
                <a:lnTo>
                  <a:pt x="1213" y="2348"/>
                </a:lnTo>
                <a:lnTo>
                  <a:pt x="1213" y="2113"/>
                </a:lnTo>
                <a:lnTo>
                  <a:pt x="1096" y="2113"/>
                </a:lnTo>
                <a:lnTo>
                  <a:pt x="1016" y="2035"/>
                </a:lnTo>
                <a:lnTo>
                  <a:pt x="1016" y="1996"/>
                </a:lnTo>
                <a:lnTo>
                  <a:pt x="743" y="1878"/>
                </a:lnTo>
                <a:lnTo>
                  <a:pt x="586" y="1800"/>
                </a:lnTo>
                <a:lnTo>
                  <a:pt x="391" y="1683"/>
                </a:lnTo>
                <a:lnTo>
                  <a:pt x="156" y="1605"/>
                </a:lnTo>
                <a:lnTo>
                  <a:pt x="156" y="1565"/>
                </a:lnTo>
                <a:lnTo>
                  <a:pt x="0" y="1252"/>
                </a:lnTo>
                <a:close/>
              </a:path>
            </a:pathLst>
          </a:custGeom>
          <a:solidFill>
            <a:srgbClr val="FFFFFF"/>
          </a:solidFill>
          <a:ln w="31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16426" name="Freeform 44"/>
          <p:cNvSpPr>
            <a:spLocks/>
          </p:cNvSpPr>
          <p:nvPr/>
        </p:nvSpPr>
        <p:spPr bwMode="auto">
          <a:xfrm>
            <a:off x="4149725" y="5657850"/>
            <a:ext cx="547688" cy="382588"/>
          </a:xfrm>
          <a:custGeom>
            <a:avLst/>
            <a:gdLst>
              <a:gd name="T0" fmla="*/ 0 w 1760"/>
              <a:gd name="T1" fmla="*/ 0 h 1565"/>
              <a:gd name="T2" fmla="*/ 0 w 1760"/>
              <a:gd name="T3" fmla="*/ 0 h 1565"/>
              <a:gd name="T4" fmla="*/ 0 w 1760"/>
              <a:gd name="T5" fmla="*/ 0 h 1565"/>
              <a:gd name="T6" fmla="*/ 0 w 1760"/>
              <a:gd name="T7" fmla="*/ 0 h 1565"/>
              <a:gd name="T8" fmla="*/ 0 w 1760"/>
              <a:gd name="T9" fmla="*/ 0 h 1565"/>
              <a:gd name="T10" fmla="*/ 0 w 1760"/>
              <a:gd name="T11" fmla="*/ 0 h 1565"/>
              <a:gd name="T12" fmla="*/ 0 w 1760"/>
              <a:gd name="T13" fmla="*/ 0 h 1565"/>
              <a:gd name="T14" fmla="*/ 0 w 1760"/>
              <a:gd name="T15" fmla="*/ 0 h 1565"/>
              <a:gd name="T16" fmla="*/ 0 w 1760"/>
              <a:gd name="T17" fmla="*/ 0 h 1565"/>
              <a:gd name="T18" fmla="*/ 0 w 1760"/>
              <a:gd name="T19" fmla="*/ 0 h 1565"/>
              <a:gd name="T20" fmla="*/ 0 w 1760"/>
              <a:gd name="T21" fmla="*/ 0 h 1565"/>
              <a:gd name="T22" fmla="*/ 0 w 1760"/>
              <a:gd name="T23" fmla="*/ 0 h 1565"/>
              <a:gd name="T24" fmla="*/ 0 w 1760"/>
              <a:gd name="T25" fmla="*/ 0 h 1565"/>
              <a:gd name="T26" fmla="*/ 0 w 1760"/>
              <a:gd name="T27" fmla="*/ 0 h 1565"/>
              <a:gd name="T28" fmla="*/ 0 w 1760"/>
              <a:gd name="T29" fmla="*/ 0 h 1565"/>
              <a:gd name="T30" fmla="*/ 0 w 1760"/>
              <a:gd name="T31" fmla="*/ 0 h 1565"/>
              <a:gd name="T32" fmla="*/ 0 w 1760"/>
              <a:gd name="T33" fmla="*/ 0 h 1565"/>
              <a:gd name="T34" fmla="*/ 0 w 1760"/>
              <a:gd name="T35" fmla="*/ 0 h 1565"/>
              <a:gd name="T36" fmla="*/ 0 w 1760"/>
              <a:gd name="T37" fmla="*/ 0 h 1565"/>
              <a:gd name="T38" fmla="*/ 0 w 1760"/>
              <a:gd name="T39" fmla="*/ 0 h 1565"/>
              <a:gd name="T40" fmla="*/ 0 w 1760"/>
              <a:gd name="T41" fmla="*/ 0 h 1565"/>
              <a:gd name="T42" fmla="*/ 0 w 1760"/>
              <a:gd name="T43" fmla="*/ 0 h 1565"/>
              <a:gd name="T44" fmla="*/ 0 w 1760"/>
              <a:gd name="T45" fmla="*/ 0 h 1565"/>
              <a:gd name="T46" fmla="*/ 0 w 1760"/>
              <a:gd name="T47" fmla="*/ 0 h 1565"/>
              <a:gd name="T48" fmla="*/ 0 w 1760"/>
              <a:gd name="T49" fmla="*/ 0 h 1565"/>
              <a:gd name="T50" fmla="*/ 0 w 1760"/>
              <a:gd name="T51" fmla="*/ 0 h 1565"/>
              <a:gd name="T52" fmla="*/ 0 w 1760"/>
              <a:gd name="T53" fmla="*/ 0 h 1565"/>
              <a:gd name="T54" fmla="*/ 0 w 1760"/>
              <a:gd name="T55" fmla="*/ 0 h 1565"/>
              <a:gd name="T56" fmla="*/ 0 w 1760"/>
              <a:gd name="T57" fmla="*/ 0 h 1565"/>
              <a:gd name="T58" fmla="*/ 0 w 1760"/>
              <a:gd name="T59" fmla="*/ 0 h 1565"/>
              <a:gd name="T60" fmla="*/ 0 w 1760"/>
              <a:gd name="T61" fmla="*/ 0 h 1565"/>
              <a:gd name="T62" fmla="*/ 0 w 1760"/>
              <a:gd name="T63" fmla="*/ 0 h 15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60"/>
              <a:gd name="T97" fmla="*/ 0 h 1565"/>
              <a:gd name="T98" fmla="*/ 1760 w 1760"/>
              <a:gd name="T99" fmla="*/ 1565 h 15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60" h="1565">
                <a:moveTo>
                  <a:pt x="79" y="1409"/>
                </a:moveTo>
                <a:lnTo>
                  <a:pt x="39" y="1409"/>
                </a:lnTo>
                <a:lnTo>
                  <a:pt x="79" y="1370"/>
                </a:lnTo>
                <a:lnTo>
                  <a:pt x="0" y="1292"/>
                </a:lnTo>
                <a:lnTo>
                  <a:pt x="79" y="1252"/>
                </a:lnTo>
                <a:lnTo>
                  <a:pt x="118" y="1213"/>
                </a:lnTo>
                <a:lnTo>
                  <a:pt x="118" y="1174"/>
                </a:lnTo>
                <a:lnTo>
                  <a:pt x="79" y="1174"/>
                </a:lnTo>
                <a:lnTo>
                  <a:pt x="118" y="1135"/>
                </a:lnTo>
                <a:lnTo>
                  <a:pt x="196" y="1135"/>
                </a:lnTo>
                <a:lnTo>
                  <a:pt x="196" y="1057"/>
                </a:lnTo>
                <a:lnTo>
                  <a:pt x="235" y="1057"/>
                </a:lnTo>
                <a:lnTo>
                  <a:pt x="274" y="1018"/>
                </a:lnTo>
                <a:lnTo>
                  <a:pt x="274" y="978"/>
                </a:lnTo>
                <a:lnTo>
                  <a:pt x="235" y="978"/>
                </a:lnTo>
                <a:lnTo>
                  <a:pt x="235" y="939"/>
                </a:lnTo>
                <a:lnTo>
                  <a:pt x="196" y="900"/>
                </a:lnTo>
                <a:lnTo>
                  <a:pt x="235" y="900"/>
                </a:lnTo>
                <a:lnTo>
                  <a:pt x="196" y="861"/>
                </a:lnTo>
                <a:lnTo>
                  <a:pt x="118" y="861"/>
                </a:lnTo>
                <a:lnTo>
                  <a:pt x="79" y="783"/>
                </a:lnTo>
                <a:lnTo>
                  <a:pt x="79" y="705"/>
                </a:lnTo>
                <a:lnTo>
                  <a:pt x="88" y="640"/>
                </a:lnTo>
                <a:lnTo>
                  <a:pt x="46" y="599"/>
                </a:lnTo>
                <a:lnTo>
                  <a:pt x="50" y="570"/>
                </a:lnTo>
                <a:lnTo>
                  <a:pt x="79" y="548"/>
                </a:lnTo>
                <a:lnTo>
                  <a:pt x="88" y="488"/>
                </a:lnTo>
                <a:lnTo>
                  <a:pt x="75" y="442"/>
                </a:lnTo>
                <a:lnTo>
                  <a:pt x="98" y="433"/>
                </a:lnTo>
                <a:lnTo>
                  <a:pt x="196" y="470"/>
                </a:lnTo>
                <a:lnTo>
                  <a:pt x="235" y="431"/>
                </a:lnTo>
                <a:lnTo>
                  <a:pt x="235" y="392"/>
                </a:lnTo>
                <a:lnTo>
                  <a:pt x="313" y="353"/>
                </a:lnTo>
                <a:lnTo>
                  <a:pt x="274" y="313"/>
                </a:lnTo>
                <a:lnTo>
                  <a:pt x="274" y="196"/>
                </a:lnTo>
                <a:lnTo>
                  <a:pt x="365" y="196"/>
                </a:lnTo>
                <a:lnTo>
                  <a:pt x="409" y="222"/>
                </a:lnTo>
                <a:lnTo>
                  <a:pt x="470" y="235"/>
                </a:lnTo>
                <a:lnTo>
                  <a:pt x="548" y="196"/>
                </a:lnTo>
                <a:lnTo>
                  <a:pt x="665" y="157"/>
                </a:lnTo>
                <a:lnTo>
                  <a:pt x="773" y="175"/>
                </a:lnTo>
                <a:lnTo>
                  <a:pt x="861" y="235"/>
                </a:lnTo>
                <a:lnTo>
                  <a:pt x="939" y="235"/>
                </a:lnTo>
                <a:lnTo>
                  <a:pt x="1047" y="221"/>
                </a:lnTo>
                <a:lnTo>
                  <a:pt x="1171" y="178"/>
                </a:lnTo>
                <a:lnTo>
                  <a:pt x="1303" y="108"/>
                </a:lnTo>
                <a:lnTo>
                  <a:pt x="1408" y="118"/>
                </a:lnTo>
                <a:lnTo>
                  <a:pt x="1486" y="118"/>
                </a:lnTo>
                <a:lnTo>
                  <a:pt x="1643" y="79"/>
                </a:lnTo>
                <a:lnTo>
                  <a:pt x="1697" y="34"/>
                </a:lnTo>
                <a:lnTo>
                  <a:pt x="1721" y="0"/>
                </a:lnTo>
                <a:lnTo>
                  <a:pt x="1760" y="0"/>
                </a:lnTo>
                <a:lnTo>
                  <a:pt x="1760" y="79"/>
                </a:lnTo>
                <a:lnTo>
                  <a:pt x="1682" y="196"/>
                </a:lnTo>
                <a:lnTo>
                  <a:pt x="1526" y="274"/>
                </a:lnTo>
                <a:lnTo>
                  <a:pt x="1447" y="353"/>
                </a:lnTo>
                <a:lnTo>
                  <a:pt x="1447" y="392"/>
                </a:lnTo>
                <a:lnTo>
                  <a:pt x="1486" y="470"/>
                </a:lnTo>
                <a:lnTo>
                  <a:pt x="1486" y="509"/>
                </a:lnTo>
                <a:lnTo>
                  <a:pt x="1408" y="900"/>
                </a:lnTo>
                <a:lnTo>
                  <a:pt x="822" y="1252"/>
                </a:lnTo>
                <a:lnTo>
                  <a:pt x="352" y="1565"/>
                </a:lnTo>
                <a:lnTo>
                  <a:pt x="313" y="1565"/>
                </a:lnTo>
                <a:lnTo>
                  <a:pt x="274" y="1526"/>
                </a:lnTo>
                <a:lnTo>
                  <a:pt x="79" y="1409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27" name="Freeform 45"/>
          <p:cNvSpPr>
            <a:spLocks/>
          </p:cNvSpPr>
          <p:nvPr/>
        </p:nvSpPr>
        <p:spPr bwMode="auto">
          <a:xfrm>
            <a:off x="1984375" y="5657850"/>
            <a:ext cx="304800" cy="525463"/>
          </a:xfrm>
          <a:custGeom>
            <a:avLst/>
            <a:gdLst>
              <a:gd name="T0" fmla="*/ 0 w 979"/>
              <a:gd name="T1" fmla="*/ 0 h 2152"/>
              <a:gd name="T2" fmla="*/ 0 w 979"/>
              <a:gd name="T3" fmla="*/ 0 h 2152"/>
              <a:gd name="T4" fmla="*/ 0 w 979"/>
              <a:gd name="T5" fmla="*/ 0 h 2152"/>
              <a:gd name="T6" fmla="*/ 0 w 979"/>
              <a:gd name="T7" fmla="*/ 0 h 2152"/>
              <a:gd name="T8" fmla="*/ 0 w 979"/>
              <a:gd name="T9" fmla="*/ 0 h 2152"/>
              <a:gd name="T10" fmla="*/ 0 w 979"/>
              <a:gd name="T11" fmla="*/ 0 h 2152"/>
              <a:gd name="T12" fmla="*/ 0 w 979"/>
              <a:gd name="T13" fmla="*/ 0 h 2152"/>
              <a:gd name="T14" fmla="*/ 0 w 979"/>
              <a:gd name="T15" fmla="*/ 0 h 2152"/>
              <a:gd name="T16" fmla="*/ 0 w 979"/>
              <a:gd name="T17" fmla="*/ 0 h 2152"/>
              <a:gd name="T18" fmla="*/ 0 w 979"/>
              <a:gd name="T19" fmla="*/ 0 h 2152"/>
              <a:gd name="T20" fmla="*/ 0 w 979"/>
              <a:gd name="T21" fmla="*/ 0 h 2152"/>
              <a:gd name="T22" fmla="*/ 0 w 979"/>
              <a:gd name="T23" fmla="*/ 0 h 2152"/>
              <a:gd name="T24" fmla="*/ 0 w 979"/>
              <a:gd name="T25" fmla="*/ 0 h 2152"/>
              <a:gd name="T26" fmla="*/ 0 w 979"/>
              <a:gd name="T27" fmla="*/ 0 h 2152"/>
              <a:gd name="T28" fmla="*/ 0 w 979"/>
              <a:gd name="T29" fmla="*/ 0 h 2152"/>
              <a:gd name="T30" fmla="*/ 0 w 979"/>
              <a:gd name="T31" fmla="*/ 0 h 2152"/>
              <a:gd name="T32" fmla="*/ 0 w 979"/>
              <a:gd name="T33" fmla="*/ 0 h 2152"/>
              <a:gd name="T34" fmla="*/ 0 w 979"/>
              <a:gd name="T35" fmla="*/ 0 h 2152"/>
              <a:gd name="T36" fmla="*/ 0 w 979"/>
              <a:gd name="T37" fmla="*/ 0 h 2152"/>
              <a:gd name="T38" fmla="*/ 0 w 979"/>
              <a:gd name="T39" fmla="*/ 0 h 2152"/>
              <a:gd name="T40" fmla="*/ 0 w 979"/>
              <a:gd name="T41" fmla="*/ 0 h 2152"/>
              <a:gd name="T42" fmla="*/ 0 w 979"/>
              <a:gd name="T43" fmla="*/ 0 h 2152"/>
              <a:gd name="T44" fmla="*/ 0 w 979"/>
              <a:gd name="T45" fmla="*/ 0 h 2152"/>
              <a:gd name="T46" fmla="*/ 0 w 979"/>
              <a:gd name="T47" fmla="*/ 0 h 2152"/>
              <a:gd name="T48" fmla="*/ 0 w 979"/>
              <a:gd name="T49" fmla="*/ 0 h 2152"/>
              <a:gd name="T50" fmla="*/ 0 w 979"/>
              <a:gd name="T51" fmla="*/ 0 h 2152"/>
              <a:gd name="T52" fmla="*/ 0 w 979"/>
              <a:gd name="T53" fmla="*/ 0 h 2152"/>
              <a:gd name="T54" fmla="*/ 0 w 979"/>
              <a:gd name="T55" fmla="*/ 0 h 2152"/>
              <a:gd name="T56" fmla="*/ 0 w 979"/>
              <a:gd name="T57" fmla="*/ 0 h 2152"/>
              <a:gd name="T58" fmla="*/ 0 w 979"/>
              <a:gd name="T59" fmla="*/ 0 h 2152"/>
              <a:gd name="T60" fmla="*/ 0 w 979"/>
              <a:gd name="T61" fmla="*/ 0 h 2152"/>
              <a:gd name="T62" fmla="*/ 0 w 979"/>
              <a:gd name="T63" fmla="*/ 0 h 2152"/>
              <a:gd name="T64" fmla="*/ 0 w 979"/>
              <a:gd name="T65" fmla="*/ 0 h 2152"/>
              <a:gd name="T66" fmla="*/ 0 w 979"/>
              <a:gd name="T67" fmla="*/ 0 h 2152"/>
              <a:gd name="T68" fmla="*/ 0 w 979"/>
              <a:gd name="T69" fmla="*/ 0 h 2152"/>
              <a:gd name="T70" fmla="*/ 0 w 979"/>
              <a:gd name="T71" fmla="*/ 0 h 2152"/>
              <a:gd name="T72" fmla="*/ 0 w 979"/>
              <a:gd name="T73" fmla="*/ 0 h 2152"/>
              <a:gd name="T74" fmla="*/ 0 w 979"/>
              <a:gd name="T75" fmla="*/ 0 h 2152"/>
              <a:gd name="T76" fmla="*/ 0 w 979"/>
              <a:gd name="T77" fmla="*/ 0 h 2152"/>
              <a:gd name="T78" fmla="*/ 0 w 979"/>
              <a:gd name="T79" fmla="*/ 0 h 2152"/>
              <a:gd name="T80" fmla="*/ 0 w 979"/>
              <a:gd name="T81" fmla="*/ 0 h 2152"/>
              <a:gd name="T82" fmla="*/ 0 w 979"/>
              <a:gd name="T83" fmla="*/ 0 h 2152"/>
              <a:gd name="T84" fmla="*/ 0 w 979"/>
              <a:gd name="T85" fmla="*/ 0 h 2152"/>
              <a:gd name="T86" fmla="*/ 0 w 979"/>
              <a:gd name="T87" fmla="*/ 0 h 2152"/>
              <a:gd name="T88" fmla="*/ 0 w 979"/>
              <a:gd name="T89" fmla="*/ 0 h 2152"/>
              <a:gd name="T90" fmla="*/ 0 w 979"/>
              <a:gd name="T91" fmla="*/ 0 h 2152"/>
              <a:gd name="T92" fmla="*/ 0 w 979"/>
              <a:gd name="T93" fmla="*/ 0 h 2152"/>
              <a:gd name="T94" fmla="*/ 0 w 979"/>
              <a:gd name="T95" fmla="*/ 0 h 2152"/>
              <a:gd name="T96" fmla="*/ 0 w 979"/>
              <a:gd name="T97" fmla="*/ 0 h 2152"/>
              <a:gd name="T98" fmla="*/ 0 w 979"/>
              <a:gd name="T99" fmla="*/ 0 h 2152"/>
              <a:gd name="T100" fmla="*/ 0 w 979"/>
              <a:gd name="T101" fmla="*/ 0 h 2152"/>
              <a:gd name="T102" fmla="*/ 0 w 979"/>
              <a:gd name="T103" fmla="*/ 0 h 215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79"/>
              <a:gd name="T157" fmla="*/ 0 h 2152"/>
              <a:gd name="T158" fmla="*/ 979 w 979"/>
              <a:gd name="T159" fmla="*/ 2152 h 215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79" h="2152">
                <a:moveTo>
                  <a:pt x="979" y="1292"/>
                </a:moveTo>
                <a:lnTo>
                  <a:pt x="979" y="1526"/>
                </a:lnTo>
                <a:lnTo>
                  <a:pt x="822" y="1605"/>
                </a:lnTo>
                <a:lnTo>
                  <a:pt x="626" y="1800"/>
                </a:lnTo>
                <a:lnTo>
                  <a:pt x="665" y="1957"/>
                </a:lnTo>
                <a:lnTo>
                  <a:pt x="665" y="1996"/>
                </a:lnTo>
                <a:lnTo>
                  <a:pt x="509" y="2152"/>
                </a:lnTo>
                <a:lnTo>
                  <a:pt x="430" y="1957"/>
                </a:lnTo>
                <a:lnTo>
                  <a:pt x="352" y="1644"/>
                </a:lnTo>
                <a:lnTo>
                  <a:pt x="352" y="1565"/>
                </a:lnTo>
                <a:lnTo>
                  <a:pt x="274" y="1565"/>
                </a:lnTo>
                <a:lnTo>
                  <a:pt x="235" y="1526"/>
                </a:lnTo>
                <a:lnTo>
                  <a:pt x="196" y="1409"/>
                </a:lnTo>
                <a:lnTo>
                  <a:pt x="79" y="1292"/>
                </a:lnTo>
                <a:lnTo>
                  <a:pt x="39" y="1213"/>
                </a:lnTo>
                <a:lnTo>
                  <a:pt x="0" y="1096"/>
                </a:lnTo>
                <a:lnTo>
                  <a:pt x="0" y="1018"/>
                </a:lnTo>
                <a:lnTo>
                  <a:pt x="157" y="861"/>
                </a:lnTo>
                <a:lnTo>
                  <a:pt x="196" y="783"/>
                </a:lnTo>
                <a:lnTo>
                  <a:pt x="196" y="235"/>
                </a:lnTo>
                <a:lnTo>
                  <a:pt x="274" y="157"/>
                </a:lnTo>
                <a:lnTo>
                  <a:pt x="352" y="118"/>
                </a:lnTo>
                <a:lnTo>
                  <a:pt x="391" y="39"/>
                </a:lnTo>
                <a:lnTo>
                  <a:pt x="470" y="0"/>
                </a:lnTo>
                <a:lnTo>
                  <a:pt x="548" y="0"/>
                </a:lnTo>
                <a:lnTo>
                  <a:pt x="626" y="39"/>
                </a:lnTo>
                <a:lnTo>
                  <a:pt x="665" y="79"/>
                </a:lnTo>
                <a:lnTo>
                  <a:pt x="665" y="118"/>
                </a:lnTo>
                <a:lnTo>
                  <a:pt x="704" y="196"/>
                </a:lnTo>
                <a:lnTo>
                  <a:pt x="743" y="157"/>
                </a:lnTo>
                <a:lnTo>
                  <a:pt x="822" y="118"/>
                </a:lnTo>
                <a:lnTo>
                  <a:pt x="861" y="79"/>
                </a:lnTo>
                <a:lnTo>
                  <a:pt x="861" y="196"/>
                </a:lnTo>
                <a:lnTo>
                  <a:pt x="782" y="274"/>
                </a:lnTo>
                <a:lnTo>
                  <a:pt x="743" y="353"/>
                </a:lnTo>
                <a:lnTo>
                  <a:pt x="743" y="392"/>
                </a:lnTo>
                <a:lnTo>
                  <a:pt x="782" y="431"/>
                </a:lnTo>
                <a:lnTo>
                  <a:pt x="822" y="509"/>
                </a:lnTo>
                <a:lnTo>
                  <a:pt x="861" y="548"/>
                </a:lnTo>
                <a:lnTo>
                  <a:pt x="901" y="665"/>
                </a:lnTo>
                <a:lnTo>
                  <a:pt x="822" y="783"/>
                </a:lnTo>
                <a:lnTo>
                  <a:pt x="743" y="822"/>
                </a:lnTo>
                <a:lnTo>
                  <a:pt x="665" y="939"/>
                </a:lnTo>
                <a:lnTo>
                  <a:pt x="626" y="1018"/>
                </a:lnTo>
                <a:lnTo>
                  <a:pt x="665" y="1057"/>
                </a:lnTo>
                <a:lnTo>
                  <a:pt x="704" y="1135"/>
                </a:lnTo>
                <a:lnTo>
                  <a:pt x="782" y="1174"/>
                </a:lnTo>
                <a:lnTo>
                  <a:pt x="822" y="1174"/>
                </a:lnTo>
                <a:lnTo>
                  <a:pt x="861" y="1135"/>
                </a:lnTo>
                <a:lnTo>
                  <a:pt x="901" y="1174"/>
                </a:lnTo>
                <a:lnTo>
                  <a:pt x="901" y="1252"/>
                </a:lnTo>
                <a:lnTo>
                  <a:pt x="979" y="1292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28" name="Freeform 46"/>
          <p:cNvSpPr>
            <a:spLocks/>
          </p:cNvSpPr>
          <p:nvPr/>
        </p:nvSpPr>
        <p:spPr bwMode="auto">
          <a:xfrm>
            <a:off x="730250" y="5678488"/>
            <a:ext cx="1435100" cy="752475"/>
          </a:xfrm>
          <a:custGeom>
            <a:avLst/>
            <a:gdLst>
              <a:gd name="T0" fmla="*/ 0 w 4617"/>
              <a:gd name="T1" fmla="*/ 0 h 3089"/>
              <a:gd name="T2" fmla="*/ 0 w 4617"/>
              <a:gd name="T3" fmla="*/ 0 h 3089"/>
              <a:gd name="T4" fmla="*/ 0 w 4617"/>
              <a:gd name="T5" fmla="*/ 0 h 3089"/>
              <a:gd name="T6" fmla="*/ 0 w 4617"/>
              <a:gd name="T7" fmla="*/ 0 h 3089"/>
              <a:gd name="T8" fmla="*/ 0 w 4617"/>
              <a:gd name="T9" fmla="*/ 0 h 3089"/>
              <a:gd name="T10" fmla="*/ 0 w 4617"/>
              <a:gd name="T11" fmla="*/ 0 h 3089"/>
              <a:gd name="T12" fmla="*/ 0 w 4617"/>
              <a:gd name="T13" fmla="*/ 0 h 3089"/>
              <a:gd name="T14" fmla="*/ 0 w 4617"/>
              <a:gd name="T15" fmla="*/ 0 h 3089"/>
              <a:gd name="T16" fmla="*/ 0 w 4617"/>
              <a:gd name="T17" fmla="*/ 0 h 3089"/>
              <a:gd name="T18" fmla="*/ 0 w 4617"/>
              <a:gd name="T19" fmla="*/ 0 h 3089"/>
              <a:gd name="T20" fmla="*/ 0 w 4617"/>
              <a:gd name="T21" fmla="*/ 0 h 3089"/>
              <a:gd name="T22" fmla="*/ 0 w 4617"/>
              <a:gd name="T23" fmla="*/ 0 h 3089"/>
              <a:gd name="T24" fmla="*/ 0 w 4617"/>
              <a:gd name="T25" fmla="*/ 0 h 3089"/>
              <a:gd name="T26" fmla="*/ 0 w 4617"/>
              <a:gd name="T27" fmla="*/ 0 h 3089"/>
              <a:gd name="T28" fmla="*/ 0 w 4617"/>
              <a:gd name="T29" fmla="*/ 0 h 3089"/>
              <a:gd name="T30" fmla="*/ 0 w 4617"/>
              <a:gd name="T31" fmla="*/ 0 h 3089"/>
              <a:gd name="T32" fmla="*/ 0 w 4617"/>
              <a:gd name="T33" fmla="*/ 0 h 3089"/>
              <a:gd name="T34" fmla="*/ 0 w 4617"/>
              <a:gd name="T35" fmla="*/ 0 h 3089"/>
              <a:gd name="T36" fmla="*/ 0 w 4617"/>
              <a:gd name="T37" fmla="*/ 0 h 3089"/>
              <a:gd name="T38" fmla="*/ 0 w 4617"/>
              <a:gd name="T39" fmla="*/ 0 h 3089"/>
              <a:gd name="T40" fmla="*/ 0 w 4617"/>
              <a:gd name="T41" fmla="*/ 0 h 3089"/>
              <a:gd name="T42" fmla="*/ 0 w 4617"/>
              <a:gd name="T43" fmla="*/ 0 h 3089"/>
              <a:gd name="T44" fmla="*/ 0 w 4617"/>
              <a:gd name="T45" fmla="*/ 0 h 3089"/>
              <a:gd name="T46" fmla="*/ 0 w 4617"/>
              <a:gd name="T47" fmla="*/ 0 h 3089"/>
              <a:gd name="T48" fmla="*/ 0 w 4617"/>
              <a:gd name="T49" fmla="*/ 0 h 3089"/>
              <a:gd name="T50" fmla="*/ 0 w 4617"/>
              <a:gd name="T51" fmla="*/ 0 h 3089"/>
              <a:gd name="T52" fmla="*/ 0 w 4617"/>
              <a:gd name="T53" fmla="*/ 0 h 3089"/>
              <a:gd name="T54" fmla="*/ 0 w 4617"/>
              <a:gd name="T55" fmla="*/ 0 h 3089"/>
              <a:gd name="T56" fmla="*/ 0 w 4617"/>
              <a:gd name="T57" fmla="*/ 0 h 3089"/>
              <a:gd name="T58" fmla="*/ 0 w 4617"/>
              <a:gd name="T59" fmla="*/ 0 h 3089"/>
              <a:gd name="T60" fmla="*/ 0 w 4617"/>
              <a:gd name="T61" fmla="*/ 0 h 3089"/>
              <a:gd name="T62" fmla="*/ 0 w 4617"/>
              <a:gd name="T63" fmla="*/ 0 h 3089"/>
              <a:gd name="T64" fmla="*/ 0 w 4617"/>
              <a:gd name="T65" fmla="*/ 0 h 3089"/>
              <a:gd name="T66" fmla="*/ 0 w 4617"/>
              <a:gd name="T67" fmla="*/ 0 h 3089"/>
              <a:gd name="T68" fmla="*/ 0 w 4617"/>
              <a:gd name="T69" fmla="*/ 0 h 3089"/>
              <a:gd name="T70" fmla="*/ 0 w 4617"/>
              <a:gd name="T71" fmla="*/ 0 h 3089"/>
              <a:gd name="T72" fmla="*/ 0 w 4617"/>
              <a:gd name="T73" fmla="*/ 0 h 3089"/>
              <a:gd name="T74" fmla="*/ 0 w 4617"/>
              <a:gd name="T75" fmla="*/ 0 h 3089"/>
              <a:gd name="T76" fmla="*/ 0 w 4617"/>
              <a:gd name="T77" fmla="*/ 0 h 3089"/>
              <a:gd name="T78" fmla="*/ 0 w 4617"/>
              <a:gd name="T79" fmla="*/ 0 h 3089"/>
              <a:gd name="T80" fmla="*/ 0 w 4617"/>
              <a:gd name="T81" fmla="*/ 0 h 3089"/>
              <a:gd name="T82" fmla="*/ 0 w 4617"/>
              <a:gd name="T83" fmla="*/ 0 h 308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617"/>
              <a:gd name="T127" fmla="*/ 0 h 3089"/>
              <a:gd name="T128" fmla="*/ 4617 w 4617"/>
              <a:gd name="T129" fmla="*/ 3089 h 308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617" h="3089">
                <a:moveTo>
                  <a:pt x="235" y="3089"/>
                </a:moveTo>
                <a:lnTo>
                  <a:pt x="0" y="2933"/>
                </a:lnTo>
                <a:lnTo>
                  <a:pt x="0" y="2504"/>
                </a:lnTo>
                <a:lnTo>
                  <a:pt x="78" y="2465"/>
                </a:lnTo>
                <a:lnTo>
                  <a:pt x="274" y="2347"/>
                </a:lnTo>
                <a:lnTo>
                  <a:pt x="352" y="2269"/>
                </a:lnTo>
                <a:lnTo>
                  <a:pt x="548" y="2269"/>
                </a:lnTo>
                <a:lnTo>
                  <a:pt x="587" y="2191"/>
                </a:lnTo>
                <a:lnTo>
                  <a:pt x="665" y="2191"/>
                </a:lnTo>
                <a:lnTo>
                  <a:pt x="822" y="2112"/>
                </a:lnTo>
                <a:lnTo>
                  <a:pt x="939" y="1995"/>
                </a:lnTo>
                <a:lnTo>
                  <a:pt x="1056" y="1956"/>
                </a:lnTo>
                <a:lnTo>
                  <a:pt x="1214" y="1878"/>
                </a:lnTo>
                <a:lnTo>
                  <a:pt x="1253" y="1839"/>
                </a:lnTo>
                <a:lnTo>
                  <a:pt x="1214" y="1760"/>
                </a:lnTo>
                <a:lnTo>
                  <a:pt x="1214" y="1682"/>
                </a:lnTo>
                <a:lnTo>
                  <a:pt x="1253" y="1643"/>
                </a:lnTo>
                <a:lnTo>
                  <a:pt x="1370" y="1643"/>
                </a:lnTo>
                <a:lnTo>
                  <a:pt x="1409" y="1604"/>
                </a:lnTo>
                <a:lnTo>
                  <a:pt x="1448" y="1526"/>
                </a:lnTo>
                <a:lnTo>
                  <a:pt x="1839" y="1526"/>
                </a:lnTo>
                <a:lnTo>
                  <a:pt x="1878" y="1408"/>
                </a:lnTo>
                <a:lnTo>
                  <a:pt x="1878" y="1369"/>
                </a:lnTo>
                <a:lnTo>
                  <a:pt x="1800" y="1330"/>
                </a:lnTo>
                <a:lnTo>
                  <a:pt x="1761" y="1212"/>
                </a:lnTo>
                <a:lnTo>
                  <a:pt x="1722" y="1173"/>
                </a:lnTo>
                <a:lnTo>
                  <a:pt x="1722" y="743"/>
                </a:lnTo>
                <a:lnTo>
                  <a:pt x="1683" y="743"/>
                </a:lnTo>
                <a:lnTo>
                  <a:pt x="1644" y="704"/>
                </a:lnTo>
                <a:lnTo>
                  <a:pt x="1605" y="626"/>
                </a:lnTo>
                <a:lnTo>
                  <a:pt x="1644" y="626"/>
                </a:lnTo>
                <a:lnTo>
                  <a:pt x="1722" y="587"/>
                </a:lnTo>
                <a:lnTo>
                  <a:pt x="1761" y="587"/>
                </a:lnTo>
                <a:lnTo>
                  <a:pt x="1839" y="508"/>
                </a:lnTo>
                <a:lnTo>
                  <a:pt x="1878" y="430"/>
                </a:lnTo>
                <a:lnTo>
                  <a:pt x="1957" y="430"/>
                </a:lnTo>
                <a:lnTo>
                  <a:pt x="2035" y="391"/>
                </a:lnTo>
                <a:lnTo>
                  <a:pt x="2074" y="391"/>
                </a:lnTo>
                <a:lnTo>
                  <a:pt x="2113" y="430"/>
                </a:lnTo>
                <a:lnTo>
                  <a:pt x="2152" y="391"/>
                </a:lnTo>
                <a:lnTo>
                  <a:pt x="2191" y="313"/>
                </a:lnTo>
                <a:lnTo>
                  <a:pt x="2426" y="195"/>
                </a:lnTo>
                <a:lnTo>
                  <a:pt x="2543" y="195"/>
                </a:lnTo>
                <a:lnTo>
                  <a:pt x="2739" y="156"/>
                </a:lnTo>
                <a:lnTo>
                  <a:pt x="2778" y="156"/>
                </a:lnTo>
                <a:lnTo>
                  <a:pt x="2856" y="117"/>
                </a:lnTo>
                <a:lnTo>
                  <a:pt x="2934" y="156"/>
                </a:lnTo>
                <a:lnTo>
                  <a:pt x="2973" y="117"/>
                </a:lnTo>
                <a:lnTo>
                  <a:pt x="3053" y="78"/>
                </a:lnTo>
                <a:lnTo>
                  <a:pt x="3326" y="78"/>
                </a:lnTo>
                <a:lnTo>
                  <a:pt x="3326" y="117"/>
                </a:lnTo>
                <a:lnTo>
                  <a:pt x="3600" y="117"/>
                </a:lnTo>
                <a:lnTo>
                  <a:pt x="3678" y="78"/>
                </a:lnTo>
                <a:lnTo>
                  <a:pt x="3717" y="0"/>
                </a:lnTo>
                <a:lnTo>
                  <a:pt x="3835" y="78"/>
                </a:lnTo>
                <a:lnTo>
                  <a:pt x="3913" y="78"/>
                </a:lnTo>
                <a:lnTo>
                  <a:pt x="3991" y="0"/>
                </a:lnTo>
                <a:lnTo>
                  <a:pt x="4030" y="0"/>
                </a:lnTo>
                <a:lnTo>
                  <a:pt x="4109" y="78"/>
                </a:lnTo>
                <a:lnTo>
                  <a:pt x="4304" y="78"/>
                </a:lnTo>
                <a:lnTo>
                  <a:pt x="4226" y="156"/>
                </a:lnTo>
                <a:lnTo>
                  <a:pt x="4226" y="704"/>
                </a:lnTo>
                <a:lnTo>
                  <a:pt x="4187" y="782"/>
                </a:lnTo>
                <a:lnTo>
                  <a:pt x="4030" y="939"/>
                </a:lnTo>
                <a:lnTo>
                  <a:pt x="4030" y="1017"/>
                </a:lnTo>
                <a:lnTo>
                  <a:pt x="4069" y="1134"/>
                </a:lnTo>
                <a:lnTo>
                  <a:pt x="4109" y="1212"/>
                </a:lnTo>
                <a:lnTo>
                  <a:pt x="4226" y="1330"/>
                </a:lnTo>
                <a:lnTo>
                  <a:pt x="4265" y="1447"/>
                </a:lnTo>
                <a:lnTo>
                  <a:pt x="4304" y="1486"/>
                </a:lnTo>
                <a:lnTo>
                  <a:pt x="4382" y="1486"/>
                </a:lnTo>
                <a:lnTo>
                  <a:pt x="4382" y="1565"/>
                </a:lnTo>
                <a:lnTo>
                  <a:pt x="4461" y="1878"/>
                </a:lnTo>
                <a:lnTo>
                  <a:pt x="4539" y="2073"/>
                </a:lnTo>
                <a:lnTo>
                  <a:pt x="4500" y="2073"/>
                </a:lnTo>
                <a:lnTo>
                  <a:pt x="4500" y="2151"/>
                </a:lnTo>
                <a:lnTo>
                  <a:pt x="4578" y="2347"/>
                </a:lnTo>
                <a:lnTo>
                  <a:pt x="4617" y="2465"/>
                </a:lnTo>
                <a:lnTo>
                  <a:pt x="4617" y="2737"/>
                </a:lnTo>
                <a:lnTo>
                  <a:pt x="4578" y="2816"/>
                </a:lnTo>
                <a:lnTo>
                  <a:pt x="4578" y="2894"/>
                </a:lnTo>
                <a:lnTo>
                  <a:pt x="4617" y="3011"/>
                </a:lnTo>
                <a:lnTo>
                  <a:pt x="4617" y="3089"/>
                </a:lnTo>
                <a:lnTo>
                  <a:pt x="235" y="308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20540" name="Freeform 47"/>
          <p:cNvSpPr>
            <a:spLocks/>
          </p:cNvSpPr>
          <p:nvPr/>
        </p:nvSpPr>
        <p:spPr bwMode="auto">
          <a:xfrm>
            <a:off x="377825" y="5773738"/>
            <a:ext cx="935038" cy="590550"/>
          </a:xfrm>
          <a:custGeom>
            <a:avLst/>
            <a:gdLst>
              <a:gd name="T0" fmla="*/ 0 w 3013"/>
              <a:gd name="T1" fmla="*/ 0 h 2425"/>
              <a:gd name="T2" fmla="*/ 0 w 3013"/>
              <a:gd name="T3" fmla="*/ 0 h 2425"/>
              <a:gd name="T4" fmla="*/ 0 w 3013"/>
              <a:gd name="T5" fmla="*/ 0 h 2425"/>
              <a:gd name="T6" fmla="*/ 0 w 3013"/>
              <a:gd name="T7" fmla="*/ 0 h 2425"/>
              <a:gd name="T8" fmla="*/ 0 w 3013"/>
              <a:gd name="T9" fmla="*/ 0 h 2425"/>
              <a:gd name="T10" fmla="*/ 0 w 3013"/>
              <a:gd name="T11" fmla="*/ 0 h 2425"/>
              <a:gd name="T12" fmla="*/ 0 w 3013"/>
              <a:gd name="T13" fmla="*/ 0 h 2425"/>
              <a:gd name="T14" fmla="*/ 0 w 3013"/>
              <a:gd name="T15" fmla="*/ 0 h 2425"/>
              <a:gd name="T16" fmla="*/ 0 w 3013"/>
              <a:gd name="T17" fmla="*/ 0 h 2425"/>
              <a:gd name="T18" fmla="*/ 0 w 3013"/>
              <a:gd name="T19" fmla="*/ 0 h 2425"/>
              <a:gd name="T20" fmla="*/ 0 w 3013"/>
              <a:gd name="T21" fmla="*/ 0 h 2425"/>
              <a:gd name="T22" fmla="*/ 0 w 3013"/>
              <a:gd name="T23" fmla="*/ 0 h 2425"/>
              <a:gd name="T24" fmla="*/ 0 w 3013"/>
              <a:gd name="T25" fmla="*/ 0 h 2425"/>
              <a:gd name="T26" fmla="*/ 0 w 3013"/>
              <a:gd name="T27" fmla="*/ 0 h 2425"/>
              <a:gd name="T28" fmla="*/ 0 w 3013"/>
              <a:gd name="T29" fmla="*/ 0 h 2425"/>
              <a:gd name="T30" fmla="*/ 0 w 3013"/>
              <a:gd name="T31" fmla="*/ 0 h 2425"/>
              <a:gd name="T32" fmla="*/ 0 w 3013"/>
              <a:gd name="T33" fmla="*/ 0 h 2425"/>
              <a:gd name="T34" fmla="*/ 0 w 3013"/>
              <a:gd name="T35" fmla="*/ 0 h 2425"/>
              <a:gd name="T36" fmla="*/ 0 w 3013"/>
              <a:gd name="T37" fmla="*/ 0 h 2425"/>
              <a:gd name="T38" fmla="*/ 0 w 3013"/>
              <a:gd name="T39" fmla="*/ 0 h 2425"/>
              <a:gd name="T40" fmla="*/ 0 w 3013"/>
              <a:gd name="T41" fmla="*/ 0 h 2425"/>
              <a:gd name="T42" fmla="*/ 0 w 3013"/>
              <a:gd name="T43" fmla="*/ 0 h 2425"/>
              <a:gd name="T44" fmla="*/ 0 w 3013"/>
              <a:gd name="T45" fmla="*/ 0 h 2425"/>
              <a:gd name="T46" fmla="*/ 0 w 3013"/>
              <a:gd name="T47" fmla="*/ 0 h 2425"/>
              <a:gd name="T48" fmla="*/ 0 w 3013"/>
              <a:gd name="T49" fmla="*/ 0 h 2425"/>
              <a:gd name="T50" fmla="*/ 0 w 3013"/>
              <a:gd name="T51" fmla="*/ 0 h 2425"/>
              <a:gd name="T52" fmla="*/ 0 w 3013"/>
              <a:gd name="T53" fmla="*/ 0 h 2425"/>
              <a:gd name="T54" fmla="*/ 0 w 3013"/>
              <a:gd name="T55" fmla="*/ 0 h 2425"/>
              <a:gd name="T56" fmla="*/ 0 w 3013"/>
              <a:gd name="T57" fmla="*/ 0 h 2425"/>
              <a:gd name="T58" fmla="*/ 0 w 3013"/>
              <a:gd name="T59" fmla="*/ 0 h 2425"/>
              <a:gd name="T60" fmla="*/ 0 w 3013"/>
              <a:gd name="T61" fmla="*/ 0 h 2425"/>
              <a:gd name="T62" fmla="*/ 0 w 3013"/>
              <a:gd name="T63" fmla="*/ 0 h 2425"/>
              <a:gd name="T64" fmla="*/ 0 w 3013"/>
              <a:gd name="T65" fmla="*/ 0 h 2425"/>
              <a:gd name="T66" fmla="*/ 0 w 3013"/>
              <a:gd name="T67" fmla="*/ 0 h 2425"/>
              <a:gd name="T68" fmla="*/ 0 w 3013"/>
              <a:gd name="T69" fmla="*/ 0 h 2425"/>
              <a:gd name="T70" fmla="*/ 0 w 3013"/>
              <a:gd name="T71" fmla="*/ 0 h 2425"/>
              <a:gd name="T72" fmla="*/ 0 w 3013"/>
              <a:gd name="T73" fmla="*/ 0 h 2425"/>
              <a:gd name="T74" fmla="*/ 0 w 3013"/>
              <a:gd name="T75" fmla="*/ 0 h 2425"/>
              <a:gd name="T76" fmla="*/ 0 w 3013"/>
              <a:gd name="T77" fmla="*/ 0 h 2425"/>
              <a:gd name="T78" fmla="*/ 0 w 3013"/>
              <a:gd name="T79" fmla="*/ 0 h 2425"/>
              <a:gd name="T80" fmla="*/ 0 w 3013"/>
              <a:gd name="T81" fmla="*/ 0 h 2425"/>
              <a:gd name="T82" fmla="*/ 0 w 3013"/>
              <a:gd name="T83" fmla="*/ 0 h 2425"/>
              <a:gd name="T84" fmla="*/ 0 w 3013"/>
              <a:gd name="T85" fmla="*/ 0 h 2425"/>
              <a:gd name="T86" fmla="*/ 0 w 3013"/>
              <a:gd name="T87" fmla="*/ 0 h 2425"/>
              <a:gd name="T88" fmla="*/ 0 w 3013"/>
              <a:gd name="T89" fmla="*/ 0 h 2425"/>
              <a:gd name="T90" fmla="*/ 0 w 3013"/>
              <a:gd name="T91" fmla="*/ 0 h 2425"/>
              <a:gd name="T92" fmla="*/ 0 w 3013"/>
              <a:gd name="T93" fmla="*/ 0 h 2425"/>
              <a:gd name="T94" fmla="*/ 0 w 3013"/>
              <a:gd name="T95" fmla="*/ 0 h 2425"/>
              <a:gd name="T96" fmla="*/ 0 w 3013"/>
              <a:gd name="T97" fmla="*/ 0 h 2425"/>
              <a:gd name="T98" fmla="*/ 0 w 3013"/>
              <a:gd name="T99" fmla="*/ 0 h 2425"/>
              <a:gd name="T100" fmla="*/ 0 w 3013"/>
              <a:gd name="T101" fmla="*/ 0 h 2425"/>
              <a:gd name="T102" fmla="*/ 0 w 3013"/>
              <a:gd name="T103" fmla="*/ 0 h 2425"/>
              <a:gd name="T104" fmla="*/ 0 w 3013"/>
              <a:gd name="T105" fmla="*/ 0 h 2425"/>
              <a:gd name="T106" fmla="*/ 0 w 3013"/>
              <a:gd name="T107" fmla="*/ 0 h 2425"/>
              <a:gd name="T108" fmla="*/ 0 w 3013"/>
              <a:gd name="T109" fmla="*/ 0 h 2425"/>
              <a:gd name="T110" fmla="*/ 0 w 3013"/>
              <a:gd name="T111" fmla="*/ 0 h 2425"/>
              <a:gd name="T112" fmla="*/ 0 w 3013"/>
              <a:gd name="T113" fmla="*/ 0 h 2425"/>
              <a:gd name="T114" fmla="*/ 0 w 3013"/>
              <a:gd name="T115" fmla="*/ 0 h 2425"/>
              <a:gd name="T116" fmla="*/ 0 w 3013"/>
              <a:gd name="T117" fmla="*/ 0 h 2425"/>
              <a:gd name="T118" fmla="*/ 0 w 3013"/>
              <a:gd name="T119" fmla="*/ 0 h 2425"/>
              <a:gd name="T120" fmla="*/ 0 w 3013"/>
              <a:gd name="T121" fmla="*/ 0 h 2425"/>
              <a:gd name="T122" fmla="*/ 0 w 3013"/>
              <a:gd name="T123" fmla="*/ 0 h 24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013"/>
              <a:gd name="T187" fmla="*/ 0 h 2425"/>
              <a:gd name="T188" fmla="*/ 3013 w 3013"/>
              <a:gd name="T189" fmla="*/ 2425 h 24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013" h="2425">
                <a:moveTo>
                  <a:pt x="2740" y="235"/>
                </a:moveTo>
                <a:lnTo>
                  <a:pt x="2779" y="313"/>
                </a:lnTo>
                <a:lnTo>
                  <a:pt x="2818" y="352"/>
                </a:lnTo>
                <a:lnTo>
                  <a:pt x="2857" y="352"/>
                </a:lnTo>
                <a:lnTo>
                  <a:pt x="2857" y="782"/>
                </a:lnTo>
                <a:lnTo>
                  <a:pt x="2896" y="822"/>
                </a:lnTo>
                <a:lnTo>
                  <a:pt x="2935" y="939"/>
                </a:lnTo>
                <a:lnTo>
                  <a:pt x="3013" y="978"/>
                </a:lnTo>
                <a:lnTo>
                  <a:pt x="3013" y="1017"/>
                </a:lnTo>
                <a:lnTo>
                  <a:pt x="2974" y="1135"/>
                </a:lnTo>
                <a:lnTo>
                  <a:pt x="2583" y="1135"/>
                </a:lnTo>
                <a:lnTo>
                  <a:pt x="2544" y="1213"/>
                </a:lnTo>
                <a:lnTo>
                  <a:pt x="2505" y="1252"/>
                </a:lnTo>
                <a:lnTo>
                  <a:pt x="2388" y="1252"/>
                </a:lnTo>
                <a:lnTo>
                  <a:pt x="2349" y="1291"/>
                </a:lnTo>
                <a:lnTo>
                  <a:pt x="2349" y="1369"/>
                </a:lnTo>
                <a:lnTo>
                  <a:pt x="2388" y="1447"/>
                </a:lnTo>
                <a:lnTo>
                  <a:pt x="2349" y="1487"/>
                </a:lnTo>
                <a:lnTo>
                  <a:pt x="2191" y="1565"/>
                </a:lnTo>
                <a:lnTo>
                  <a:pt x="2074" y="1604"/>
                </a:lnTo>
                <a:lnTo>
                  <a:pt x="1957" y="1721"/>
                </a:lnTo>
                <a:lnTo>
                  <a:pt x="1800" y="1800"/>
                </a:lnTo>
                <a:lnTo>
                  <a:pt x="1722" y="1800"/>
                </a:lnTo>
                <a:lnTo>
                  <a:pt x="1683" y="1878"/>
                </a:lnTo>
                <a:lnTo>
                  <a:pt x="1487" y="1878"/>
                </a:lnTo>
                <a:lnTo>
                  <a:pt x="1409" y="1956"/>
                </a:lnTo>
                <a:lnTo>
                  <a:pt x="1213" y="2074"/>
                </a:lnTo>
                <a:lnTo>
                  <a:pt x="1135" y="2113"/>
                </a:lnTo>
                <a:lnTo>
                  <a:pt x="1135" y="2425"/>
                </a:lnTo>
                <a:lnTo>
                  <a:pt x="0" y="2425"/>
                </a:lnTo>
                <a:lnTo>
                  <a:pt x="78" y="2346"/>
                </a:lnTo>
                <a:lnTo>
                  <a:pt x="118" y="2346"/>
                </a:lnTo>
                <a:lnTo>
                  <a:pt x="274" y="2307"/>
                </a:lnTo>
                <a:lnTo>
                  <a:pt x="392" y="2229"/>
                </a:lnTo>
                <a:lnTo>
                  <a:pt x="431" y="2190"/>
                </a:lnTo>
                <a:lnTo>
                  <a:pt x="588" y="2074"/>
                </a:lnTo>
                <a:lnTo>
                  <a:pt x="705" y="1994"/>
                </a:lnTo>
                <a:lnTo>
                  <a:pt x="822" y="1839"/>
                </a:lnTo>
                <a:lnTo>
                  <a:pt x="901" y="1682"/>
                </a:lnTo>
                <a:lnTo>
                  <a:pt x="901" y="1604"/>
                </a:lnTo>
                <a:lnTo>
                  <a:pt x="822" y="1526"/>
                </a:lnTo>
                <a:lnTo>
                  <a:pt x="822" y="1369"/>
                </a:lnTo>
                <a:lnTo>
                  <a:pt x="901" y="1291"/>
                </a:lnTo>
                <a:lnTo>
                  <a:pt x="979" y="1174"/>
                </a:lnTo>
                <a:lnTo>
                  <a:pt x="979" y="978"/>
                </a:lnTo>
                <a:lnTo>
                  <a:pt x="1213" y="743"/>
                </a:lnTo>
                <a:lnTo>
                  <a:pt x="1331" y="704"/>
                </a:lnTo>
                <a:lnTo>
                  <a:pt x="1448" y="626"/>
                </a:lnTo>
                <a:lnTo>
                  <a:pt x="1526" y="587"/>
                </a:lnTo>
                <a:lnTo>
                  <a:pt x="1605" y="508"/>
                </a:lnTo>
                <a:lnTo>
                  <a:pt x="1722" y="274"/>
                </a:lnTo>
                <a:lnTo>
                  <a:pt x="1800" y="39"/>
                </a:lnTo>
                <a:lnTo>
                  <a:pt x="1839" y="0"/>
                </a:lnTo>
                <a:lnTo>
                  <a:pt x="1917" y="0"/>
                </a:lnTo>
                <a:lnTo>
                  <a:pt x="1996" y="117"/>
                </a:lnTo>
                <a:lnTo>
                  <a:pt x="2152" y="195"/>
                </a:lnTo>
                <a:lnTo>
                  <a:pt x="2427" y="195"/>
                </a:lnTo>
                <a:lnTo>
                  <a:pt x="2505" y="156"/>
                </a:lnTo>
                <a:lnTo>
                  <a:pt x="2544" y="117"/>
                </a:lnTo>
                <a:lnTo>
                  <a:pt x="2583" y="195"/>
                </a:lnTo>
                <a:lnTo>
                  <a:pt x="2622" y="235"/>
                </a:lnTo>
                <a:lnTo>
                  <a:pt x="2740" y="235"/>
                </a:lnTo>
                <a:close/>
              </a:path>
            </a:pathLst>
          </a:custGeom>
          <a:solidFill>
            <a:srgbClr val="A0BC3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30" name="Freeform 48"/>
          <p:cNvSpPr>
            <a:spLocks/>
          </p:cNvSpPr>
          <p:nvPr/>
        </p:nvSpPr>
        <p:spPr bwMode="auto">
          <a:xfrm>
            <a:off x="4113213" y="5868988"/>
            <a:ext cx="120650" cy="123825"/>
          </a:xfrm>
          <a:custGeom>
            <a:avLst/>
            <a:gdLst>
              <a:gd name="T0" fmla="*/ 0 w 392"/>
              <a:gd name="T1" fmla="*/ 0 h 509"/>
              <a:gd name="T2" fmla="*/ 0 w 392"/>
              <a:gd name="T3" fmla="*/ 0 h 509"/>
              <a:gd name="T4" fmla="*/ 0 w 392"/>
              <a:gd name="T5" fmla="*/ 0 h 509"/>
              <a:gd name="T6" fmla="*/ 0 w 392"/>
              <a:gd name="T7" fmla="*/ 0 h 509"/>
              <a:gd name="T8" fmla="*/ 0 w 392"/>
              <a:gd name="T9" fmla="*/ 0 h 509"/>
              <a:gd name="T10" fmla="*/ 0 w 392"/>
              <a:gd name="T11" fmla="*/ 0 h 509"/>
              <a:gd name="T12" fmla="*/ 0 w 392"/>
              <a:gd name="T13" fmla="*/ 0 h 509"/>
              <a:gd name="T14" fmla="*/ 0 w 392"/>
              <a:gd name="T15" fmla="*/ 0 h 509"/>
              <a:gd name="T16" fmla="*/ 0 w 392"/>
              <a:gd name="T17" fmla="*/ 0 h 509"/>
              <a:gd name="T18" fmla="*/ 0 w 392"/>
              <a:gd name="T19" fmla="*/ 0 h 509"/>
              <a:gd name="T20" fmla="*/ 0 w 392"/>
              <a:gd name="T21" fmla="*/ 0 h 509"/>
              <a:gd name="T22" fmla="*/ 0 w 392"/>
              <a:gd name="T23" fmla="*/ 0 h 509"/>
              <a:gd name="T24" fmla="*/ 0 w 392"/>
              <a:gd name="T25" fmla="*/ 0 h 509"/>
              <a:gd name="T26" fmla="*/ 0 w 392"/>
              <a:gd name="T27" fmla="*/ 0 h 509"/>
              <a:gd name="T28" fmla="*/ 0 w 392"/>
              <a:gd name="T29" fmla="*/ 0 h 509"/>
              <a:gd name="T30" fmla="*/ 0 w 392"/>
              <a:gd name="T31" fmla="*/ 0 h 509"/>
              <a:gd name="T32" fmla="*/ 0 w 392"/>
              <a:gd name="T33" fmla="*/ 0 h 509"/>
              <a:gd name="T34" fmla="*/ 0 w 392"/>
              <a:gd name="T35" fmla="*/ 0 h 509"/>
              <a:gd name="T36" fmla="*/ 0 w 392"/>
              <a:gd name="T37" fmla="*/ 0 h 509"/>
              <a:gd name="T38" fmla="*/ 0 w 392"/>
              <a:gd name="T39" fmla="*/ 0 h 509"/>
              <a:gd name="T40" fmla="*/ 0 w 392"/>
              <a:gd name="T41" fmla="*/ 0 h 509"/>
              <a:gd name="T42" fmla="*/ 0 w 392"/>
              <a:gd name="T43" fmla="*/ 0 h 509"/>
              <a:gd name="T44" fmla="*/ 0 w 392"/>
              <a:gd name="T45" fmla="*/ 0 h 509"/>
              <a:gd name="T46" fmla="*/ 0 w 392"/>
              <a:gd name="T47" fmla="*/ 0 h 509"/>
              <a:gd name="T48" fmla="*/ 0 w 392"/>
              <a:gd name="T49" fmla="*/ 0 h 509"/>
              <a:gd name="T50" fmla="*/ 0 w 392"/>
              <a:gd name="T51" fmla="*/ 0 h 509"/>
              <a:gd name="T52" fmla="*/ 0 w 392"/>
              <a:gd name="T53" fmla="*/ 0 h 509"/>
              <a:gd name="T54" fmla="*/ 0 w 392"/>
              <a:gd name="T55" fmla="*/ 0 h 509"/>
              <a:gd name="T56" fmla="*/ 0 w 392"/>
              <a:gd name="T57" fmla="*/ 0 h 509"/>
              <a:gd name="T58" fmla="*/ 0 w 392"/>
              <a:gd name="T59" fmla="*/ 0 h 509"/>
              <a:gd name="T60" fmla="*/ 0 w 392"/>
              <a:gd name="T61" fmla="*/ 0 h 509"/>
              <a:gd name="T62" fmla="*/ 0 w 392"/>
              <a:gd name="T63" fmla="*/ 0 h 509"/>
              <a:gd name="T64" fmla="*/ 0 w 392"/>
              <a:gd name="T65" fmla="*/ 0 h 509"/>
              <a:gd name="T66" fmla="*/ 0 w 392"/>
              <a:gd name="T67" fmla="*/ 0 h 509"/>
              <a:gd name="T68" fmla="*/ 0 w 392"/>
              <a:gd name="T69" fmla="*/ 0 h 509"/>
              <a:gd name="T70" fmla="*/ 0 w 392"/>
              <a:gd name="T71" fmla="*/ 0 h 509"/>
              <a:gd name="T72" fmla="*/ 0 w 392"/>
              <a:gd name="T73" fmla="*/ 0 h 509"/>
              <a:gd name="T74" fmla="*/ 0 w 392"/>
              <a:gd name="T75" fmla="*/ 0 h 50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92"/>
              <a:gd name="T115" fmla="*/ 0 h 509"/>
              <a:gd name="T116" fmla="*/ 392 w 392"/>
              <a:gd name="T117" fmla="*/ 509 h 50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92" h="509">
                <a:moveTo>
                  <a:pt x="236" y="0"/>
                </a:moveTo>
                <a:lnTo>
                  <a:pt x="275" y="0"/>
                </a:lnTo>
                <a:lnTo>
                  <a:pt x="314" y="0"/>
                </a:lnTo>
                <a:lnTo>
                  <a:pt x="353" y="39"/>
                </a:lnTo>
                <a:lnTo>
                  <a:pt x="314" y="39"/>
                </a:lnTo>
                <a:lnTo>
                  <a:pt x="353" y="78"/>
                </a:lnTo>
                <a:lnTo>
                  <a:pt x="353" y="118"/>
                </a:lnTo>
                <a:lnTo>
                  <a:pt x="392" y="118"/>
                </a:lnTo>
                <a:lnTo>
                  <a:pt x="392" y="157"/>
                </a:lnTo>
                <a:lnTo>
                  <a:pt x="353" y="196"/>
                </a:lnTo>
                <a:lnTo>
                  <a:pt x="314" y="196"/>
                </a:lnTo>
                <a:lnTo>
                  <a:pt x="314" y="235"/>
                </a:lnTo>
                <a:lnTo>
                  <a:pt x="314" y="274"/>
                </a:lnTo>
                <a:lnTo>
                  <a:pt x="275" y="274"/>
                </a:lnTo>
                <a:lnTo>
                  <a:pt x="236" y="274"/>
                </a:lnTo>
                <a:lnTo>
                  <a:pt x="197" y="313"/>
                </a:lnTo>
                <a:lnTo>
                  <a:pt x="236" y="313"/>
                </a:lnTo>
                <a:lnTo>
                  <a:pt x="236" y="352"/>
                </a:lnTo>
                <a:lnTo>
                  <a:pt x="197" y="391"/>
                </a:lnTo>
                <a:lnTo>
                  <a:pt x="118" y="431"/>
                </a:lnTo>
                <a:lnTo>
                  <a:pt x="118" y="470"/>
                </a:lnTo>
                <a:lnTo>
                  <a:pt x="79" y="509"/>
                </a:lnTo>
                <a:lnTo>
                  <a:pt x="79" y="470"/>
                </a:lnTo>
                <a:lnTo>
                  <a:pt x="40" y="470"/>
                </a:lnTo>
                <a:lnTo>
                  <a:pt x="0" y="470"/>
                </a:lnTo>
                <a:lnTo>
                  <a:pt x="40" y="431"/>
                </a:lnTo>
                <a:lnTo>
                  <a:pt x="40" y="391"/>
                </a:lnTo>
                <a:lnTo>
                  <a:pt x="79" y="352"/>
                </a:lnTo>
                <a:lnTo>
                  <a:pt x="118" y="274"/>
                </a:lnTo>
                <a:lnTo>
                  <a:pt x="79" y="235"/>
                </a:lnTo>
                <a:lnTo>
                  <a:pt x="118" y="235"/>
                </a:lnTo>
                <a:lnTo>
                  <a:pt x="118" y="196"/>
                </a:lnTo>
                <a:lnTo>
                  <a:pt x="157" y="157"/>
                </a:lnTo>
                <a:lnTo>
                  <a:pt x="157" y="118"/>
                </a:lnTo>
                <a:lnTo>
                  <a:pt x="197" y="78"/>
                </a:lnTo>
                <a:lnTo>
                  <a:pt x="197" y="39"/>
                </a:lnTo>
                <a:lnTo>
                  <a:pt x="236" y="39"/>
                </a:lnTo>
                <a:lnTo>
                  <a:pt x="236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31" name="Freeform 49"/>
          <p:cNvSpPr>
            <a:spLocks noEditPoints="1"/>
          </p:cNvSpPr>
          <p:nvPr/>
        </p:nvSpPr>
        <p:spPr bwMode="auto">
          <a:xfrm>
            <a:off x="2027238" y="3783013"/>
            <a:ext cx="350837" cy="327025"/>
          </a:xfrm>
          <a:custGeom>
            <a:avLst/>
            <a:gdLst>
              <a:gd name="T0" fmla="*/ 0 w 1123"/>
              <a:gd name="T1" fmla="*/ 0 h 1341"/>
              <a:gd name="T2" fmla="*/ 0 w 1123"/>
              <a:gd name="T3" fmla="*/ 0 h 1341"/>
              <a:gd name="T4" fmla="*/ 0 w 1123"/>
              <a:gd name="T5" fmla="*/ 0 h 1341"/>
              <a:gd name="T6" fmla="*/ 0 w 1123"/>
              <a:gd name="T7" fmla="*/ 0 h 1341"/>
              <a:gd name="T8" fmla="*/ 0 w 1123"/>
              <a:gd name="T9" fmla="*/ 0 h 1341"/>
              <a:gd name="T10" fmla="*/ 0 w 1123"/>
              <a:gd name="T11" fmla="*/ 0 h 1341"/>
              <a:gd name="T12" fmla="*/ 0 w 1123"/>
              <a:gd name="T13" fmla="*/ 0 h 1341"/>
              <a:gd name="T14" fmla="*/ 0 w 1123"/>
              <a:gd name="T15" fmla="*/ 0 h 1341"/>
              <a:gd name="T16" fmla="*/ 0 w 1123"/>
              <a:gd name="T17" fmla="*/ 0 h 1341"/>
              <a:gd name="T18" fmla="*/ 0 w 1123"/>
              <a:gd name="T19" fmla="*/ 0 h 1341"/>
              <a:gd name="T20" fmla="*/ 0 w 1123"/>
              <a:gd name="T21" fmla="*/ 0 h 1341"/>
              <a:gd name="T22" fmla="*/ 0 w 1123"/>
              <a:gd name="T23" fmla="*/ 0 h 1341"/>
              <a:gd name="T24" fmla="*/ 0 w 1123"/>
              <a:gd name="T25" fmla="*/ 0 h 1341"/>
              <a:gd name="T26" fmla="*/ 0 w 1123"/>
              <a:gd name="T27" fmla="*/ 0 h 1341"/>
              <a:gd name="T28" fmla="*/ 0 w 1123"/>
              <a:gd name="T29" fmla="*/ 0 h 1341"/>
              <a:gd name="T30" fmla="*/ 0 w 1123"/>
              <a:gd name="T31" fmla="*/ 0 h 1341"/>
              <a:gd name="T32" fmla="*/ 0 w 1123"/>
              <a:gd name="T33" fmla="*/ 0 h 1341"/>
              <a:gd name="T34" fmla="*/ 0 w 1123"/>
              <a:gd name="T35" fmla="*/ 0 h 1341"/>
              <a:gd name="T36" fmla="*/ 0 w 1123"/>
              <a:gd name="T37" fmla="*/ 0 h 1341"/>
              <a:gd name="T38" fmla="*/ 0 w 1123"/>
              <a:gd name="T39" fmla="*/ 0 h 1341"/>
              <a:gd name="T40" fmla="*/ 0 w 1123"/>
              <a:gd name="T41" fmla="*/ 0 h 1341"/>
              <a:gd name="T42" fmla="*/ 0 w 1123"/>
              <a:gd name="T43" fmla="*/ 0 h 1341"/>
              <a:gd name="T44" fmla="*/ 0 w 1123"/>
              <a:gd name="T45" fmla="*/ 0 h 1341"/>
              <a:gd name="T46" fmla="*/ 0 w 1123"/>
              <a:gd name="T47" fmla="*/ 0 h 1341"/>
              <a:gd name="T48" fmla="*/ 0 w 1123"/>
              <a:gd name="T49" fmla="*/ 0 h 1341"/>
              <a:gd name="T50" fmla="*/ 0 w 1123"/>
              <a:gd name="T51" fmla="*/ 0 h 1341"/>
              <a:gd name="T52" fmla="*/ 0 w 1123"/>
              <a:gd name="T53" fmla="*/ 0 h 1341"/>
              <a:gd name="T54" fmla="*/ 0 w 1123"/>
              <a:gd name="T55" fmla="*/ 0 h 1341"/>
              <a:gd name="T56" fmla="*/ 0 w 1123"/>
              <a:gd name="T57" fmla="*/ 0 h 1341"/>
              <a:gd name="T58" fmla="*/ 0 w 1123"/>
              <a:gd name="T59" fmla="*/ 0 h 1341"/>
              <a:gd name="T60" fmla="*/ 0 w 1123"/>
              <a:gd name="T61" fmla="*/ 0 h 1341"/>
              <a:gd name="T62" fmla="*/ 0 w 1123"/>
              <a:gd name="T63" fmla="*/ 0 h 1341"/>
              <a:gd name="T64" fmla="*/ 0 w 1123"/>
              <a:gd name="T65" fmla="*/ 0 h 1341"/>
              <a:gd name="T66" fmla="*/ 0 w 1123"/>
              <a:gd name="T67" fmla="*/ 0 h 1341"/>
              <a:gd name="T68" fmla="*/ 0 w 1123"/>
              <a:gd name="T69" fmla="*/ 0 h 1341"/>
              <a:gd name="T70" fmla="*/ 0 w 1123"/>
              <a:gd name="T71" fmla="*/ 0 h 1341"/>
              <a:gd name="T72" fmla="*/ 0 w 1123"/>
              <a:gd name="T73" fmla="*/ 0 h 1341"/>
              <a:gd name="T74" fmla="*/ 0 w 1123"/>
              <a:gd name="T75" fmla="*/ 0 h 1341"/>
              <a:gd name="T76" fmla="*/ 0 w 1123"/>
              <a:gd name="T77" fmla="*/ 0 h 1341"/>
              <a:gd name="T78" fmla="*/ 0 w 1123"/>
              <a:gd name="T79" fmla="*/ 0 h 1341"/>
              <a:gd name="T80" fmla="*/ 0 w 1123"/>
              <a:gd name="T81" fmla="*/ 0 h 1341"/>
              <a:gd name="T82" fmla="*/ 0 w 1123"/>
              <a:gd name="T83" fmla="*/ 0 h 1341"/>
              <a:gd name="T84" fmla="*/ 0 w 1123"/>
              <a:gd name="T85" fmla="*/ 0 h 1341"/>
              <a:gd name="T86" fmla="*/ 0 w 1123"/>
              <a:gd name="T87" fmla="*/ 0 h 1341"/>
              <a:gd name="T88" fmla="*/ 0 w 1123"/>
              <a:gd name="T89" fmla="*/ 0 h 1341"/>
              <a:gd name="T90" fmla="*/ 0 w 1123"/>
              <a:gd name="T91" fmla="*/ 0 h 13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23"/>
              <a:gd name="T139" fmla="*/ 0 h 1341"/>
              <a:gd name="T140" fmla="*/ 1123 w 1123"/>
              <a:gd name="T141" fmla="*/ 1341 h 13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23" h="1341">
                <a:moveTo>
                  <a:pt x="522" y="345"/>
                </a:moveTo>
                <a:lnTo>
                  <a:pt x="561" y="266"/>
                </a:lnTo>
                <a:lnTo>
                  <a:pt x="600" y="227"/>
                </a:lnTo>
                <a:lnTo>
                  <a:pt x="600" y="149"/>
                </a:lnTo>
                <a:lnTo>
                  <a:pt x="560" y="61"/>
                </a:lnTo>
                <a:lnTo>
                  <a:pt x="606" y="0"/>
                </a:lnTo>
                <a:lnTo>
                  <a:pt x="510" y="45"/>
                </a:lnTo>
                <a:lnTo>
                  <a:pt x="427" y="65"/>
                </a:lnTo>
                <a:lnTo>
                  <a:pt x="341" y="248"/>
                </a:lnTo>
                <a:lnTo>
                  <a:pt x="274" y="275"/>
                </a:lnTo>
                <a:lnTo>
                  <a:pt x="201" y="263"/>
                </a:lnTo>
                <a:lnTo>
                  <a:pt x="96" y="275"/>
                </a:lnTo>
                <a:lnTo>
                  <a:pt x="53" y="345"/>
                </a:lnTo>
                <a:lnTo>
                  <a:pt x="26" y="458"/>
                </a:lnTo>
                <a:lnTo>
                  <a:pt x="13" y="569"/>
                </a:lnTo>
                <a:lnTo>
                  <a:pt x="27" y="682"/>
                </a:lnTo>
                <a:lnTo>
                  <a:pt x="11" y="774"/>
                </a:lnTo>
                <a:lnTo>
                  <a:pt x="29" y="843"/>
                </a:lnTo>
                <a:lnTo>
                  <a:pt x="0" y="967"/>
                </a:lnTo>
                <a:lnTo>
                  <a:pt x="76" y="1040"/>
                </a:lnTo>
                <a:lnTo>
                  <a:pt x="82" y="1013"/>
                </a:lnTo>
                <a:lnTo>
                  <a:pt x="121" y="1013"/>
                </a:lnTo>
                <a:lnTo>
                  <a:pt x="131" y="1204"/>
                </a:lnTo>
                <a:lnTo>
                  <a:pt x="129" y="1263"/>
                </a:lnTo>
                <a:lnTo>
                  <a:pt x="243" y="1263"/>
                </a:lnTo>
                <a:lnTo>
                  <a:pt x="285" y="1280"/>
                </a:lnTo>
                <a:lnTo>
                  <a:pt x="351" y="1271"/>
                </a:lnTo>
                <a:lnTo>
                  <a:pt x="414" y="1234"/>
                </a:lnTo>
                <a:lnTo>
                  <a:pt x="516" y="1240"/>
                </a:lnTo>
                <a:lnTo>
                  <a:pt x="533" y="1224"/>
                </a:lnTo>
                <a:lnTo>
                  <a:pt x="484" y="1150"/>
                </a:lnTo>
                <a:lnTo>
                  <a:pt x="426" y="1124"/>
                </a:lnTo>
                <a:lnTo>
                  <a:pt x="386" y="1132"/>
                </a:lnTo>
                <a:lnTo>
                  <a:pt x="361" y="1078"/>
                </a:lnTo>
                <a:lnTo>
                  <a:pt x="440" y="1053"/>
                </a:lnTo>
                <a:lnTo>
                  <a:pt x="440" y="947"/>
                </a:lnTo>
                <a:lnTo>
                  <a:pt x="488" y="946"/>
                </a:lnTo>
                <a:lnTo>
                  <a:pt x="518" y="1079"/>
                </a:lnTo>
                <a:lnTo>
                  <a:pt x="656" y="1140"/>
                </a:lnTo>
                <a:lnTo>
                  <a:pt x="659" y="1201"/>
                </a:lnTo>
                <a:lnTo>
                  <a:pt x="676" y="1214"/>
                </a:lnTo>
                <a:lnTo>
                  <a:pt x="720" y="1048"/>
                </a:lnTo>
                <a:lnTo>
                  <a:pt x="692" y="1063"/>
                </a:lnTo>
                <a:lnTo>
                  <a:pt x="703" y="939"/>
                </a:lnTo>
                <a:lnTo>
                  <a:pt x="592" y="882"/>
                </a:lnTo>
                <a:lnTo>
                  <a:pt x="502" y="925"/>
                </a:lnTo>
                <a:lnTo>
                  <a:pt x="452" y="880"/>
                </a:lnTo>
                <a:lnTo>
                  <a:pt x="502" y="859"/>
                </a:lnTo>
                <a:lnTo>
                  <a:pt x="501" y="804"/>
                </a:lnTo>
                <a:lnTo>
                  <a:pt x="523" y="798"/>
                </a:lnTo>
                <a:lnTo>
                  <a:pt x="520" y="724"/>
                </a:lnTo>
                <a:lnTo>
                  <a:pt x="560" y="685"/>
                </a:lnTo>
                <a:lnTo>
                  <a:pt x="599" y="685"/>
                </a:lnTo>
                <a:lnTo>
                  <a:pt x="587" y="715"/>
                </a:lnTo>
                <a:lnTo>
                  <a:pt x="677" y="724"/>
                </a:lnTo>
                <a:lnTo>
                  <a:pt x="688" y="625"/>
                </a:lnTo>
                <a:lnTo>
                  <a:pt x="655" y="576"/>
                </a:lnTo>
                <a:lnTo>
                  <a:pt x="560" y="544"/>
                </a:lnTo>
                <a:lnTo>
                  <a:pt x="521" y="505"/>
                </a:lnTo>
                <a:lnTo>
                  <a:pt x="513" y="436"/>
                </a:lnTo>
                <a:lnTo>
                  <a:pt x="522" y="345"/>
                </a:lnTo>
                <a:close/>
                <a:moveTo>
                  <a:pt x="864" y="1339"/>
                </a:moveTo>
                <a:lnTo>
                  <a:pt x="736" y="1275"/>
                </a:lnTo>
                <a:lnTo>
                  <a:pt x="747" y="1216"/>
                </a:lnTo>
                <a:lnTo>
                  <a:pt x="805" y="1209"/>
                </a:lnTo>
                <a:lnTo>
                  <a:pt x="882" y="1240"/>
                </a:lnTo>
                <a:lnTo>
                  <a:pt x="915" y="1196"/>
                </a:lnTo>
                <a:lnTo>
                  <a:pt x="879" y="1110"/>
                </a:lnTo>
                <a:lnTo>
                  <a:pt x="781" y="1108"/>
                </a:lnTo>
                <a:lnTo>
                  <a:pt x="752" y="1028"/>
                </a:lnTo>
                <a:lnTo>
                  <a:pt x="792" y="1005"/>
                </a:lnTo>
                <a:lnTo>
                  <a:pt x="748" y="875"/>
                </a:lnTo>
                <a:lnTo>
                  <a:pt x="821" y="862"/>
                </a:lnTo>
                <a:lnTo>
                  <a:pt x="852" y="791"/>
                </a:lnTo>
                <a:lnTo>
                  <a:pt x="911" y="797"/>
                </a:lnTo>
                <a:lnTo>
                  <a:pt x="1031" y="735"/>
                </a:lnTo>
                <a:lnTo>
                  <a:pt x="1099" y="751"/>
                </a:lnTo>
                <a:lnTo>
                  <a:pt x="1083" y="851"/>
                </a:lnTo>
                <a:lnTo>
                  <a:pt x="1110" y="931"/>
                </a:lnTo>
                <a:lnTo>
                  <a:pt x="1060" y="943"/>
                </a:lnTo>
                <a:lnTo>
                  <a:pt x="1034" y="981"/>
                </a:lnTo>
                <a:lnTo>
                  <a:pt x="1071" y="1009"/>
                </a:lnTo>
                <a:lnTo>
                  <a:pt x="1078" y="1051"/>
                </a:lnTo>
                <a:lnTo>
                  <a:pt x="1028" y="1088"/>
                </a:lnTo>
                <a:lnTo>
                  <a:pt x="1041" y="1143"/>
                </a:lnTo>
                <a:lnTo>
                  <a:pt x="1105" y="1162"/>
                </a:lnTo>
                <a:lnTo>
                  <a:pt x="1123" y="1205"/>
                </a:lnTo>
                <a:lnTo>
                  <a:pt x="1060" y="1205"/>
                </a:lnTo>
                <a:lnTo>
                  <a:pt x="1010" y="1290"/>
                </a:lnTo>
                <a:lnTo>
                  <a:pt x="1002" y="1341"/>
                </a:lnTo>
                <a:lnTo>
                  <a:pt x="963" y="1302"/>
                </a:lnTo>
                <a:lnTo>
                  <a:pt x="864" y="133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32" name="Freeform 50"/>
          <p:cNvSpPr>
            <a:spLocks/>
          </p:cNvSpPr>
          <p:nvPr/>
        </p:nvSpPr>
        <p:spPr bwMode="auto">
          <a:xfrm>
            <a:off x="2493963" y="4113213"/>
            <a:ext cx="779462" cy="565150"/>
          </a:xfrm>
          <a:custGeom>
            <a:avLst/>
            <a:gdLst>
              <a:gd name="T0" fmla="*/ 0 w 2504"/>
              <a:gd name="T1" fmla="*/ 0 h 2311"/>
              <a:gd name="T2" fmla="*/ 0 w 2504"/>
              <a:gd name="T3" fmla="*/ 0 h 2311"/>
              <a:gd name="T4" fmla="*/ 0 w 2504"/>
              <a:gd name="T5" fmla="*/ 0 h 2311"/>
              <a:gd name="T6" fmla="*/ 0 w 2504"/>
              <a:gd name="T7" fmla="*/ 0 h 2311"/>
              <a:gd name="T8" fmla="*/ 0 w 2504"/>
              <a:gd name="T9" fmla="*/ 0 h 2311"/>
              <a:gd name="T10" fmla="*/ 0 w 2504"/>
              <a:gd name="T11" fmla="*/ 0 h 2311"/>
              <a:gd name="T12" fmla="*/ 0 w 2504"/>
              <a:gd name="T13" fmla="*/ 0 h 2311"/>
              <a:gd name="T14" fmla="*/ 0 w 2504"/>
              <a:gd name="T15" fmla="*/ 0 h 2311"/>
              <a:gd name="T16" fmla="*/ 0 w 2504"/>
              <a:gd name="T17" fmla="*/ 0 h 2311"/>
              <a:gd name="T18" fmla="*/ 0 w 2504"/>
              <a:gd name="T19" fmla="*/ 0 h 2311"/>
              <a:gd name="T20" fmla="*/ 0 w 2504"/>
              <a:gd name="T21" fmla="*/ 0 h 2311"/>
              <a:gd name="T22" fmla="*/ 0 w 2504"/>
              <a:gd name="T23" fmla="*/ 0 h 2311"/>
              <a:gd name="T24" fmla="*/ 0 w 2504"/>
              <a:gd name="T25" fmla="*/ 0 h 2311"/>
              <a:gd name="T26" fmla="*/ 0 w 2504"/>
              <a:gd name="T27" fmla="*/ 0 h 2311"/>
              <a:gd name="T28" fmla="*/ 0 w 2504"/>
              <a:gd name="T29" fmla="*/ 0 h 2311"/>
              <a:gd name="T30" fmla="*/ 0 w 2504"/>
              <a:gd name="T31" fmla="*/ 0 h 2311"/>
              <a:gd name="T32" fmla="*/ 0 w 2504"/>
              <a:gd name="T33" fmla="*/ 0 h 2311"/>
              <a:gd name="T34" fmla="*/ 0 w 2504"/>
              <a:gd name="T35" fmla="*/ 0 h 2311"/>
              <a:gd name="T36" fmla="*/ 0 w 2504"/>
              <a:gd name="T37" fmla="*/ 0 h 2311"/>
              <a:gd name="T38" fmla="*/ 0 w 2504"/>
              <a:gd name="T39" fmla="*/ 0 h 2311"/>
              <a:gd name="T40" fmla="*/ 0 w 2504"/>
              <a:gd name="T41" fmla="*/ 0 h 2311"/>
              <a:gd name="T42" fmla="*/ 0 w 2504"/>
              <a:gd name="T43" fmla="*/ 0 h 2311"/>
              <a:gd name="T44" fmla="*/ 0 w 2504"/>
              <a:gd name="T45" fmla="*/ 0 h 2311"/>
              <a:gd name="T46" fmla="*/ 0 w 2504"/>
              <a:gd name="T47" fmla="*/ 0 h 2311"/>
              <a:gd name="T48" fmla="*/ 0 w 2504"/>
              <a:gd name="T49" fmla="*/ 0 h 2311"/>
              <a:gd name="T50" fmla="*/ 0 w 2504"/>
              <a:gd name="T51" fmla="*/ 0 h 2311"/>
              <a:gd name="T52" fmla="*/ 0 w 2504"/>
              <a:gd name="T53" fmla="*/ 0 h 2311"/>
              <a:gd name="T54" fmla="*/ 0 w 2504"/>
              <a:gd name="T55" fmla="*/ 0 h 2311"/>
              <a:gd name="T56" fmla="*/ 0 w 2504"/>
              <a:gd name="T57" fmla="*/ 0 h 2311"/>
              <a:gd name="T58" fmla="*/ 0 w 2504"/>
              <a:gd name="T59" fmla="*/ 0 h 2311"/>
              <a:gd name="T60" fmla="*/ 0 w 2504"/>
              <a:gd name="T61" fmla="*/ 0 h 2311"/>
              <a:gd name="T62" fmla="*/ 0 w 2504"/>
              <a:gd name="T63" fmla="*/ 0 h 2311"/>
              <a:gd name="T64" fmla="*/ 0 w 2504"/>
              <a:gd name="T65" fmla="*/ 0 h 2311"/>
              <a:gd name="T66" fmla="*/ 0 w 2504"/>
              <a:gd name="T67" fmla="*/ 0 h 2311"/>
              <a:gd name="T68" fmla="*/ 0 w 2504"/>
              <a:gd name="T69" fmla="*/ 0 h 2311"/>
              <a:gd name="T70" fmla="*/ 0 w 2504"/>
              <a:gd name="T71" fmla="*/ 0 h 2311"/>
              <a:gd name="T72" fmla="*/ 0 w 2504"/>
              <a:gd name="T73" fmla="*/ 0 h 2311"/>
              <a:gd name="T74" fmla="*/ 0 w 2504"/>
              <a:gd name="T75" fmla="*/ 0 h 2311"/>
              <a:gd name="T76" fmla="*/ 0 w 2504"/>
              <a:gd name="T77" fmla="*/ 0 h 2311"/>
              <a:gd name="T78" fmla="*/ 0 w 2504"/>
              <a:gd name="T79" fmla="*/ 0 h 2311"/>
              <a:gd name="T80" fmla="*/ 0 w 2504"/>
              <a:gd name="T81" fmla="*/ 0 h 2311"/>
              <a:gd name="T82" fmla="*/ 0 w 2504"/>
              <a:gd name="T83" fmla="*/ 0 h 2311"/>
              <a:gd name="T84" fmla="*/ 0 w 2504"/>
              <a:gd name="T85" fmla="*/ 0 h 23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04"/>
              <a:gd name="T130" fmla="*/ 0 h 2311"/>
              <a:gd name="T131" fmla="*/ 2504 w 2504"/>
              <a:gd name="T132" fmla="*/ 2311 h 23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04" h="2311">
                <a:moveTo>
                  <a:pt x="2109" y="2278"/>
                </a:moveTo>
                <a:lnTo>
                  <a:pt x="2044" y="2263"/>
                </a:lnTo>
                <a:lnTo>
                  <a:pt x="1980" y="2226"/>
                </a:lnTo>
                <a:lnTo>
                  <a:pt x="1956" y="2194"/>
                </a:lnTo>
                <a:lnTo>
                  <a:pt x="1878" y="2155"/>
                </a:lnTo>
                <a:lnTo>
                  <a:pt x="1801" y="2144"/>
                </a:lnTo>
                <a:lnTo>
                  <a:pt x="1765" y="2160"/>
                </a:lnTo>
                <a:lnTo>
                  <a:pt x="1723" y="2155"/>
                </a:lnTo>
                <a:lnTo>
                  <a:pt x="1683" y="2194"/>
                </a:lnTo>
                <a:lnTo>
                  <a:pt x="1644" y="2155"/>
                </a:lnTo>
                <a:lnTo>
                  <a:pt x="1607" y="2159"/>
                </a:lnTo>
                <a:lnTo>
                  <a:pt x="1566" y="2155"/>
                </a:lnTo>
                <a:lnTo>
                  <a:pt x="1522" y="2182"/>
                </a:lnTo>
                <a:lnTo>
                  <a:pt x="1488" y="2233"/>
                </a:lnTo>
                <a:lnTo>
                  <a:pt x="1449" y="2224"/>
                </a:lnTo>
                <a:lnTo>
                  <a:pt x="1410" y="2233"/>
                </a:lnTo>
                <a:lnTo>
                  <a:pt x="1415" y="2192"/>
                </a:lnTo>
                <a:lnTo>
                  <a:pt x="1410" y="2155"/>
                </a:lnTo>
                <a:lnTo>
                  <a:pt x="1368" y="2133"/>
                </a:lnTo>
                <a:lnTo>
                  <a:pt x="1331" y="2077"/>
                </a:lnTo>
                <a:lnTo>
                  <a:pt x="1253" y="2155"/>
                </a:lnTo>
                <a:lnTo>
                  <a:pt x="1213" y="2155"/>
                </a:lnTo>
                <a:lnTo>
                  <a:pt x="1213" y="2116"/>
                </a:lnTo>
                <a:lnTo>
                  <a:pt x="1190" y="2094"/>
                </a:lnTo>
                <a:lnTo>
                  <a:pt x="1174" y="2037"/>
                </a:lnTo>
                <a:lnTo>
                  <a:pt x="1134" y="2026"/>
                </a:lnTo>
                <a:lnTo>
                  <a:pt x="1096" y="1998"/>
                </a:lnTo>
                <a:lnTo>
                  <a:pt x="1096" y="1959"/>
                </a:lnTo>
                <a:lnTo>
                  <a:pt x="1018" y="1920"/>
                </a:lnTo>
                <a:lnTo>
                  <a:pt x="900" y="1920"/>
                </a:lnTo>
                <a:lnTo>
                  <a:pt x="873" y="1852"/>
                </a:lnTo>
                <a:lnTo>
                  <a:pt x="901" y="1825"/>
                </a:lnTo>
                <a:lnTo>
                  <a:pt x="900" y="1803"/>
                </a:lnTo>
                <a:lnTo>
                  <a:pt x="855" y="1792"/>
                </a:lnTo>
                <a:lnTo>
                  <a:pt x="801" y="1803"/>
                </a:lnTo>
                <a:lnTo>
                  <a:pt x="744" y="1764"/>
                </a:lnTo>
                <a:lnTo>
                  <a:pt x="705" y="1764"/>
                </a:lnTo>
                <a:lnTo>
                  <a:pt x="744" y="1842"/>
                </a:lnTo>
                <a:lnTo>
                  <a:pt x="666" y="1881"/>
                </a:lnTo>
                <a:lnTo>
                  <a:pt x="626" y="1881"/>
                </a:lnTo>
                <a:lnTo>
                  <a:pt x="577" y="1807"/>
                </a:lnTo>
                <a:lnTo>
                  <a:pt x="523" y="1764"/>
                </a:lnTo>
                <a:lnTo>
                  <a:pt x="587" y="1725"/>
                </a:lnTo>
                <a:lnTo>
                  <a:pt x="574" y="1681"/>
                </a:lnTo>
                <a:lnTo>
                  <a:pt x="509" y="1685"/>
                </a:lnTo>
                <a:lnTo>
                  <a:pt x="448" y="1634"/>
                </a:lnTo>
                <a:lnTo>
                  <a:pt x="353" y="1595"/>
                </a:lnTo>
                <a:lnTo>
                  <a:pt x="314" y="1607"/>
                </a:lnTo>
                <a:lnTo>
                  <a:pt x="303" y="1542"/>
                </a:lnTo>
                <a:lnTo>
                  <a:pt x="236" y="1529"/>
                </a:lnTo>
                <a:lnTo>
                  <a:pt x="230" y="1591"/>
                </a:lnTo>
                <a:lnTo>
                  <a:pt x="191" y="1584"/>
                </a:lnTo>
                <a:lnTo>
                  <a:pt x="236" y="1451"/>
                </a:lnTo>
                <a:lnTo>
                  <a:pt x="218" y="1414"/>
                </a:lnTo>
                <a:lnTo>
                  <a:pt x="219" y="1351"/>
                </a:lnTo>
                <a:lnTo>
                  <a:pt x="186" y="1319"/>
                </a:lnTo>
                <a:lnTo>
                  <a:pt x="150" y="1298"/>
                </a:lnTo>
                <a:lnTo>
                  <a:pt x="143" y="1244"/>
                </a:lnTo>
                <a:lnTo>
                  <a:pt x="119" y="1220"/>
                </a:lnTo>
                <a:lnTo>
                  <a:pt x="136" y="1161"/>
                </a:lnTo>
                <a:lnTo>
                  <a:pt x="157" y="1138"/>
                </a:lnTo>
                <a:lnTo>
                  <a:pt x="157" y="1059"/>
                </a:lnTo>
                <a:lnTo>
                  <a:pt x="118" y="1020"/>
                </a:lnTo>
                <a:lnTo>
                  <a:pt x="123" y="884"/>
                </a:lnTo>
                <a:lnTo>
                  <a:pt x="0" y="757"/>
                </a:lnTo>
                <a:lnTo>
                  <a:pt x="1" y="702"/>
                </a:lnTo>
                <a:lnTo>
                  <a:pt x="57" y="678"/>
                </a:lnTo>
                <a:lnTo>
                  <a:pt x="79" y="623"/>
                </a:lnTo>
                <a:lnTo>
                  <a:pt x="73" y="509"/>
                </a:lnTo>
                <a:lnTo>
                  <a:pt x="18" y="367"/>
                </a:lnTo>
                <a:lnTo>
                  <a:pt x="66" y="378"/>
                </a:lnTo>
                <a:lnTo>
                  <a:pt x="90" y="370"/>
                </a:lnTo>
                <a:lnTo>
                  <a:pt x="89" y="329"/>
                </a:lnTo>
                <a:lnTo>
                  <a:pt x="15" y="309"/>
                </a:lnTo>
                <a:lnTo>
                  <a:pt x="12" y="286"/>
                </a:lnTo>
                <a:lnTo>
                  <a:pt x="212" y="218"/>
                </a:lnTo>
                <a:lnTo>
                  <a:pt x="295" y="200"/>
                </a:lnTo>
                <a:lnTo>
                  <a:pt x="440" y="186"/>
                </a:lnTo>
                <a:lnTo>
                  <a:pt x="524" y="168"/>
                </a:lnTo>
                <a:lnTo>
                  <a:pt x="596" y="113"/>
                </a:lnTo>
                <a:lnTo>
                  <a:pt x="655" y="86"/>
                </a:lnTo>
                <a:lnTo>
                  <a:pt x="723" y="75"/>
                </a:lnTo>
                <a:lnTo>
                  <a:pt x="777" y="42"/>
                </a:lnTo>
                <a:lnTo>
                  <a:pt x="985" y="6"/>
                </a:lnTo>
                <a:lnTo>
                  <a:pt x="1067" y="0"/>
                </a:lnTo>
                <a:lnTo>
                  <a:pt x="1090" y="28"/>
                </a:lnTo>
                <a:lnTo>
                  <a:pt x="1057" y="81"/>
                </a:lnTo>
                <a:lnTo>
                  <a:pt x="1105" y="134"/>
                </a:lnTo>
                <a:lnTo>
                  <a:pt x="1142" y="183"/>
                </a:lnTo>
                <a:lnTo>
                  <a:pt x="1218" y="202"/>
                </a:lnTo>
                <a:lnTo>
                  <a:pt x="1292" y="199"/>
                </a:lnTo>
                <a:lnTo>
                  <a:pt x="1292" y="238"/>
                </a:lnTo>
                <a:lnTo>
                  <a:pt x="1331" y="238"/>
                </a:lnTo>
                <a:lnTo>
                  <a:pt x="1409" y="184"/>
                </a:lnTo>
                <a:lnTo>
                  <a:pt x="1449" y="120"/>
                </a:lnTo>
                <a:lnTo>
                  <a:pt x="1699" y="143"/>
                </a:lnTo>
                <a:lnTo>
                  <a:pt x="1961" y="158"/>
                </a:lnTo>
                <a:lnTo>
                  <a:pt x="2125" y="160"/>
                </a:lnTo>
                <a:lnTo>
                  <a:pt x="2152" y="159"/>
                </a:lnTo>
                <a:lnTo>
                  <a:pt x="2177" y="137"/>
                </a:lnTo>
                <a:lnTo>
                  <a:pt x="2308" y="199"/>
                </a:lnTo>
                <a:lnTo>
                  <a:pt x="2343" y="252"/>
                </a:lnTo>
                <a:lnTo>
                  <a:pt x="2410" y="619"/>
                </a:lnTo>
                <a:lnTo>
                  <a:pt x="2438" y="650"/>
                </a:lnTo>
                <a:lnTo>
                  <a:pt x="2432" y="681"/>
                </a:lnTo>
                <a:lnTo>
                  <a:pt x="2462" y="731"/>
                </a:lnTo>
                <a:lnTo>
                  <a:pt x="2465" y="825"/>
                </a:lnTo>
                <a:lnTo>
                  <a:pt x="2446" y="849"/>
                </a:lnTo>
                <a:lnTo>
                  <a:pt x="2374" y="864"/>
                </a:lnTo>
                <a:lnTo>
                  <a:pt x="2269" y="981"/>
                </a:lnTo>
                <a:lnTo>
                  <a:pt x="2267" y="1007"/>
                </a:lnTo>
                <a:lnTo>
                  <a:pt x="2390" y="1070"/>
                </a:lnTo>
                <a:lnTo>
                  <a:pt x="2386" y="1177"/>
                </a:lnTo>
                <a:lnTo>
                  <a:pt x="2347" y="1294"/>
                </a:lnTo>
                <a:lnTo>
                  <a:pt x="2347" y="1333"/>
                </a:lnTo>
                <a:lnTo>
                  <a:pt x="2386" y="1372"/>
                </a:lnTo>
                <a:lnTo>
                  <a:pt x="2401" y="1463"/>
                </a:lnTo>
                <a:lnTo>
                  <a:pt x="2465" y="1568"/>
                </a:lnTo>
                <a:lnTo>
                  <a:pt x="2504" y="1607"/>
                </a:lnTo>
                <a:lnTo>
                  <a:pt x="2465" y="1607"/>
                </a:lnTo>
                <a:lnTo>
                  <a:pt x="2502" y="1650"/>
                </a:lnTo>
                <a:lnTo>
                  <a:pt x="2504" y="1725"/>
                </a:lnTo>
                <a:lnTo>
                  <a:pt x="2465" y="1764"/>
                </a:lnTo>
                <a:lnTo>
                  <a:pt x="2425" y="1764"/>
                </a:lnTo>
                <a:lnTo>
                  <a:pt x="2166" y="2108"/>
                </a:lnTo>
                <a:lnTo>
                  <a:pt x="2157" y="2218"/>
                </a:lnTo>
                <a:lnTo>
                  <a:pt x="2197" y="2272"/>
                </a:lnTo>
                <a:lnTo>
                  <a:pt x="2191" y="2311"/>
                </a:lnTo>
                <a:lnTo>
                  <a:pt x="2109" y="2278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0544" name="Freeform 51"/>
          <p:cNvSpPr>
            <a:spLocks/>
          </p:cNvSpPr>
          <p:nvPr/>
        </p:nvSpPr>
        <p:spPr bwMode="auto">
          <a:xfrm>
            <a:off x="1665288" y="4243388"/>
            <a:ext cx="293687" cy="266700"/>
          </a:xfrm>
          <a:custGeom>
            <a:avLst/>
            <a:gdLst>
              <a:gd name="T0" fmla="*/ 0 w 946"/>
              <a:gd name="T1" fmla="*/ 0 h 1090"/>
              <a:gd name="T2" fmla="*/ 0 w 946"/>
              <a:gd name="T3" fmla="*/ 0 h 1090"/>
              <a:gd name="T4" fmla="*/ 0 w 946"/>
              <a:gd name="T5" fmla="*/ 0 h 1090"/>
              <a:gd name="T6" fmla="*/ 0 w 946"/>
              <a:gd name="T7" fmla="*/ 0 h 1090"/>
              <a:gd name="T8" fmla="*/ 0 w 946"/>
              <a:gd name="T9" fmla="*/ 0 h 1090"/>
              <a:gd name="T10" fmla="*/ 0 w 946"/>
              <a:gd name="T11" fmla="*/ 0 h 1090"/>
              <a:gd name="T12" fmla="*/ 0 w 946"/>
              <a:gd name="T13" fmla="*/ 0 h 1090"/>
              <a:gd name="T14" fmla="*/ 0 w 946"/>
              <a:gd name="T15" fmla="*/ 0 h 1090"/>
              <a:gd name="T16" fmla="*/ 0 w 946"/>
              <a:gd name="T17" fmla="*/ 0 h 1090"/>
              <a:gd name="T18" fmla="*/ 0 w 946"/>
              <a:gd name="T19" fmla="*/ 0 h 1090"/>
              <a:gd name="T20" fmla="*/ 0 w 946"/>
              <a:gd name="T21" fmla="*/ 0 h 1090"/>
              <a:gd name="T22" fmla="*/ 0 w 946"/>
              <a:gd name="T23" fmla="*/ 0 h 1090"/>
              <a:gd name="T24" fmla="*/ 0 w 946"/>
              <a:gd name="T25" fmla="*/ 0 h 1090"/>
              <a:gd name="T26" fmla="*/ 0 w 946"/>
              <a:gd name="T27" fmla="*/ 0 h 1090"/>
              <a:gd name="T28" fmla="*/ 0 w 946"/>
              <a:gd name="T29" fmla="*/ 0 h 1090"/>
              <a:gd name="T30" fmla="*/ 0 w 946"/>
              <a:gd name="T31" fmla="*/ 0 h 1090"/>
              <a:gd name="T32" fmla="*/ 0 w 946"/>
              <a:gd name="T33" fmla="*/ 0 h 1090"/>
              <a:gd name="T34" fmla="*/ 0 w 946"/>
              <a:gd name="T35" fmla="*/ 0 h 1090"/>
              <a:gd name="T36" fmla="*/ 0 w 946"/>
              <a:gd name="T37" fmla="*/ 0 h 1090"/>
              <a:gd name="T38" fmla="*/ 0 w 946"/>
              <a:gd name="T39" fmla="*/ 0 h 1090"/>
              <a:gd name="T40" fmla="*/ 0 w 946"/>
              <a:gd name="T41" fmla="*/ 0 h 1090"/>
              <a:gd name="T42" fmla="*/ 0 w 946"/>
              <a:gd name="T43" fmla="*/ 0 h 1090"/>
              <a:gd name="T44" fmla="*/ 0 w 946"/>
              <a:gd name="T45" fmla="*/ 0 h 1090"/>
              <a:gd name="T46" fmla="*/ 0 w 946"/>
              <a:gd name="T47" fmla="*/ 0 h 1090"/>
              <a:gd name="T48" fmla="*/ 0 w 946"/>
              <a:gd name="T49" fmla="*/ 0 h 1090"/>
              <a:gd name="T50" fmla="*/ 0 w 946"/>
              <a:gd name="T51" fmla="*/ 0 h 1090"/>
              <a:gd name="T52" fmla="*/ 0 w 946"/>
              <a:gd name="T53" fmla="*/ 0 h 1090"/>
              <a:gd name="T54" fmla="*/ 0 w 946"/>
              <a:gd name="T55" fmla="*/ 0 h 1090"/>
              <a:gd name="T56" fmla="*/ 0 w 946"/>
              <a:gd name="T57" fmla="*/ 0 h 1090"/>
              <a:gd name="T58" fmla="*/ 0 w 946"/>
              <a:gd name="T59" fmla="*/ 0 h 1090"/>
              <a:gd name="T60" fmla="*/ 0 w 946"/>
              <a:gd name="T61" fmla="*/ 0 h 1090"/>
              <a:gd name="T62" fmla="*/ 0 w 946"/>
              <a:gd name="T63" fmla="*/ 0 h 1090"/>
              <a:gd name="T64" fmla="*/ 0 w 946"/>
              <a:gd name="T65" fmla="*/ 0 h 1090"/>
              <a:gd name="T66" fmla="*/ 0 w 946"/>
              <a:gd name="T67" fmla="*/ 0 h 1090"/>
              <a:gd name="T68" fmla="*/ 0 w 946"/>
              <a:gd name="T69" fmla="*/ 0 h 1090"/>
              <a:gd name="T70" fmla="*/ 0 w 946"/>
              <a:gd name="T71" fmla="*/ 0 h 1090"/>
              <a:gd name="T72" fmla="*/ 0 w 946"/>
              <a:gd name="T73" fmla="*/ 0 h 1090"/>
              <a:gd name="T74" fmla="*/ 0 w 946"/>
              <a:gd name="T75" fmla="*/ 0 h 1090"/>
              <a:gd name="T76" fmla="*/ 0 w 946"/>
              <a:gd name="T77" fmla="*/ 0 h 1090"/>
              <a:gd name="T78" fmla="*/ 0 w 946"/>
              <a:gd name="T79" fmla="*/ 0 h 1090"/>
              <a:gd name="T80" fmla="*/ 0 w 946"/>
              <a:gd name="T81" fmla="*/ 0 h 1090"/>
              <a:gd name="T82" fmla="*/ 0 w 946"/>
              <a:gd name="T83" fmla="*/ 0 h 10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46"/>
              <a:gd name="T127" fmla="*/ 0 h 1090"/>
              <a:gd name="T128" fmla="*/ 946 w 946"/>
              <a:gd name="T129" fmla="*/ 1090 h 109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46" h="1090">
                <a:moveTo>
                  <a:pt x="946" y="95"/>
                </a:moveTo>
                <a:lnTo>
                  <a:pt x="946" y="213"/>
                </a:lnTo>
                <a:lnTo>
                  <a:pt x="907" y="292"/>
                </a:lnTo>
                <a:lnTo>
                  <a:pt x="908" y="342"/>
                </a:lnTo>
                <a:lnTo>
                  <a:pt x="830" y="342"/>
                </a:lnTo>
                <a:lnTo>
                  <a:pt x="830" y="382"/>
                </a:lnTo>
                <a:lnTo>
                  <a:pt x="871" y="410"/>
                </a:lnTo>
                <a:lnTo>
                  <a:pt x="894" y="399"/>
                </a:lnTo>
                <a:lnTo>
                  <a:pt x="902" y="458"/>
                </a:lnTo>
                <a:lnTo>
                  <a:pt x="828" y="497"/>
                </a:lnTo>
                <a:lnTo>
                  <a:pt x="822" y="537"/>
                </a:lnTo>
                <a:lnTo>
                  <a:pt x="868" y="621"/>
                </a:lnTo>
                <a:lnTo>
                  <a:pt x="845" y="646"/>
                </a:lnTo>
                <a:lnTo>
                  <a:pt x="802" y="631"/>
                </a:lnTo>
                <a:lnTo>
                  <a:pt x="747" y="659"/>
                </a:lnTo>
                <a:lnTo>
                  <a:pt x="683" y="633"/>
                </a:lnTo>
                <a:lnTo>
                  <a:pt x="633" y="660"/>
                </a:lnTo>
                <a:lnTo>
                  <a:pt x="633" y="699"/>
                </a:lnTo>
                <a:lnTo>
                  <a:pt x="672" y="739"/>
                </a:lnTo>
                <a:lnTo>
                  <a:pt x="672" y="800"/>
                </a:lnTo>
                <a:lnTo>
                  <a:pt x="712" y="879"/>
                </a:lnTo>
                <a:lnTo>
                  <a:pt x="672" y="879"/>
                </a:lnTo>
                <a:lnTo>
                  <a:pt x="653" y="944"/>
                </a:lnTo>
                <a:lnTo>
                  <a:pt x="692" y="957"/>
                </a:lnTo>
                <a:lnTo>
                  <a:pt x="633" y="980"/>
                </a:lnTo>
                <a:lnTo>
                  <a:pt x="667" y="1040"/>
                </a:lnTo>
                <a:lnTo>
                  <a:pt x="640" y="1090"/>
                </a:lnTo>
                <a:lnTo>
                  <a:pt x="581" y="1071"/>
                </a:lnTo>
                <a:lnTo>
                  <a:pt x="600" y="1012"/>
                </a:lnTo>
                <a:lnTo>
                  <a:pt x="597" y="925"/>
                </a:lnTo>
                <a:lnTo>
                  <a:pt x="518" y="886"/>
                </a:lnTo>
                <a:lnTo>
                  <a:pt x="455" y="882"/>
                </a:lnTo>
                <a:lnTo>
                  <a:pt x="441" y="850"/>
                </a:lnTo>
                <a:lnTo>
                  <a:pt x="403" y="786"/>
                </a:lnTo>
                <a:lnTo>
                  <a:pt x="374" y="839"/>
                </a:lnTo>
                <a:lnTo>
                  <a:pt x="351" y="803"/>
                </a:lnTo>
                <a:lnTo>
                  <a:pt x="306" y="823"/>
                </a:lnTo>
                <a:lnTo>
                  <a:pt x="271" y="790"/>
                </a:lnTo>
                <a:lnTo>
                  <a:pt x="247" y="810"/>
                </a:lnTo>
                <a:lnTo>
                  <a:pt x="247" y="842"/>
                </a:lnTo>
                <a:lnTo>
                  <a:pt x="199" y="843"/>
                </a:lnTo>
                <a:lnTo>
                  <a:pt x="186" y="863"/>
                </a:lnTo>
                <a:lnTo>
                  <a:pt x="117" y="820"/>
                </a:lnTo>
                <a:lnTo>
                  <a:pt x="50" y="811"/>
                </a:lnTo>
                <a:lnTo>
                  <a:pt x="0" y="831"/>
                </a:lnTo>
                <a:lnTo>
                  <a:pt x="43" y="880"/>
                </a:lnTo>
                <a:lnTo>
                  <a:pt x="100" y="879"/>
                </a:lnTo>
                <a:lnTo>
                  <a:pt x="149" y="895"/>
                </a:lnTo>
                <a:lnTo>
                  <a:pt x="206" y="848"/>
                </a:lnTo>
                <a:lnTo>
                  <a:pt x="126" y="796"/>
                </a:lnTo>
                <a:lnTo>
                  <a:pt x="41" y="783"/>
                </a:lnTo>
                <a:lnTo>
                  <a:pt x="22" y="756"/>
                </a:lnTo>
                <a:lnTo>
                  <a:pt x="52" y="732"/>
                </a:lnTo>
                <a:lnTo>
                  <a:pt x="119" y="730"/>
                </a:lnTo>
                <a:lnTo>
                  <a:pt x="173" y="796"/>
                </a:lnTo>
                <a:lnTo>
                  <a:pt x="221" y="794"/>
                </a:lnTo>
                <a:lnTo>
                  <a:pt x="215" y="764"/>
                </a:lnTo>
                <a:lnTo>
                  <a:pt x="129" y="679"/>
                </a:lnTo>
                <a:lnTo>
                  <a:pt x="79" y="670"/>
                </a:lnTo>
                <a:lnTo>
                  <a:pt x="118" y="614"/>
                </a:lnTo>
                <a:lnTo>
                  <a:pt x="213" y="625"/>
                </a:lnTo>
                <a:lnTo>
                  <a:pt x="135" y="578"/>
                </a:lnTo>
                <a:lnTo>
                  <a:pt x="203" y="485"/>
                </a:lnTo>
                <a:lnTo>
                  <a:pt x="276" y="364"/>
                </a:lnTo>
                <a:lnTo>
                  <a:pt x="323" y="222"/>
                </a:lnTo>
                <a:lnTo>
                  <a:pt x="397" y="215"/>
                </a:lnTo>
                <a:lnTo>
                  <a:pt x="444" y="313"/>
                </a:lnTo>
                <a:lnTo>
                  <a:pt x="390" y="356"/>
                </a:lnTo>
                <a:lnTo>
                  <a:pt x="428" y="430"/>
                </a:lnTo>
                <a:lnTo>
                  <a:pt x="395" y="465"/>
                </a:lnTo>
                <a:lnTo>
                  <a:pt x="417" y="482"/>
                </a:lnTo>
                <a:lnTo>
                  <a:pt x="540" y="378"/>
                </a:lnTo>
                <a:lnTo>
                  <a:pt x="533" y="285"/>
                </a:lnTo>
                <a:lnTo>
                  <a:pt x="555" y="226"/>
                </a:lnTo>
                <a:lnTo>
                  <a:pt x="501" y="226"/>
                </a:lnTo>
                <a:lnTo>
                  <a:pt x="501" y="140"/>
                </a:lnTo>
                <a:lnTo>
                  <a:pt x="532" y="67"/>
                </a:lnTo>
                <a:lnTo>
                  <a:pt x="597" y="22"/>
                </a:lnTo>
                <a:lnTo>
                  <a:pt x="691" y="0"/>
                </a:lnTo>
                <a:lnTo>
                  <a:pt x="723" y="9"/>
                </a:lnTo>
                <a:lnTo>
                  <a:pt x="840" y="9"/>
                </a:lnTo>
                <a:lnTo>
                  <a:pt x="867" y="56"/>
                </a:lnTo>
                <a:lnTo>
                  <a:pt x="906" y="56"/>
                </a:lnTo>
                <a:lnTo>
                  <a:pt x="906" y="95"/>
                </a:lnTo>
                <a:lnTo>
                  <a:pt x="946" y="95"/>
                </a:lnTo>
                <a:close/>
              </a:path>
            </a:pathLst>
          </a:custGeom>
          <a:solidFill>
            <a:srgbClr val="A0BC3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34" name="Freeform 52"/>
          <p:cNvSpPr>
            <a:spLocks/>
          </p:cNvSpPr>
          <p:nvPr/>
        </p:nvSpPr>
        <p:spPr bwMode="auto">
          <a:xfrm>
            <a:off x="2346325" y="4483100"/>
            <a:ext cx="525463" cy="234950"/>
          </a:xfrm>
          <a:custGeom>
            <a:avLst/>
            <a:gdLst>
              <a:gd name="T0" fmla="*/ 0 w 1690"/>
              <a:gd name="T1" fmla="*/ 0 h 966"/>
              <a:gd name="T2" fmla="*/ 0 w 1690"/>
              <a:gd name="T3" fmla="*/ 0 h 966"/>
              <a:gd name="T4" fmla="*/ 0 w 1690"/>
              <a:gd name="T5" fmla="*/ 0 h 966"/>
              <a:gd name="T6" fmla="*/ 0 w 1690"/>
              <a:gd name="T7" fmla="*/ 0 h 966"/>
              <a:gd name="T8" fmla="*/ 0 w 1690"/>
              <a:gd name="T9" fmla="*/ 0 h 966"/>
              <a:gd name="T10" fmla="*/ 0 w 1690"/>
              <a:gd name="T11" fmla="*/ 0 h 966"/>
              <a:gd name="T12" fmla="*/ 0 w 1690"/>
              <a:gd name="T13" fmla="*/ 0 h 966"/>
              <a:gd name="T14" fmla="*/ 0 w 1690"/>
              <a:gd name="T15" fmla="*/ 0 h 966"/>
              <a:gd name="T16" fmla="*/ 0 w 1690"/>
              <a:gd name="T17" fmla="*/ 0 h 966"/>
              <a:gd name="T18" fmla="*/ 0 w 1690"/>
              <a:gd name="T19" fmla="*/ 0 h 966"/>
              <a:gd name="T20" fmla="*/ 0 w 1690"/>
              <a:gd name="T21" fmla="*/ 0 h 966"/>
              <a:gd name="T22" fmla="*/ 0 w 1690"/>
              <a:gd name="T23" fmla="*/ 0 h 966"/>
              <a:gd name="T24" fmla="*/ 0 w 1690"/>
              <a:gd name="T25" fmla="*/ 0 h 966"/>
              <a:gd name="T26" fmla="*/ 0 w 1690"/>
              <a:gd name="T27" fmla="*/ 0 h 966"/>
              <a:gd name="T28" fmla="*/ 0 w 1690"/>
              <a:gd name="T29" fmla="*/ 0 h 966"/>
              <a:gd name="T30" fmla="*/ 0 w 1690"/>
              <a:gd name="T31" fmla="*/ 0 h 966"/>
              <a:gd name="T32" fmla="*/ 0 w 1690"/>
              <a:gd name="T33" fmla="*/ 0 h 966"/>
              <a:gd name="T34" fmla="*/ 0 w 1690"/>
              <a:gd name="T35" fmla="*/ 0 h 966"/>
              <a:gd name="T36" fmla="*/ 0 w 1690"/>
              <a:gd name="T37" fmla="*/ 0 h 966"/>
              <a:gd name="T38" fmla="*/ 0 w 1690"/>
              <a:gd name="T39" fmla="*/ 0 h 966"/>
              <a:gd name="T40" fmla="*/ 0 w 1690"/>
              <a:gd name="T41" fmla="*/ 0 h 966"/>
              <a:gd name="T42" fmla="*/ 0 w 1690"/>
              <a:gd name="T43" fmla="*/ 0 h 966"/>
              <a:gd name="T44" fmla="*/ 0 w 1690"/>
              <a:gd name="T45" fmla="*/ 0 h 966"/>
              <a:gd name="T46" fmla="*/ 0 w 1690"/>
              <a:gd name="T47" fmla="*/ 0 h 966"/>
              <a:gd name="T48" fmla="*/ 0 w 1690"/>
              <a:gd name="T49" fmla="*/ 0 h 966"/>
              <a:gd name="T50" fmla="*/ 0 w 1690"/>
              <a:gd name="T51" fmla="*/ 0 h 966"/>
              <a:gd name="T52" fmla="*/ 0 w 1690"/>
              <a:gd name="T53" fmla="*/ 0 h 966"/>
              <a:gd name="T54" fmla="*/ 0 w 1690"/>
              <a:gd name="T55" fmla="*/ 0 h 966"/>
              <a:gd name="T56" fmla="*/ 0 w 1690"/>
              <a:gd name="T57" fmla="*/ 0 h 966"/>
              <a:gd name="T58" fmla="*/ 0 w 1690"/>
              <a:gd name="T59" fmla="*/ 0 h 966"/>
              <a:gd name="T60" fmla="*/ 0 w 1690"/>
              <a:gd name="T61" fmla="*/ 0 h 966"/>
              <a:gd name="T62" fmla="*/ 0 w 1690"/>
              <a:gd name="T63" fmla="*/ 0 h 966"/>
              <a:gd name="T64" fmla="*/ 0 w 1690"/>
              <a:gd name="T65" fmla="*/ 0 h 966"/>
              <a:gd name="T66" fmla="*/ 0 w 1690"/>
              <a:gd name="T67" fmla="*/ 0 h 966"/>
              <a:gd name="T68" fmla="*/ 0 w 1690"/>
              <a:gd name="T69" fmla="*/ 0 h 966"/>
              <a:gd name="T70" fmla="*/ 0 w 1690"/>
              <a:gd name="T71" fmla="*/ 0 h 966"/>
              <a:gd name="T72" fmla="*/ 0 w 1690"/>
              <a:gd name="T73" fmla="*/ 0 h 966"/>
              <a:gd name="T74" fmla="*/ 0 w 1690"/>
              <a:gd name="T75" fmla="*/ 0 h 966"/>
              <a:gd name="T76" fmla="*/ 0 w 1690"/>
              <a:gd name="T77" fmla="*/ 0 h 966"/>
              <a:gd name="T78" fmla="*/ 0 w 1690"/>
              <a:gd name="T79" fmla="*/ 0 h 966"/>
              <a:gd name="T80" fmla="*/ 0 w 1690"/>
              <a:gd name="T81" fmla="*/ 0 h 966"/>
              <a:gd name="T82" fmla="*/ 0 w 1690"/>
              <a:gd name="T83" fmla="*/ 0 h 966"/>
              <a:gd name="T84" fmla="*/ 0 w 1690"/>
              <a:gd name="T85" fmla="*/ 0 h 966"/>
              <a:gd name="T86" fmla="*/ 0 w 1690"/>
              <a:gd name="T87" fmla="*/ 0 h 966"/>
              <a:gd name="T88" fmla="*/ 0 w 1690"/>
              <a:gd name="T89" fmla="*/ 0 h 966"/>
              <a:gd name="T90" fmla="*/ 0 w 1690"/>
              <a:gd name="T91" fmla="*/ 0 h 9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90"/>
              <a:gd name="T139" fmla="*/ 0 h 966"/>
              <a:gd name="T140" fmla="*/ 1690 w 1690"/>
              <a:gd name="T141" fmla="*/ 966 h 9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90" h="966">
                <a:moveTo>
                  <a:pt x="433" y="915"/>
                </a:moveTo>
                <a:lnTo>
                  <a:pt x="409" y="862"/>
                </a:lnTo>
                <a:lnTo>
                  <a:pt x="383" y="859"/>
                </a:lnTo>
                <a:lnTo>
                  <a:pt x="343" y="816"/>
                </a:lnTo>
                <a:lnTo>
                  <a:pt x="317" y="816"/>
                </a:lnTo>
                <a:lnTo>
                  <a:pt x="291" y="786"/>
                </a:lnTo>
                <a:lnTo>
                  <a:pt x="237" y="759"/>
                </a:lnTo>
                <a:lnTo>
                  <a:pt x="198" y="707"/>
                </a:lnTo>
                <a:lnTo>
                  <a:pt x="158" y="683"/>
                </a:lnTo>
                <a:lnTo>
                  <a:pt x="85" y="604"/>
                </a:lnTo>
                <a:lnTo>
                  <a:pt x="85" y="565"/>
                </a:lnTo>
                <a:lnTo>
                  <a:pt x="63" y="517"/>
                </a:lnTo>
                <a:lnTo>
                  <a:pt x="101" y="470"/>
                </a:lnTo>
                <a:lnTo>
                  <a:pt x="22" y="383"/>
                </a:lnTo>
                <a:lnTo>
                  <a:pt x="0" y="299"/>
                </a:lnTo>
                <a:lnTo>
                  <a:pt x="27" y="290"/>
                </a:lnTo>
                <a:lnTo>
                  <a:pt x="53" y="342"/>
                </a:lnTo>
                <a:lnTo>
                  <a:pt x="86" y="280"/>
                </a:lnTo>
                <a:lnTo>
                  <a:pt x="163" y="243"/>
                </a:lnTo>
                <a:lnTo>
                  <a:pt x="211" y="244"/>
                </a:lnTo>
                <a:lnTo>
                  <a:pt x="280" y="173"/>
                </a:lnTo>
                <a:lnTo>
                  <a:pt x="319" y="173"/>
                </a:lnTo>
                <a:lnTo>
                  <a:pt x="339" y="137"/>
                </a:lnTo>
                <a:lnTo>
                  <a:pt x="398" y="126"/>
                </a:lnTo>
                <a:lnTo>
                  <a:pt x="439" y="97"/>
                </a:lnTo>
                <a:lnTo>
                  <a:pt x="538" y="64"/>
                </a:lnTo>
                <a:lnTo>
                  <a:pt x="546" y="47"/>
                </a:lnTo>
                <a:lnTo>
                  <a:pt x="512" y="24"/>
                </a:lnTo>
                <a:lnTo>
                  <a:pt x="522" y="0"/>
                </a:lnTo>
                <a:lnTo>
                  <a:pt x="579" y="6"/>
                </a:lnTo>
                <a:lnTo>
                  <a:pt x="601" y="44"/>
                </a:lnTo>
                <a:lnTo>
                  <a:pt x="599" y="81"/>
                </a:lnTo>
                <a:lnTo>
                  <a:pt x="654" y="92"/>
                </a:lnTo>
                <a:lnTo>
                  <a:pt x="671" y="56"/>
                </a:lnTo>
                <a:lnTo>
                  <a:pt x="711" y="56"/>
                </a:lnTo>
                <a:lnTo>
                  <a:pt x="711" y="17"/>
                </a:lnTo>
                <a:lnTo>
                  <a:pt x="777" y="30"/>
                </a:lnTo>
                <a:lnTo>
                  <a:pt x="789" y="95"/>
                </a:lnTo>
                <a:lnTo>
                  <a:pt x="827" y="81"/>
                </a:lnTo>
                <a:lnTo>
                  <a:pt x="923" y="120"/>
                </a:lnTo>
                <a:lnTo>
                  <a:pt x="984" y="173"/>
                </a:lnTo>
                <a:lnTo>
                  <a:pt x="1023" y="134"/>
                </a:lnTo>
                <a:lnTo>
                  <a:pt x="1023" y="173"/>
                </a:lnTo>
                <a:lnTo>
                  <a:pt x="1051" y="170"/>
                </a:lnTo>
                <a:lnTo>
                  <a:pt x="1062" y="213"/>
                </a:lnTo>
                <a:lnTo>
                  <a:pt x="994" y="253"/>
                </a:lnTo>
                <a:lnTo>
                  <a:pt x="1062" y="291"/>
                </a:lnTo>
                <a:lnTo>
                  <a:pt x="1101" y="369"/>
                </a:lnTo>
                <a:lnTo>
                  <a:pt x="1141" y="369"/>
                </a:lnTo>
                <a:lnTo>
                  <a:pt x="1141" y="330"/>
                </a:lnTo>
                <a:lnTo>
                  <a:pt x="1219" y="330"/>
                </a:lnTo>
                <a:lnTo>
                  <a:pt x="1180" y="252"/>
                </a:lnTo>
                <a:lnTo>
                  <a:pt x="1219" y="252"/>
                </a:lnTo>
                <a:lnTo>
                  <a:pt x="1276" y="290"/>
                </a:lnTo>
                <a:lnTo>
                  <a:pt x="1332" y="279"/>
                </a:lnTo>
                <a:lnTo>
                  <a:pt x="1375" y="291"/>
                </a:lnTo>
                <a:lnTo>
                  <a:pt x="1377" y="309"/>
                </a:lnTo>
                <a:lnTo>
                  <a:pt x="1348" y="339"/>
                </a:lnTo>
                <a:lnTo>
                  <a:pt x="1374" y="410"/>
                </a:lnTo>
                <a:lnTo>
                  <a:pt x="1493" y="408"/>
                </a:lnTo>
                <a:lnTo>
                  <a:pt x="1571" y="447"/>
                </a:lnTo>
                <a:lnTo>
                  <a:pt x="1571" y="486"/>
                </a:lnTo>
                <a:lnTo>
                  <a:pt x="1614" y="515"/>
                </a:lnTo>
                <a:lnTo>
                  <a:pt x="1649" y="525"/>
                </a:lnTo>
                <a:lnTo>
                  <a:pt x="1671" y="583"/>
                </a:lnTo>
                <a:lnTo>
                  <a:pt x="1690" y="604"/>
                </a:lnTo>
                <a:lnTo>
                  <a:pt x="1597" y="603"/>
                </a:lnTo>
                <a:lnTo>
                  <a:pt x="1545" y="650"/>
                </a:lnTo>
                <a:lnTo>
                  <a:pt x="1532" y="682"/>
                </a:lnTo>
                <a:lnTo>
                  <a:pt x="1496" y="693"/>
                </a:lnTo>
                <a:lnTo>
                  <a:pt x="1497" y="770"/>
                </a:lnTo>
                <a:lnTo>
                  <a:pt x="1453" y="799"/>
                </a:lnTo>
                <a:lnTo>
                  <a:pt x="1414" y="839"/>
                </a:lnTo>
                <a:lnTo>
                  <a:pt x="1336" y="878"/>
                </a:lnTo>
                <a:lnTo>
                  <a:pt x="1297" y="878"/>
                </a:lnTo>
                <a:lnTo>
                  <a:pt x="1243" y="857"/>
                </a:lnTo>
                <a:lnTo>
                  <a:pt x="1180" y="956"/>
                </a:lnTo>
                <a:lnTo>
                  <a:pt x="1177" y="916"/>
                </a:lnTo>
                <a:lnTo>
                  <a:pt x="1122" y="883"/>
                </a:lnTo>
                <a:lnTo>
                  <a:pt x="1072" y="880"/>
                </a:lnTo>
                <a:lnTo>
                  <a:pt x="1053" y="915"/>
                </a:lnTo>
                <a:lnTo>
                  <a:pt x="984" y="917"/>
                </a:lnTo>
                <a:lnTo>
                  <a:pt x="913" y="875"/>
                </a:lnTo>
                <a:lnTo>
                  <a:pt x="867" y="878"/>
                </a:lnTo>
                <a:lnTo>
                  <a:pt x="796" y="823"/>
                </a:lnTo>
                <a:lnTo>
                  <a:pt x="757" y="836"/>
                </a:lnTo>
                <a:lnTo>
                  <a:pt x="718" y="823"/>
                </a:lnTo>
                <a:lnTo>
                  <a:pt x="694" y="884"/>
                </a:lnTo>
                <a:lnTo>
                  <a:pt x="642" y="885"/>
                </a:lnTo>
                <a:lnTo>
                  <a:pt x="593" y="956"/>
                </a:lnTo>
                <a:lnTo>
                  <a:pt x="544" y="966"/>
                </a:lnTo>
                <a:lnTo>
                  <a:pt x="476" y="956"/>
                </a:lnTo>
                <a:lnTo>
                  <a:pt x="433" y="915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0546" name="Freeform 53"/>
          <p:cNvSpPr>
            <a:spLocks/>
          </p:cNvSpPr>
          <p:nvPr/>
        </p:nvSpPr>
        <p:spPr bwMode="auto">
          <a:xfrm>
            <a:off x="2138363" y="4683125"/>
            <a:ext cx="598487" cy="230188"/>
          </a:xfrm>
          <a:custGeom>
            <a:avLst/>
            <a:gdLst>
              <a:gd name="T0" fmla="*/ 0 w 1923"/>
              <a:gd name="T1" fmla="*/ 0 h 949"/>
              <a:gd name="T2" fmla="*/ 0 w 1923"/>
              <a:gd name="T3" fmla="*/ 0 h 949"/>
              <a:gd name="T4" fmla="*/ 0 w 1923"/>
              <a:gd name="T5" fmla="*/ 0 h 949"/>
              <a:gd name="T6" fmla="*/ 0 w 1923"/>
              <a:gd name="T7" fmla="*/ 0 h 949"/>
              <a:gd name="T8" fmla="*/ 0 w 1923"/>
              <a:gd name="T9" fmla="*/ 0 h 949"/>
              <a:gd name="T10" fmla="*/ 0 w 1923"/>
              <a:gd name="T11" fmla="*/ 0 h 949"/>
              <a:gd name="T12" fmla="*/ 0 w 1923"/>
              <a:gd name="T13" fmla="*/ 0 h 949"/>
              <a:gd name="T14" fmla="*/ 0 w 1923"/>
              <a:gd name="T15" fmla="*/ 0 h 949"/>
              <a:gd name="T16" fmla="*/ 0 w 1923"/>
              <a:gd name="T17" fmla="*/ 0 h 949"/>
              <a:gd name="T18" fmla="*/ 0 w 1923"/>
              <a:gd name="T19" fmla="*/ 0 h 949"/>
              <a:gd name="T20" fmla="*/ 0 w 1923"/>
              <a:gd name="T21" fmla="*/ 0 h 949"/>
              <a:gd name="T22" fmla="*/ 0 w 1923"/>
              <a:gd name="T23" fmla="*/ 0 h 949"/>
              <a:gd name="T24" fmla="*/ 0 w 1923"/>
              <a:gd name="T25" fmla="*/ 0 h 949"/>
              <a:gd name="T26" fmla="*/ 0 w 1923"/>
              <a:gd name="T27" fmla="*/ 0 h 949"/>
              <a:gd name="T28" fmla="*/ 0 w 1923"/>
              <a:gd name="T29" fmla="*/ 0 h 949"/>
              <a:gd name="T30" fmla="*/ 0 w 1923"/>
              <a:gd name="T31" fmla="*/ 0 h 949"/>
              <a:gd name="T32" fmla="*/ 0 w 1923"/>
              <a:gd name="T33" fmla="*/ 0 h 949"/>
              <a:gd name="T34" fmla="*/ 0 w 1923"/>
              <a:gd name="T35" fmla="*/ 0 h 949"/>
              <a:gd name="T36" fmla="*/ 0 w 1923"/>
              <a:gd name="T37" fmla="*/ 0 h 949"/>
              <a:gd name="T38" fmla="*/ 0 w 1923"/>
              <a:gd name="T39" fmla="*/ 0 h 949"/>
              <a:gd name="T40" fmla="*/ 0 w 1923"/>
              <a:gd name="T41" fmla="*/ 0 h 949"/>
              <a:gd name="T42" fmla="*/ 0 w 1923"/>
              <a:gd name="T43" fmla="*/ 0 h 949"/>
              <a:gd name="T44" fmla="*/ 0 w 1923"/>
              <a:gd name="T45" fmla="*/ 0 h 949"/>
              <a:gd name="T46" fmla="*/ 0 w 1923"/>
              <a:gd name="T47" fmla="*/ 0 h 949"/>
              <a:gd name="T48" fmla="*/ 0 w 1923"/>
              <a:gd name="T49" fmla="*/ 0 h 949"/>
              <a:gd name="T50" fmla="*/ 0 w 1923"/>
              <a:gd name="T51" fmla="*/ 0 h 949"/>
              <a:gd name="T52" fmla="*/ 0 w 1923"/>
              <a:gd name="T53" fmla="*/ 0 h 949"/>
              <a:gd name="T54" fmla="*/ 0 w 1923"/>
              <a:gd name="T55" fmla="*/ 0 h 949"/>
              <a:gd name="T56" fmla="*/ 0 w 1923"/>
              <a:gd name="T57" fmla="*/ 0 h 949"/>
              <a:gd name="T58" fmla="*/ 0 w 1923"/>
              <a:gd name="T59" fmla="*/ 0 h 949"/>
              <a:gd name="T60" fmla="*/ 0 w 1923"/>
              <a:gd name="T61" fmla="*/ 0 h 949"/>
              <a:gd name="T62" fmla="*/ 0 w 1923"/>
              <a:gd name="T63" fmla="*/ 0 h 949"/>
              <a:gd name="T64" fmla="*/ 0 w 1923"/>
              <a:gd name="T65" fmla="*/ 0 h 949"/>
              <a:gd name="T66" fmla="*/ 0 w 1923"/>
              <a:gd name="T67" fmla="*/ 0 h 949"/>
              <a:gd name="T68" fmla="*/ 0 w 1923"/>
              <a:gd name="T69" fmla="*/ 0 h 949"/>
              <a:gd name="T70" fmla="*/ 0 w 1923"/>
              <a:gd name="T71" fmla="*/ 0 h 949"/>
              <a:gd name="T72" fmla="*/ 0 w 1923"/>
              <a:gd name="T73" fmla="*/ 0 h 949"/>
              <a:gd name="T74" fmla="*/ 0 w 1923"/>
              <a:gd name="T75" fmla="*/ 0 h 949"/>
              <a:gd name="T76" fmla="*/ 0 w 1923"/>
              <a:gd name="T77" fmla="*/ 0 h 949"/>
              <a:gd name="T78" fmla="*/ 0 w 1923"/>
              <a:gd name="T79" fmla="*/ 0 h 949"/>
              <a:gd name="T80" fmla="*/ 0 w 1923"/>
              <a:gd name="T81" fmla="*/ 0 h 949"/>
              <a:gd name="T82" fmla="*/ 0 w 1923"/>
              <a:gd name="T83" fmla="*/ 0 h 949"/>
              <a:gd name="T84" fmla="*/ 0 w 1923"/>
              <a:gd name="T85" fmla="*/ 0 h 949"/>
              <a:gd name="T86" fmla="*/ 0 w 1923"/>
              <a:gd name="T87" fmla="*/ 0 h 949"/>
              <a:gd name="T88" fmla="*/ 0 w 1923"/>
              <a:gd name="T89" fmla="*/ 0 h 949"/>
              <a:gd name="T90" fmla="*/ 0 w 1923"/>
              <a:gd name="T91" fmla="*/ 0 h 949"/>
              <a:gd name="T92" fmla="*/ 0 w 1923"/>
              <a:gd name="T93" fmla="*/ 0 h 949"/>
              <a:gd name="T94" fmla="*/ 0 w 1923"/>
              <a:gd name="T95" fmla="*/ 0 h 949"/>
              <a:gd name="T96" fmla="*/ 0 w 1923"/>
              <a:gd name="T97" fmla="*/ 0 h 949"/>
              <a:gd name="T98" fmla="*/ 0 w 1923"/>
              <a:gd name="T99" fmla="*/ 0 h 949"/>
              <a:gd name="T100" fmla="*/ 0 w 1923"/>
              <a:gd name="T101" fmla="*/ 0 h 949"/>
              <a:gd name="T102" fmla="*/ 0 w 1923"/>
              <a:gd name="T103" fmla="*/ 0 h 949"/>
              <a:gd name="T104" fmla="*/ 0 w 1923"/>
              <a:gd name="T105" fmla="*/ 0 h 949"/>
              <a:gd name="T106" fmla="*/ 0 w 1923"/>
              <a:gd name="T107" fmla="*/ 0 h 94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23"/>
              <a:gd name="T163" fmla="*/ 0 h 949"/>
              <a:gd name="T164" fmla="*/ 1923 w 1923"/>
              <a:gd name="T165" fmla="*/ 949 h 94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23" h="949">
                <a:moveTo>
                  <a:pt x="10" y="536"/>
                </a:moveTo>
                <a:lnTo>
                  <a:pt x="54" y="518"/>
                </a:lnTo>
                <a:lnTo>
                  <a:pt x="80" y="497"/>
                </a:lnTo>
                <a:lnTo>
                  <a:pt x="170" y="562"/>
                </a:lnTo>
                <a:lnTo>
                  <a:pt x="171" y="588"/>
                </a:lnTo>
                <a:lnTo>
                  <a:pt x="207" y="546"/>
                </a:lnTo>
                <a:lnTo>
                  <a:pt x="203" y="511"/>
                </a:lnTo>
                <a:lnTo>
                  <a:pt x="245" y="524"/>
                </a:lnTo>
                <a:lnTo>
                  <a:pt x="288" y="516"/>
                </a:lnTo>
                <a:lnTo>
                  <a:pt x="324" y="524"/>
                </a:lnTo>
                <a:lnTo>
                  <a:pt x="324" y="563"/>
                </a:lnTo>
                <a:lnTo>
                  <a:pt x="362" y="590"/>
                </a:lnTo>
                <a:lnTo>
                  <a:pt x="400" y="585"/>
                </a:lnTo>
                <a:lnTo>
                  <a:pt x="448" y="552"/>
                </a:lnTo>
                <a:lnTo>
                  <a:pt x="472" y="551"/>
                </a:lnTo>
                <a:lnTo>
                  <a:pt x="484" y="531"/>
                </a:lnTo>
                <a:lnTo>
                  <a:pt x="607" y="523"/>
                </a:lnTo>
                <a:lnTo>
                  <a:pt x="667" y="525"/>
                </a:lnTo>
                <a:lnTo>
                  <a:pt x="655" y="485"/>
                </a:lnTo>
                <a:lnTo>
                  <a:pt x="714" y="487"/>
                </a:lnTo>
                <a:lnTo>
                  <a:pt x="730" y="506"/>
                </a:lnTo>
                <a:lnTo>
                  <a:pt x="753" y="502"/>
                </a:lnTo>
                <a:lnTo>
                  <a:pt x="767" y="482"/>
                </a:lnTo>
                <a:lnTo>
                  <a:pt x="803" y="499"/>
                </a:lnTo>
                <a:lnTo>
                  <a:pt x="818" y="518"/>
                </a:lnTo>
                <a:lnTo>
                  <a:pt x="823" y="553"/>
                </a:lnTo>
                <a:lnTo>
                  <a:pt x="865" y="581"/>
                </a:lnTo>
                <a:lnTo>
                  <a:pt x="886" y="567"/>
                </a:lnTo>
                <a:lnTo>
                  <a:pt x="890" y="524"/>
                </a:lnTo>
                <a:lnTo>
                  <a:pt x="876" y="482"/>
                </a:lnTo>
                <a:lnTo>
                  <a:pt x="849" y="482"/>
                </a:lnTo>
                <a:lnTo>
                  <a:pt x="837" y="465"/>
                </a:lnTo>
                <a:lnTo>
                  <a:pt x="860" y="421"/>
                </a:lnTo>
                <a:lnTo>
                  <a:pt x="794" y="329"/>
                </a:lnTo>
                <a:lnTo>
                  <a:pt x="833" y="289"/>
                </a:lnTo>
                <a:lnTo>
                  <a:pt x="926" y="262"/>
                </a:lnTo>
                <a:lnTo>
                  <a:pt x="949" y="209"/>
                </a:lnTo>
                <a:lnTo>
                  <a:pt x="950" y="145"/>
                </a:lnTo>
                <a:lnTo>
                  <a:pt x="989" y="133"/>
                </a:lnTo>
                <a:lnTo>
                  <a:pt x="1052" y="178"/>
                </a:lnTo>
                <a:lnTo>
                  <a:pt x="1079" y="150"/>
                </a:lnTo>
                <a:lnTo>
                  <a:pt x="1105" y="96"/>
                </a:lnTo>
                <a:lnTo>
                  <a:pt x="1146" y="134"/>
                </a:lnTo>
                <a:lnTo>
                  <a:pt x="1213" y="144"/>
                </a:lnTo>
                <a:lnTo>
                  <a:pt x="1261" y="135"/>
                </a:lnTo>
                <a:lnTo>
                  <a:pt x="1313" y="61"/>
                </a:lnTo>
                <a:lnTo>
                  <a:pt x="1364" y="62"/>
                </a:lnTo>
                <a:lnTo>
                  <a:pt x="1386" y="0"/>
                </a:lnTo>
                <a:lnTo>
                  <a:pt x="1424" y="14"/>
                </a:lnTo>
                <a:lnTo>
                  <a:pt x="1464" y="0"/>
                </a:lnTo>
                <a:lnTo>
                  <a:pt x="1537" y="55"/>
                </a:lnTo>
                <a:lnTo>
                  <a:pt x="1583" y="53"/>
                </a:lnTo>
                <a:lnTo>
                  <a:pt x="1654" y="94"/>
                </a:lnTo>
                <a:lnTo>
                  <a:pt x="1723" y="92"/>
                </a:lnTo>
                <a:lnTo>
                  <a:pt x="1741" y="57"/>
                </a:lnTo>
                <a:lnTo>
                  <a:pt x="1787" y="59"/>
                </a:lnTo>
                <a:lnTo>
                  <a:pt x="1848" y="94"/>
                </a:lnTo>
                <a:lnTo>
                  <a:pt x="1850" y="133"/>
                </a:lnTo>
                <a:lnTo>
                  <a:pt x="1834" y="170"/>
                </a:lnTo>
                <a:lnTo>
                  <a:pt x="1850" y="289"/>
                </a:lnTo>
                <a:lnTo>
                  <a:pt x="1920" y="358"/>
                </a:lnTo>
                <a:lnTo>
                  <a:pt x="1923" y="388"/>
                </a:lnTo>
                <a:lnTo>
                  <a:pt x="1889" y="407"/>
                </a:lnTo>
                <a:lnTo>
                  <a:pt x="1903" y="485"/>
                </a:lnTo>
                <a:lnTo>
                  <a:pt x="1844" y="483"/>
                </a:lnTo>
                <a:lnTo>
                  <a:pt x="1784" y="447"/>
                </a:lnTo>
                <a:lnTo>
                  <a:pt x="1732" y="485"/>
                </a:lnTo>
                <a:lnTo>
                  <a:pt x="1803" y="526"/>
                </a:lnTo>
                <a:lnTo>
                  <a:pt x="1793" y="581"/>
                </a:lnTo>
                <a:lnTo>
                  <a:pt x="1756" y="601"/>
                </a:lnTo>
                <a:lnTo>
                  <a:pt x="1760" y="721"/>
                </a:lnTo>
                <a:lnTo>
                  <a:pt x="1714" y="722"/>
                </a:lnTo>
                <a:lnTo>
                  <a:pt x="1699" y="778"/>
                </a:lnTo>
                <a:lnTo>
                  <a:pt x="1647" y="797"/>
                </a:lnTo>
                <a:lnTo>
                  <a:pt x="1643" y="873"/>
                </a:lnTo>
                <a:lnTo>
                  <a:pt x="1612" y="851"/>
                </a:lnTo>
                <a:lnTo>
                  <a:pt x="1511" y="866"/>
                </a:lnTo>
                <a:lnTo>
                  <a:pt x="1414" y="864"/>
                </a:lnTo>
                <a:lnTo>
                  <a:pt x="1323" y="893"/>
                </a:lnTo>
                <a:lnTo>
                  <a:pt x="1263" y="945"/>
                </a:lnTo>
                <a:lnTo>
                  <a:pt x="1196" y="949"/>
                </a:lnTo>
                <a:lnTo>
                  <a:pt x="1165" y="933"/>
                </a:lnTo>
                <a:lnTo>
                  <a:pt x="1137" y="936"/>
                </a:lnTo>
                <a:lnTo>
                  <a:pt x="1085" y="915"/>
                </a:lnTo>
                <a:lnTo>
                  <a:pt x="1029" y="915"/>
                </a:lnTo>
                <a:lnTo>
                  <a:pt x="955" y="907"/>
                </a:lnTo>
                <a:lnTo>
                  <a:pt x="872" y="876"/>
                </a:lnTo>
                <a:lnTo>
                  <a:pt x="728" y="835"/>
                </a:lnTo>
                <a:lnTo>
                  <a:pt x="683" y="802"/>
                </a:lnTo>
                <a:lnTo>
                  <a:pt x="656" y="737"/>
                </a:lnTo>
                <a:lnTo>
                  <a:pt x="683" y="716"/>
                </a:lnTo>
                <a:lnTo>
                  <a:pt x="678" y="702"/>
                </a:lnTo>
                <a:lnTo>
                  <a:pt x="548" y="740"/>
                </a:lnTo>
                <a:lnTo>
                  <a:pt x="482" y="718"/>
                </a:lnTo>
                <a:lnTo>
                  <a:pt x="418" y="742"/>
                </a:lnTo>
                <a:lnTo>
                  <a:pt x="396" y="789"/>
                </a:lnTo>
                <a:lnTo>
                  <a:pt x="326" y="787"/>
                </a:lnTo>
                <a:lnTo>
                  <a:pt x="264" y="772"/>
                </a:lnTo>
                <a:lnTo>
                  <a:pt x="202" y="770"/>
                </a:lnTo>
                <a:lnTo>
                  <a:pt x="207" y="747"/>
                </a:lnTo>
                <a:lnTo>
                  <a:pt x="183" y="725"/>
                </a:lnTo>
                <a:lnTo>
                  <a:pt x="122" y="759"/>
                </a:lnTo>
                <a:lnTo>
                  <a:pt x="89" y="720"/>
                </a:lnTo>
                <a:lnTo>
                  <a:pt x="26" y="701"/>
                </a:lnTo>
                <a:lnTo>
                  <a:pt x="26" y="672"/>
                </a:lnTo>
                <a:lnTo>
                  <a:pt x="0" y="626"/>
                </a:lnTo>
                <a:lnTo>
                  <a:pt x="18" y="577"/>
                </a:lnTo>
                <a:lnTo>
                  <a:pt x="10" y="53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 dirty="0"/>
          </a:p>
        </p:txBody>
      </p:sp>
      <p:sp>
        <p:nvSpPr>
          <p:cNvPr id="16436" name="Freeform 54"/>
          <p:cNvSpPr>
            <a:spLocks/>
          </p:cNvSpPr>
          <p:nvPr/>
        </p:nvSpPr>
        <p:spPr bwMode="auto">
          <a:xfrm>
            <a:off x="6121400" y="5680075"/>
            <a:ext cx="1303338" cy="750888"/>
          </a:xfrm>
          <a:custGeom>
            <a:avLst/>
            <a:gdLst>
              <a:gd name="T0" fmla="*/ 0 w 4186"/>
              <a:gd name="T1" fmla="*/ 0 h 3083"/>
              <a:gd name="T2" fmla="*/ 0 w 4186"/>
              <a:gd name="T3" fmla="*/ 0 h 3083"/>
              <a:gd name="T4" fmla="*/ 0 w 4186"/>
              <a:gd name="T5" fmla="*/ 0 h 3083"/>
              <a:gd name="T6" fmla="*/ 0 w 4186"/>
              <a:gd name="T7" fmla="*/ 0 h 3083"/>
              <a:gd name="T8" fmla="*/ 0 w 4186"/>
              <a:gd name="T9" fmla="*/ 0 h 3083"/>
              <a:gd name="T10" fmla="*/ 0 w 4186"/>
              <a:gd name="T11" fmla="*/ 0 h 3083"/>
              <a:gd name="T12" fmla="*/ 0 w 4186"/>
              <a:gd name="T13" fmla="*/ 0 h 3083"/>
              <a:gd name="T14" fmla="*/ 0 w 4186"/>
              <a:gd name="T15" fmla="*/ 0 h 3083"/>
              <a:gd name="T16" fmla="*/ 0 w 4186"/>
              <a:gd name="T17" fmla="*/ 0 h 3083"/>
              <a:gd name="T18" fmla="*/ 0 w 4186"/>
              <a:gd name="T19" fmla="*/ 0 h 3083"/>
              <a:gd name="T20" fmla="*/ 0 w 4186"/>
              <a:gd name="T21" fmla="*/ 0 h 3083"/>
              <a:gd name="T22" fmla="*/ 0 w 4186"/>
              <a:gd name="T23" fmla="*/ 0 h 3083"/>
              <a:gd name="T24" fmla="*/ 0 w 4186"/>
              <a:gd name="T25" fmla="*/ 0 h 3083"/>
              <a:gd name="T26" fmla="*/ 0 w 4186"/>
              <a:gd name="T27" fmla="*/ 0 h 3083"/>
              <a:gd name="T28" fmla="*/ 0 w 4186"/>
              <a:gd name="T29" fmla="*/ 0 h 3083"/>
              <a:gd name="T30" fmla="*/ 0 w 4186"/>
              <a:gd name="T31" fmla="*/ 0 h 3083"/>
              <a:gd name="T32" fmla="*/ 0 w 4186"/>
              <a:gd name="T33" fmla="*/ 0 h 3083"/>
              <a:gd name="T34" fmla="*/ 0 w 4186"/>
              <a:gd name="T35" fmla="*/ 0 h 3083"/>
              <a:gd name="T36" fmla="*/ 0 w 4186"/>
              <a:gd name="T37" fmla="*/ 0 h 3083"/>
              <a:gd name="T38" fmla="*/ 0 w 4186"/>
              <a:gd name="T39" fmla="*/ 0 h 3083"/>
              <a:gd name="T40" fmla="*/ 0 w 4186"/>
              <a:gd name="T41" fmla="*/ 0 h 3083"/>
              <a:gd name="T42" fmla="*/ 0 w 4186"/>
              <a:gd name="T43" fmla="*/ 0 h 3083"/>
              <a:gd name="T44" fmla="*/ 0 w 4186"/>
              <a:gd name="T45" fmla="*/ 0 h 3083"/>
              <a:gd name="T46" fmla="*/ 0 w 4186"/>
              <a:gd name="T47" fmla="*/ 0 h 3083"/>
              <a:gd name="T48" fmla="*/ 0 w 4186"/>
              <a:gd name="T49" fmla="*/ 0 h 3083"/>
              <a:gd name="T50" fmla="*/ 0 w 4186"/>
              <a:gd name="T51" fmla="*/ 0 h 3083"/>
              <a:gd name="T52" fmla="*/ 0 w 4186"/>
              <a:gd name="T53" fmla="*/ 0 h 3083"/>
              <a:gd name="T54" fmla="*/ 0 w 4186"/>
              <a:gd name="T55" fmla="*/ 0 h 3083"/>
              <a:gd name="T56" fmla="*/ 0 w 4186"/>
              <a:gd name="T57" fmla="*/ 0 h 3083"/>
              <a:gd name="T58" fmla="*/ 0 w 4186"/>
              <a:gd name="T59" fmla="*/ 0 h 3083"/>
              <a:gd name="T60" fmla="*/ 0 w 4186"/>
              <a:gd name="T61" fmla="*/ 0 h 3083"/>
              <a:gd name="T62" fmla="*/ 0 w 4186"/>
              <a:gd name="T63" fmla="*/ 0 h 3083"/>
              <a:gd name="T64" fmla="*/ 0 w 4186"/>
              <a:gd name="T65" fmla="*/ 0 h 3083"/>
              <a:gd name="T66" fmla="*/ 0 w 4186"/>
              <a:gd name="T67" fmla="*/ 0 h 3083"/>
              <a:gd name="T68" fmla="*/ 0 w 4186"/>
              <a:gd name="T69" fmla="*/ 0 h 3083"/>
              <a:gd name="T70" fmla="*/ 0 w 4186"/>
              <a:gd name="T71" fmla="*/ 0 h 3083"/>
              <a:gd name="T72" fmla="*/ 0 w 4186"/>
              <a:gd name="T73" fmla="*/ 0 h 3083"/>
              <a:gd name="T74" fmla="*/ 0 w 4186"/>
              <a:gd name="T75" fmla="*/ 0 h 3083"/>
              <a:gd name="T76" fmla="*/ 0 w 4186"/>
              <a:gd name="T77" fmla="*/ 0 h 3083"/>
              <a:gd name="T78" fmla="*/ 0 w 4186"/>
              <a:gd name="T79" fmla="*/ 0 h 3083"/>
              <a:gd name="T80" fmla="*/ 0 w 4186"/>
              <a:gd name="T81" fmla="*/ 0 h 3083"/>
              <a:gd name="T82" fmla="*/ 0 w 4186"/>
              <a:gd name="T83" fmla="*/ 0 h 3083"/>
              <a:gd name="T84" fmla="*/ 0 w 4186"/>
              <a:gd name="T85" fmla="*/ 0 h 3083"/>
              <a:gd name="T86" fmla="*/ 0 w 4186"/>
              <a:gd name="T87" fmla="*/ 0 h 3083"/>
              <a:gd name="T88" fmla="*/ 0 w 4186"/>
              <a:gd name="T89" fmla="*/ 0 h 3083"/>
              <a:gd name="T90" fmla="*/ 0 w 4186"/>
              <a:gd name="T91" fmla="*/ 0 h 3083"/>
              <a:gd name="T92" fmla="*/ 0 w 4186"/>
              <a:gd name="T93" fmla="*/ 0 h 308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86"/>
              <a:gd name="T142" fmla="*/ 0 h 3083"/>
              <a:gd name="T143" fmla="*/ 4186 w 4186"/>
              <a:gd name="T144" fmla="*/ 3083 h 308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86" h="3083">
                <a:moveTo>
                  <a:pt x="586" y="3083"/>
                </a:moveTo>
                <a:lnTo>
                  <a:pt x="586" y="2887"/>
                </a:lnTo>
                <a:lnTo>
                  <a:pt x="508" y="2887"/>
                </a:lnTo>
                <a:lnTo>
                  <a:pt x="508" y="2848"/>
                </a:lnTo>
                <a:lnTo>
                  <a:pt x="469" y="2691"/>
                </a:lnTo>
                <a:lnTo>
                  <a:pt x="469" y="2613"/>
                </a:lnTo>
                <a:lnTo>
                  <a:pt x="430" y="2613"/>
                </a:lnTo>
                <a:lnTo>
                  <a:pt x="195" y="2497"/>
                </a:lnTo>
                <a:lnTo>
                  <a:pt x="156" y="2458"/>
                </a:lnTo>
                <a:lnTo>
                  <a:pt x="0" y="2145"/>
                </a:lnTo>
                <a:lnTo>
                  <a:pt x="78" y="2223"/>
                </a:lnTo>
                <a:lnTo>
                  <a:pt x="156" y="2223"/>
                </a:lnTo>
                <a:lnTo>
                  <a:pt x="391" y="2301"/>
                </a:lnTo>
                <a:lnTo>
                  <a:pt x="547" y="2301"/>
                </a:lnTo>
                <a:lnTo>
                  <a:pt x="665" y="2262"/>
                </a:lnTo>
                <a:lnTo>
                  <a:pt x="704" y="2262"/>
                </a:lnTo>
                <a:lnTo>
                  <a:pt x="821" y="2301"/>
                </a:lnTo>
                <a:lnTo>
                  <a:pt x="938" y="2262"/>
                </a:lnTo>
                <a:lnTo>
                  <a:pt x="1056" y="2262"/>
                </a:lnTo>
                <a:lnTo>
                  <a:pt x="1173" y="2223"/>
                </a:lnTo>
                <a:lnTo>
                  <a:pt x="1330" y="2184"/>
                </a:lnTo>
                <a:lnTo>
                  <a:pt x="1330" y="2145"/>
                </a:lnTo>
                <a:lnTo>
                  <a:pt x="1370" y="2027"/>
                </a:lnTo>
                <a:lnTo>
                  <a:pt x="1370" y="1910"/>
                </a:lnTo>
                <a:lnTo>
                  <a:pt x="1526" y="1753"/>
                </a:lnTo>
                <a:lnTo>
                  <a:pt x="1722" y="1753"/>
                </a:lnTo>
                <a:lnTo>
                  <a:pt x="1761" y="1675"/>
                </a:lnTo>
                <a:lnTo>
                  <a:pt x="1839" y="1597"/>
                </a:lnTo>
                <a:lnTo>
                  <a:pt x="1917" y="1597"/>
                </a:lnTo>
                <a:lnTo>
                  <a:pt x="2034" y="1636"/>
                </a:lnTo>
                <a:lnTo>
                  <a:pt x="2074" y="1597"/>
                </a:lnTo>
                <a:lnTo>
                  <a:pt x="2113" y="1401"/>
                </a:lnTo>
                <a:lnTo>
                  <a:pt x="2152" y="1323"/>
                </a:lnTo>
                <a:lnTo>
                  <a:pt x="2152" y="1245"/>
                </a:lnTo>
                <a:lnTo>
                  <a:pt x="2191" y="1206"/>
                </a:lnTo>
                <a:lnTo>
                  <a:pt x="2347" y="1206"/>
                </a:lnTo>
                <a:lnTo>
                  <a:pt x="2347" y="1049"/>
                </a:lnTo>
                <a:lnTo>
                  <a:pt x="2269" y="971"/>
                </a:lnTo>
                <a:lnTo>
                  <a:pt x="2308" y="932"/>
                </a:lnTo>
                <a:lnTo>
                  <a:pt x="2425" y="971"/>
                </a:lnTo>
                <a:lnTo>
                  <a:pt x="2504" y="971"/>
                </a:lnTo>
                <a:lnTo>
                  <a:pt x="2582" y="892"/>
                </a:lnTo>
                <a:lnTo>
                  <a:pt x="2582" y="853"/>
                </a:lnTo>
                <a:lnTo>
                  <a:pt x="2543" y="775"/>
                </a:lnTo>
                <a:lnTo>
                  <a:pt x="2543" y="736"/>
                </a:lnTo>
                <a:lnTo>
                  <a:pt x="2621" y="697"/>
                </a:lnTo>
                <a:lnTo>
                  <a:pt x="2660" y="658"/>
                </a:lnTo>
                <a:lnTo>
                  <a:pt x="2699" y="579"/>
                </a:lnTo>
                <a:lnTo>
                  <a:pt x="2699" y="462"/>
                </a:lnTo>
                <a:lnTo>
                  <a:pt x="2660" y="423"/>
                </a:lnTo>
                <a:lnTo>
                  <a:pt x="2660" y="384"/>
                </a:lnTo>
                <a:lnTo>
                  <a:pt x="2621" y="345"/>
                </a:lnTo>
                <a:lnTo>
                  <a:pt x="2621" y="306"/>
                </a:lnTo>
                <a:lnTo>
                  <a:pt x="2699" y="227"/>
                </a:lnTo>
                <a:lnTo>
                  <a:pt x="2738" y="227"/>
                </a:lnTo>
                <a:lnTo>
                  <a:pt x="2817" y="149"/>
                </a:lnTo>
                <a:lnTo>
                  <a:pt x="2895" y="110"/>
                </a:lnTo>
                <a:lnTo>
                  <a:pt x="3012" y="71"/>
                </a:lnTo>
                <a:lnTo>
                  <a:pt x="3170" y="71"/>
                </a:lnTo>
                <a:lnTo>
                  <a:pt x="3248" y="110"/>
                </a:lnTo>
                <a:lnTo>
                  <a:pt x="3287" y="71"/>
                </a:lnTo>
                <a:lnTo>
                  <a:pt x="3326" y="71"/>
                </a:lnTo>
                <a:lnTo>
                  <a:pt x="3365" y="32"/>
                </a:lnTo>
                <a:lnTo>
                  <a:pt x="3443" y="32"/>
                </a:lnTo>
                <a:lnTo>
                  <a:pt x="3540" y="0"/>
                </a:lnTo>
                <a:lnTo>
                  <a:pt x="3600" y="110"/>
                </a:lnTo>
                <a:lnTo>
                  <a:pt x="3639" y="110"/>
                </a:lnTo>
                <a:lnTo>
                  <a:pt x="3678" y="71"/>
                </a:lnTo>
                <a:lnTo>
                  <a:pt x="3717" y="149"/>
                </a:lnTo>
                <a:lnTo>
                  <a:pt x="3756" y="188"/>
                </a:lnTo>
                <a:lnTo>
                  <a:pt x="3756" y="227"/>
                </a:lnTo>
                <a:lnTo>
                  <a:pt x="3717" y="306"/>
                </a:lnTo>
                <a:lnTo>
                  <a:pt x="3756" y="306"/>
                </a:lnTo>
                <a:lnTo>
                  <a:pt x="3795" y="345"/>
                </a:lnTo>
                <a:lnTo>
                  <a:pt x="3795" y="384"/>
                </a:lnTo>
                <a:lnTo>
                  <a:pt x="3873" y="345"/>
                </a:lnTo>
                <a:lnTo>
                  <a:pt x="3912" y="345"/>
                </a:lnTo>
                <a:lnTo>
                  <a:pt x="3912" y="384"/>
                </a:lnTo>
                <a:lnTo>
                  <a:pt x="3991" y="462"/>
                </a:lnTo>
                <a:lnTo>
                  <a:pt x="4147" y="462"/>
                </a:lnTo>
                <a:lnTo>
                  <a:pt x="4186" y="501"/>
                </a:lnTo>
                <a:lnTo>
                  <a:pt x="4186" y="540"/>
                </a:lnTo>
                <a:lnTo>
                  <a:pt x="4030" y="619"/>
                </a:lnTo>
                <a:lnTo>
                  <a:pt x="4030" y="736"/>
                </a:lnTo>
                <a:lnTo>
                  <a:pt x="3991" y="736"/>
                </a:lnTo>
                <a:lnTo>
                  <a:pt x="3912" y="697"/>
                </a:lnTo>
                <a:lnTo>
                  <a:pt x="3834" y="775"/>
                </a:lnTo>
                <a:lnTo>
                  <a:pt x="3795" y="736"/>
                </a:lnTo>
                <a:lnTo>
                  <a:pt x="3756" y="775"/>
                </a:lnTo>
                <a:lnTo>
                  <a:pt x="3639" y="775"/>
                </a:lnTo>
                <a:lnTo>
                  <a:pt x="3561" y="736"/>
                </a:lnTo>
                <a:lnTo>
                  <a:pt x="3365" y="697"/>
                </a:lnTo>
                <a:lnTo>
                  <a:pt x="3287" y="736"/>
                </a:lnTo>
                <a:lnTo>
                  <a:pt x="3248" y="814"/>
                </a:lnTo>
                <a:lnTo>
                  <a:pt x="3248" y="853"/>
                </a:lnTo>
                <a:lnTo>
                  <a:pt x="3287" y="853"/>
                </a:lnTo>
                <a:lnTo>
                  <a:pt x="3287" y="892"/>
                </a:lnTo>
                <a:lnTo>
                  <a:pt x="3248" y="892"/>
                </a:lnTo>
                <a:lnTo>
                  <a:pt x="3287" y="932"/>
                </a:lnTo>
                <a:lnTo>
                  <a:pt x="3326" y="932"/>
                </a:lnTo>
                <a:lnTo>
                  <a:pt x="3326" y="971"/>
                </a:lnTo>
                <a:lnTo>
                  <a:pt x="3287" y="1010"/>
                </a:lnTo>
                <a:lnTo>
                  <a:pt x="3287" y="1049"/>
                </a:lnTo>
                <a:lnTo>
                  <a:pt x="3326" y="1088"/>
                </a:lnTo>
                <a:lnTo>
                  <a:pt x="3326" y="1127"/>
                </a:lnTo>
                <a:lnTo>
                  <a:pt x="3287" y="1166"/>
                </a:lnTo>
                <a:lnTo>
                  <a:pt x="3287" y="1206"/>
                </a:lnTo>
                <a:lnTo>
                  <a:pt x="3365" y="1245"/>
                </a:lnTo>
                <a:lnTo>
                  <a:pt x="3365" y="1323"/>
                </a:lnTo>
                <a:lnTo>
                  <a:pt x="3443" y="1323"/>
                </a:lnTo>
                <a:lnTo>
                  <a:pt x="3443" y="1362"/>
                </a:lnTo>
                <a:lnTo>
                  <a:pt x="3482" y="1401"/>
                </a:lnTo>
                <a:lnTo>
                  <a:pt x="3561" y="1401"/>
                </a:lnTo>
                <a:lnTo>
                  <a:pt x="3639" y="1440"/>
                </a:lnTo>
                <a:lnTo>
                  <a:pt x="3639" y="1479"/>
                </a:lnTo>
                <a:lnTo>
                  <a:pt x="3600" y="1519"/>
                </a:lnTo>
                <a:lnTo>
                  <a:pt x="3561" y="1519"/>
                </a:lnTo>
                <a:lnTo>
                  <a:pt x="3404" y="1597"/>
                </a:lnTo>
                <a:lnTo>
                  <a:pt x="3404" y="1636"/>
                </a:lnTo>
                <a:lnTo>
                  <a:pt x="3443" y="1675"/>
                </a:lnTo>
                <a:lnTo>
                  <a:pt x="3404" y="1831"/>
                </a:lnTo>
                <a:lnTo>
                  <a:pt x="3248" y="2027"/>
                </a:lnTo>
                <a:lnTo>
                  <a:pt x="3287" y="2066"/>
                </a:lnTo>
                <a:lnTo>
                  <a:pt x="3248" y="2105"/>
                </a:lnTo>
                <a:lnTo>
                  <a:pt x="3170" y="2105"/>
                </a:lnTo>
                <a:lnTo>
                  <a:pt x="3012" y="2417"/>
                </a:lnTo>
                <a:lnTo>
                  <a:pt x="2895" y="2458"/>
                </a:lnTo>
                <a:lnTo>
                  <a:pt x="2856" y="2497"/>
                </a:lnTo>
                <a:lnTo>
                  <a:pt x="2777" y="2652"/>
                </a:lnTo>
                <a:lnTo>
                  <a:pt x="2777" y="2691"/>
                </a:lnTo>
                <a:lnTo>
                  <a:pt x="2699" y="2730"/>
                </a:lnTo>
                <a:lnTo>
                  <a:pt x="2582" y="2730"/>
                </a:lnTo>
                <a:lnTo>
                  <a:pt x="2504" y="2769"/>
                </a:lnTo>
                <a:lnTo>
                  <a:pt x="2465" y="2769"/>
                </a:lnTo>
                <a:lnTo>
                  <a:pt x="2425" y="2691"/>
                </a:lnTo>
                <a:lnTo>
                  <a:pt x="2386" y="2691"/>
                </a:lnTo>
                <a:lnTo>
                  <a:pt x="2308" y="2730"/>
                </a:lnTo>
                <a:lnTo>
                  <a:pt x="2308" y="2809"/>
                </a:lnTo>
                <a:lnTo>
                  <a:pt x="2152" y="2965"/>
                </a:lnTo>
                <a:lnTo>
                  <a:pt x="2152" y="3083"/>
                </a:lnTo>
                <a:lnTo>
                  <a:pt x="586" y="3083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A1A1A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37" name="Freeform 55"/>
          <p:cNvSpPr>
            <a:spLocks noEditPoints="1"/>
          </p:cNvSpPr>
          <p:nvPr/>
        </p:nvSpPr>
        <p:spPr bwMode="auto">
          <a:xfrm>
            <a:off x="6791325" y="5802313"/>
            <a:ext cx="1982788" cy="628650"/>
          </a:xfrm>
          <a:custGeom>
            <a:avLst/>
            <a:gdLst>
              <a:gd name="T0" fmla="*/ 0 w 6376"/>
              <a:gd name="T1" fmla="*/ 0 h 2582"/>
              <a:gd name="T2" fmla="*/ 0 w 6376"/>
              <a:gd name="T3" fmla="*/ 0 h 2582"/>
              <a:gd name="T4" fmla="*/ 0 w 6376"/>
              <a:gd name="T5" fmla="*/ 0 h 2582"/>
              <a:gd name="T6" fmla="*/ 0 w 6376"/>
              <a:gd name="T7" fmla="*/ 0 h 2582"/>
              <a:gd name="T8" fmla="*/ 0 w 6376"/>
              <a:gd name="T9" fmla="*/ 0 h 2582"/>
              <a:gd name="T10" fmla="*/ 0 w 6376"/>
              <a:gd name="T11" fmla="*/ 0 h 2582"/>
              <a:gd name="T12" fmla="*/ 0 w 6376"/>
              <a:gd name="T13" fmla="*/ 0 h 2582"/>
              <a:gd name="T14" fmla="*/ 0 w 6376"/>
              <a:gd name="T15" fmla="*/ 0 h 2582"/>
              <a:gd name="T16" fmla="*/ 0 w 6376"/>
              <a:gd name="T17" fmla="*/ 0 h 2582"/>
              <a:gd name="T18" fmla="*/ 0 w 6376"/>
              <a:gd name="T19" fmla="*/ 0 h 2582"/>
              <a:gd name="T20" fmla="*/ 0 w 6376"/>
              <a:gd name="T21" fmla="*/ 0 h 2582"/>
              <a:gd name="T22" fmla="*/ 0 w 6376"/>
              <a:gd name="T23" fmla="*/ 0 h 2582"/>
              <a:gd name="T24" fmla="*/ 0 w 6376"/>
              <a:gd name="T25" fmla="*/ 0 h 2582"/>
              <a:gd name="T26" fmla="*/ 0 w 6376"/>
              <a:gd name="T27" fmla="*/ 0 h 2582"/>
              <a:gd name="T28" fmla="*/ 0 w 6376"/>
              <a:gd name="T29" fmla="*/ 0 h 2582"/>
              <a:gd name="T30" fmla="*/ 0 w 6376"/>
              <a:gd name="T31" fmla="*/ 0 h 2582"/>
              <a:gd name="T32" fmla="*/ 0 w 6376"/>
              <a:gd name="T33" fmla="*/ 0 h 2582"/>
              <a:gd name="T34" fmla="*/ 0 w 6376"/>
              <a:gd name="T35" fmla="*/ 0 h 2582"/>
              <a:gd name="T36" fmla="*/ 0 w 6376"/>
              <a:gd name="T37" fmla="*/ 0 h 2582"/>
              <a:gd name="T38" fmla="*/ 0 w 6376"/>
              <a:gd name="T39" fmla="*/ 0 h 2582"/>
              <a:gd name="T40" fmla="*/ 0 w 6376"/>
              <a:gd name="T41" fmla="*/ 0 h 2582"/>
              <a:gd name="T42" fmla="*/ 0 w 6376"/>
              <a:gd name="T43" fmla="*/ 0 h 2582"/>
              <a:gd name="T44" fmla="*/ 0 w 6376"/>
              <a:gd name="T45" fmla="*/ 0 h 2582"/>
              <a:gd name="T46" fmla="*/ 0 w 6376"/>
              <a:gd name="T47" fmla="*/ 0 h 2582"/>
              <a:gd name="T48" fmla="*/ 0 w 6376"/>
              <a:gd name="T49" fmla="*/ 0 h 2582"/>
              <a:gd name="T50" fmla="*/ 0 w 6376"/>
              <a:gd name="T51" fmla="*/ 0 h 2582"/>
              <a:gd name="T52" fmla="*/ 0 w 6376"/>
              <a:gd name="T53" fmla="*/ 0 h 2582"/>
              <a:gd name="T54" fmla="*/ 0 w 6376"/>
              <a:gd name="T55" fmla="*/ 0 h 2582"/>
              <a:gd name="T56" fmla="*/ 0 w 6376"/>
              <a:gd name="T57" fmla="*/ 0 h 2582"/>
              <a:gd name="T58" fmla="*/ 0 w 6376"/>
              <a:gd name="T59" fmla="*/ 0 h 2582"/>
              <a:gd name="T60" fmla="*/ 0 w 6376"/>
              <a:gd name="T61" fmla="*/ 0 h 2582"/>
              <a:gd name="T62" fmla="*/ 0 w 6376"/>
              <a:gd name="T63" fmla="*/ 0 h 2582"/>
              <a:gd name="T64" fmla="*/ 0 w 6376"/>
              <a:gd name="T65" fmla="*/ 0 h 2582"/>
              <a:gd name="T66" fmla="*/ 0 w 6376"/>
              <a:gd name="T67" fmla="*/ 0 h 2582"/>
              <a:gd name="T68" fmla="*/ 0 w 6376"/>
              <a:gd name="T69" fmla="*/ 0 h 2582"/>
              <a:gd name="T70" fmla="*/ 0 w 6376"/>
              <a:gd name="T71" fmla="*/ 0 h 2582"/>
              <a:gd name="T72" fmla="*/ 0 w 6376"/>
              <a:gd name="T73" fmla="*/ 0 h 2582"/>
              <a:gd name="T74" fmla="*/ 0 w 6376"/>
              <a:gd name="T75" fmla="*/ 0 h 2582"/>
              <a:gd name="T76" fmla="*/ 0 w 6376"/>
              <a:gd name="T77" fmla="*/ 0 h 2582"/>
              <a:gd name="T78" fmla="*/ 0 w 6376"/>
              <a:gd name="T79" fmla="*/ 0 h 2582"/>
              <a:gd name="T80" fmla="*/ 0 w 6376"/>
              <a:gd name="T81" fmla="*/ 0 h 2582"/>
              <a:gd name="T82" fmla="*/ 0 w 6376"/>
              <a:gd name="T83" fmla="*/ 0 h 2582"/>
              <a:gd name="T84" fmla="*/ 0 w 6376"/>
              <a:gd name="T85" fmla="*/ 0 h 2582"/>
              <a:gd name="T86" fmla="*/ 0 w 6376"/>
              <a:gd name="T87" fmla="*/ 0 h 2582"/>
              <a:gd name="T88" fmla="*/ 0 w 6376"/>
              <a:gd name="T89" fmla="*/ 0 h 2582"/>
              <a:gd name="T90" fmla="*/ 0 w 6376"/>
              <a:gd name="T91" fmla="*/ 0 h 2582"/>
              <a:gd name="T92" fmla="*/ 0 w 6376"/>
              <a:gd name="T93" fmla="*/ 0 h 2582"/>
              <a:gd name="T94" fmla="*/ 0 w 6376"/>
              <a:gd name="T95" fmla="*/ 0 h 2582"/>
              <a:gd name="T96" fmla="*/ 0 w 6376"/>
              <a:gd name="T97" fmla="*/ 0 h 2582"/>
              <a:gd name="T98" fmla="*/ 0 w 6376"/>
              <a:gd name="T99" fmla="*/ 0 h 2582"/>
              <a:gd name="T100" fmla="*/ 0 w 6376"/>
              <a:gd name="T101" fmla="*/ 0 h 2582"/>
              <a:gd name="T102" fmla="*/ 0 w 6376"/>
              <a:gd name="T103" fmla="*/ 0 h 2582"/>
              <a:gd name="T104" fmla="*/ 0 w 6376"/>
              <a:gd name="T105" fmla="*/ 0 h 2582"/>
              <a:gd name="T106" fmla="*/ 0 w 6376"/>
              <a:gd name="T107" fmla="*/ 0 h 2582"/>
              <a:gd name="T108" fmla="*/ 0 w 6376"/>
              <a:gd name="T109" fmla="*/ 0 h 2582"/>
              <a:gd name="T110" fmla="*/ 0 w 6376"/>
              <a:gd name="T111" fmla="*/ 0 h 2582"/>
              <a:gd name="T112" fmla="*/ 0 w 6376"/>
              <a:gd name="T113" fmla="*/ 0 h 2582"/>
              <a:gd name="T114" fmla="*/ 0 w 6376"/>
              <a:gd name="T115" fmla="*/ 0 h 25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376"/>
              <a:gd name="T175" fmla="*/ 0 h 2582"/>
              <a:gd name="T176" fmla="*/ 6376 w 6376"/>
              <a:gd name="T177" fmla="*/ 2582 h 25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376" h="2582">
                <a:moveTo>
                  <a:pt x="4656" y="2581"/>
                </a:moveTo>
                <a:lnTo>
                  <a:pt x="4694" y="2542"/>
                </a:lnTo>
                <a:lnTo>
                  <a:pt x="4656" y="2425"/>
                </a:lnTo>
                <a:lnTo>
                  <a:pt x="4656" y="2308"/>
                </a:lnTo>
                <a:lnTo>
                  <a:pt x="4694" y="2229"/>
                </a:lnTo>
                <a:lnTo>
                  <a:pt x="4734" y="2190"/>
                </a:lnTo>
                <a:lnTo>
                  <a:pt x="4773" y="2190"/>
                </a:lnTo>
                <a:lnTo>
                  <a:pt x="4813" y="2190"/>
                </a:lnTo>
                <a:lnTo>
                  <a:pt x="4813" y="2229"/>
                </a:lnTo>
                <a:lnTo>
                  <a:pt x="4813" y="2347"/>
                </a:lnTo>
                <a:lnTo>
                  <a:pt x="4813" y="2425"/>
                </a:lnTo>
                <a:lnTo>
                  <a:pt x="4852" y="2503"/>
                </a:lnTo>
                <a:lnTo>
                  <a:pt x="4930" y="2503"/>
                </a:lnTo>
                <a:lnTo>
                  <a:pt x="4969" y="2542"/>
                </a:lnTo>
                <a:lnTo>
                  <a:pt x="5087" y="2542"/>
                </a:lnTo>
                <a:lnTo>
                  <a:pt x="5165" y="2542"/>
                </a:lnTo>
                <a:lnTo>
                  <a:pt x="5204" y="2503"/>
                </a:lnTo>
                <a:lnTo>
                  <a:pt x="5243" y="2503"/>
                </a:lnTo>
                <a:lnTo>
                  <a:pt x="5282" y="2542"/>
                </a:lnTo>
                <a:lnTo>
                  <a:pt x="5399" y="2542"/>
                </a:lnTo>
                <a:lnTo>
                  <a:pt x="5517" y="2542"/>
                </a:lnTo>
                <a:lnTo>
                  <a:pt x="5595" y="2503"/>
                </a:lnTo>
                <a:lnTo>
                  <a:pt x="5634" y="2464"/>
                </a:lnTo>
                <a:lnTo>
                  <a:pt x="5634" y="2425"/>
                </a:lnTo>
                <a:lnTo>
                  <a:pt x="5595" y="2386"/>
                </a:lnTo>
                <a:lnTo>
                  <a:pt x="5556" y="2386"/>
                </a:lnTo>
                <a:lnTo>
                  <a:pt x="5517" y="2347"/>
                </a:lnTo>
                <a:lnTo>
                  <a:pt x="5517" y="2308"/>
                </a:lnTo>
                <a:lnTo>
                  <a:pt x="5517" y="2268"/>
                </a:lnTo>
                <a:lnTo>
                  <a:pt x="5556" y="2268"/>
                </a:lnTo>
                <a:lnTo>
                  <a:pt x="5634" y="2268"/>
                </a:lnTo>
                <a:lnTo>
                  <a:pt x="5712" y="2229"/>
                </a:lnTo>
                <a:lnTo>
                  <a:pt x="5751" y="2190"/>
                </a:lnTo>
                <a:lnTo>
                  <a:pt x="5907" y="2073"/>
                </a:lnTo>
                <a:lnTo>
                  <a:pt x="5946" y="2034"/>
                </a:lnTo>
                <a:lnTo>
                  <a:pt x="6024" y="1996"/>
                </a:lnTo>
                <a:lnTo>
                  <a:pt x="6181" y="1877"/>
                </a:lnTo>
                <a:lnTo>
                  <a:pt x="6220" y="1839"/>
                </a:lnTo>
                <a:lnTo>
                  <a:pt x="6259" y="1839"/>
                </a:lnTo>
                <a:lnTo>
                  <a:pt x="6298" y="1877"/>
                </a:lnTo>
                <a:lnTo>
                  <a:pt x="6376" y="1877"/>
                </a:lnTo>
                <a:lnTo>
                  <a:pt x="6376" y="2581"/>
                </a:lnTo>
                <a:lnTo>
                  <a:pt x="4656" y="2581"/>
                </a:lnTo>
                <a:close/>
                <a:moveTo>
                  <a:pt x="4108" y="2581"/>
                </a:moveTo>
                <a:lnTo>
                  <a:pt x="4147" y="2542"/>
                </a:lnTo>
                <a:lnTo>
                  <a:pt x="4225" y="2581"/>
                </a:lnTo>
                <a:lnTo>
                  <a:pt x="4108" y="2581"/>
                </a:lnTo>
                <a:close/>
                <a:moveTo>
                  <a:pt x="0" y="2582"/>
                </a:moveTo>
                <a:lnTo>
                  <a:pt x="0" y="2464"/>
                </a:lnTo>
                <a:lnTo>
                  <a:pt x="156" y="2308"/>
                </a:lnTo>
                <a:lnTo>
                  <a:pt x="156" y="2229"/>
                </a:lnTo>
                <a:lnTo>
                  <a:pt x="234" y="2190"/>
                </a:lnTo>
                <a:lnTo>
                  <a:pt x="273" y="2190"/>
                </a:lnTo>
                <a:lnTo>
                  <a:pt x="313" y="2268"/>
                </a:lnTo>
                <a:lnTo>
                  <a:pt x="352" y="2268"/>
                </a:lnTo>
                <a:lnTo>
                  <a:pt x="430" y="2229"/>
                </a:lnTo>
                <a:lnTo>
                  <a:pt x="547" y="2229"/>
                </a:lnTo>
                <a:lnTo>
                  <a:pt x="625" y="2190"/>
                </a:lnTo>
                <a:lnTo>
                  <a:pt x="625" y="2151"/>
                </a:lnTo>
                <a:lnTo>
                  <a:pt x="704" y="1996"/>
                </a:lnTo>
                <a:lnTo>
                  <a:pt x="743" y="1957"/>
                </a:lnTo>
                <a:lnTo>
                  <a:pt x="860" y="1916"/>
                </a:lnTo>
                <a:lnTo>
                  <a:pt x="1018" y="1604"/>
                </a:lnTo>
                <a:lnTo>
                  <a:pt x="1096" y="1604"/>
                </a:lnTo>
                <a:lnTo>
                  <a:pt x="1135" y="1565"/>
                </a:lnTo>
                <a:lnTo>
                  <a:pt x="1096" y="1526"/>
                </a:lnTo>
                <a:lnTo>
                  <a:pt x="1252" y="1330"/>
                </a:lnTo>
                <a:lnTo>
                  <a:pt x="1291" y="1174"/>
                </a:lnTo>
                <a:lnTo>
                  <a:pt x="1252" y="1135"/>
                </a:lnTo>
                <a:lnTo>
                  <a:pt x="1252" y="1096"/>
                </a:lnTo>
                <a:lnTo>
                  <a:pt x="1409" y="1018"/>
                </a:lnTo>
                <a:lnTo>
                  <a:pt x="1448" y="1018"/>
                </a:lnTo>
                <a:lnTo>
                  <a:pt x="1487" y="978"/>
                </a:lnTo>
                <a:lnTo>
                  <a:pt x="1487" y="939"/>
                </a:lnTo>
                <a:lnTo>
                  <a:pt x="1409" y="900"/>
                </a:lnTo>
                <a:lnTo>
                  <a:pt x="1330" y="900"/>
                </a:lnTo>
                <a:lnTo>
                  <a:pt x="1291" y="861"/>
                </a:lnTo>
                <a:lnTo>
                  <a:pt x="1291" y="822"/>
                </a:lnTo>
                <a:lnTo>
                  <a:pt x="1213" y="822"/>
                </a:lnTo>
                <a:lnTo>
                  <a:pt x="1213" y="744"/>
                </a:lnTo>
                <a:lnTo>
                  <a:pt x="1135" y="705"/>
                </a:lnTo>
                <a:lnTo>
                  <a:pt x="1135" y="665"/>
                </a:lnTo>
                <a:lnTo>
                  <a:pt x="1174" y="626"/>
                </a:lnTo>
                <a:lnTo>
                  <a:pt x="1174" y="587"/>
                </a:lnTo>
                <a:lnTo>
                  <a:pt x="1135" y="548"/>
                </a:lnTo>
                <a:lnTo>
                  <a:pt x="1135" y="509"/>
                </a:lnTo>
                <a:lnTo>
                  <a:pt x="1174" y="470"/>
                </a:lnTo>
                <a:lnTo>
                  <a:pt x="1174" y="431"/>
                </a:lnTo>
                <a:lnTo>
                  <a:pt x="1135" y="431"/>
                </a:lnTo>
                <a:lnTo>
                  <a:pt x="1096" y="391"/>
                </a:lnTo>
                <a:lnTo>
                  <a:pt x="1135" y="391"/>
                </a:lnTo>
                <a:lnTo>
                  <a:pt x="1135" y="352"/>
                </a:lnTo>
                <a:lnTo>
                  <a:pt x="1096" y="352"/>
                </a:lnTo>
                <a:lnTo>
                  <a:pt x="1096" y="313"/>
                </a:lnTo>
                <a:lnTo>
                  <a:pt x="1135" y="235"/>
                </a:lnTo>
                <a:lnTo>
                  <a:pt x="1213" y="196"/>
                </a:lnTo>
                <a:lnTo>
                  <a:pt x="1409" y="235"/>
                </a:lnTo>
                <a:lnTo>
                  <a:pt x="1487" y="274"/>
                </a:lnTo>
                <a:lnTo>
                  <a:pt x="1604" y="274"/>
                </a:lnTo>
                <a:lnTo>
                  <a:pt x="1643" y="235"/>
                </a:lnTo>
                <a:lnTo>
                  <a:pt x="1682" y="274"/>
                </a:lnTo>
                <a:lnTo>
                  <a:pt x="1761" y="196"/>
                </a:lnTo>
                <a:lnTo>
                  <a:pt x="1839" y="235"/>
                </a:lnTo>
                <a:lnTo>
                  <a:pt x="1878" y="235"/>
                </a:lnTo>
                <a:lnTo>
                  <a:pt x="1878" y="118"/>
                </a:lnTo>
                <a:lnTo>
                  <a:pt x="2034" y="39"/>
                </a:lnTo>
                <a:lnTo>
                  <a:pt x="2034" y="0"/>
                </a:lnTo>
                <a:lnTo>
                  <a:pt x="2113" y="0"/>
                </a:lnTo>
                <a:lnTo>
                  <a:pt x="2113" y="79"/>
                </a:lnTo>
                <a:lnTo>
                  <a:pt x="2152" y="196"/>
                </a:lnTo>
                <a:lnTo>
                  <a:pt x="2152" y="274"/>
                </a:lnTo>
                <a:lnTo>
                  <a:pt x="2269" y="274"/>
                </a:lnTo>
                <a:lnTo>
                  <a:pt x="2308" y="352"/>
                </a:lnTo>
                <a:lnTo>
                  <a:pt x="2347" y="391"/>
                </a:lnTo>
                <a:lnTo>
                  <a:pt x="2308" y="391"/>
                </a:lnTo>
                <a:lnTo>
                  <a:pt x="2269" y="431"/>
                </a:lnTo>
                <a:lnTo>
                  <a:pt x="2269" y="509"/>
                </a:lnTo>
                <a:lnTo>
                  <a:pt x="2308" y="587"/>
                </a:lnTo>
                <a:lnTo>
                  <a:pt x="2308" y="626"/>
                </a:lnTo>
                <a:lnTo>
                  <a:pt x="2425" y="626"/>
                </a:lnTo>
                <a:lnTo>
                  <a:pt x="2425" y="665"/>
                </a:lnTo>
                <a:lnTo>
                  <a:pt x="2504" y="665"/>
                </a:lnTo>
                <a:lnTo>
                  <a:pt x="2465" y="744"/>
                </a:lnTo>
                <a:lnTo>
                  <a:pt x="2543" y="822"/>
                </a:lnTo>
                <a:lnTo>
                  <a:pt x="2465" y="861"/>
                </a:lnTo>
                <a:lnTo>
                  <a:pt x="2425" y="900"/>
                </a:lnTo>
                <a:lnTo>
                  <a:pt x="2347" y="900"/>
                </a:lnTo>
                <a:lnTo>
                  <a:pt x="2347" y="822"/>
                </a:lnTo>
                <a:lnTo>
                  <a:pt x="2230" y="861"/>
                </a:lnTo>
                <a:lnTo>
                  <a:pt x="2269" y="939"/>
                </a:lnTo>
                <a:lnTo>
                  <a:pt x="2347" y="1018"/>
                </a:lnTo>
                <a:lnTo>
                  <a:pt x="2308" y="1096"/>
                </a:lnTo>
                <a:lnTo>
                  <a:pt x="2347" y="1135"/>
                </a:lnTo>
                <a:lnTo>
                  <a:pt x="2308" y="1174"/>
                </a:lnTo>
                <a:lnTo>
                  <a:pt x="2347" y="1213"/>
                </a:lnTo>
                <a:lnTo>
                  <a:pt x="2425" y="1174"/>
                </a:lnTo>
                <a:lnTo>
                  <a:pt x="2465" y="1213"/>
                </a:lnTo>
                <a:lnTo>
                  <a:pt x="2543" y="1330"/>
                </a:lnTo>
                <a:lnTo>
                  <a:pt x="2582" y="1330"/>
                </a:lnTo>
                <a:lnTo>
                  <a:pt x="2699" y="1409"/>
                </a:lnTo>
                <a:lnTo>
                  <a:pt x="2699" y="1448"/>
                </a:lnTo>
                <a:lnTo>
                  <a:pt x="2777" y="1487"/>
                </a:lnTo>
                <a:lnTo>
                  <a:pt x="2777" y="1448"/>
                </a:lnTo>
                <a:lnTo>
                  <a:pt x="2896" y="1526"/>
                </a:lnTo>
                <a:lnTo>
                  <a:pt x="2738" y="1683"/>
                </a:lnTo>
                <a:lnTo>
                  <a:pt x="2738" y="1722"/>
                </a:lnTo>
                <a:lnTo>
                  <a:pt x="2699" y="1761"/>
                </a:lnTo>
                <a:lnTo>
                  <a:pt x="2699" y="1877"/>
                </a:lnTo>
                <a:lnTo>
                  <a:pt x="2660" y="1916"/>
                </a:lnTo>
                <a:lnTo>
                  <a:pt x="2660" y="1957"/>
                </a:lnTo>
                <a:lnTo>
                  <a:pt x="2738" y="1996"/>
                </a:lnTo>
                <a:lnTo>
                  <a:pt x="2777" y="1996"/>
                </a:lnTo>
                <a:lnTo>
                  <a:pt x="2935" y="2073"/>
                </a:lnTo>
                <a:lnTo>
                  <a:pt x="2974" y="2112"/>
                </a:lnTo>
                <a:lnTo>
                  <a:pt x="3130" y="2229"/>
                </a:lnTo>
                <a:lnTo>
                  <a:pt x="3130" y="2190"/>
                </a:lnTo>
                <a:lnTo>
                  <a:pt x="3248" y="2268"/>
                </a:lnTo>
                <a:lnTo>
                  <a:pt x="3326" y="2268"/>
                </a:lnTo>
                <a:lnTo>
                  <a:pt x="3326" y="2308"/>
                </a:lnTo>
                <a:lnTo>
                  <a:pt x="3443" y="2347"/>
                </a:lnTo>
                <a:lnTo>
                  <a:pt x="3482" y="2347"/>
                </a:lnTo>
                <a:lnTo>
                  <a:pt x="3482" y="2308"/>
                </a:lnTo>
                <a:lnTo>
                  <a:pt x="3560" y="2308"/>
                </a:lnTo>
                <a:lnTo>
                  <a:pt x="3600" y="2347"/>
                </a:lnTo>
                <a:lnTo>
                  <a:pt x="3678" y="2308"/>
                </a:lnTo>
                <a:lnTo>
                  <a:pt x="3717" y="2347"/>
                </a:lnTo>
                <a:lnTo>
                  <a:pt x="3795" y="2347"/>
                </a:lnTo>
                <a:lnTo>
                  <a:pt x="3795" y="2464"/>
                </a:lnTo>
                <a:lnTo>
                  <a:pt x="3873" y="2464"/>
                </a:lnTo>
                <a:lnTo>
                  <a:pt x="3912" y="2503"/>
                </a:lnTo>
                <a:lnTo>
                  <a:pt x="3991" y="2542"/>
                </a:lnTo>
                <a:lnTo>
                  <a:pt x="4030" y="2503"/>
                </a:lnTo>
                <a:lnTo>
                  <a:pt x="4069" y="2503"/>
                </a:lnTo>
                <a:lnTo>
                  <a:pt x="4069" y="2582"/>
                </a:lnTo>
                <a:lnTo>
                  <a:pt x="0" y="2582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38" name="Freeform 56"/>
          <p:cNvSpPr>
            <a:spLocks/>
          </p:cNvSpPr>
          <p:nvPr/>
        </p:nvSpPr>
        <p:spPr bwMode="auto">
          <a:xfrm>
            <a:off x="4113213" y="5964238"/>
            <a:ext cx="339725" cy="295275"/>
          </a:xfrm>
          <a:custGeom>
            <a:avLst/>
            <a:gdLst>
              <a:gd name="T0" fmla="*/ 0 w 1096"/>
              <a:gd name="T1" fmla="*/ 0 h 1212"/>
              <a:gd name="T2" fmla="*/ 0 w 1096"/>
              <a:gd name="T3" fmla="*/ 0 h 1212"/>
              <a:gd name="T4" fmla="*/ 0 w 1096"/>
              <a:gd name="T5" fmla="*/ 0 h 1212"/>
              <a:gd name="T6" fmla="*/ 0 w 1096"/>
              <a:gd name="T7" fmla="*/ 0 h 1212"/>
              <a:gd name="T8" fmla="*/ 0 w 1096"/>
              <a:gd name="T9" fmla="*/ 0 h 1212"/>
              <a:gd name="T10" fmla="*/ 0 w 1096"/>
              <a:gd name="T11" fmla="*/ 0 h 1212"/>
              <a:gd name="T12" fmla="*/ 0 w 1096"/>
              <a:gd name="T13" fmla="*/ 0 h 1212"/>
              <a:gd name="T14" fmla="*/ 0 w 1096"/>
              <a:gd name="T15" fmla="*/ 0 h 1212"/>
              <a:gd name="T16" fmla="*/ 0 w 1096"/>
              <a:gd name="T17" fmla="*/ 0 h 1212"/>
              <a:gd name="T18" fmla="*/ 0 w 1096"/>
              <a:gd name="T19" fmla="*/ 0 h 1212"/>
              <a:gd name="T20" fmla="*/ 0 w 1096"/>
              <a:gd name="T21" fmla="*/ 0 h 1212"/>
              <a:gd name="T22" fmla="*/ 0 w 1096"/>
              <a:gd name="T23" fmla="*/ 0 h 1212"/>
              <a:gd name="T24" fmla="*/ 0 w 1096"/>
              <a:gd name="T25" fmla="*/ 0 h 1212"/>
              <a:gd name="T26" fmla="*/ 0 w 1096"/>
              <a:gd name="T27" fmla="*/ 0 h 1212"/>
              <a:gd name="T28" fmla="*/ 0 w 1096"/>
              <a:gd name="T29" fmla="*/ 0 h 1212"/>
              <a:gd name="T30" fmla="*/ 0 w 1096"/>
              <a:gd name="T31" fmla="*/ 0 h 1212"/>
              <a:gd name="T32" fmla="*/ 0 w 1096"/>
              <a:gd name="T33" fmla="*/ 0 h 1212"/>
              <a:gd name="T34" fmla="*/ 0 w 1096"/>
              <a:gd name="T35" fmla="*/ 0 h 1212"/>
              <a:gd name="T36" fmla="*/ 0 w 1096"/>
              <a:gd name="T37" fmla="*/ 0 h 1212"/>
              <a:gd name="T38" fmla="*/ 0 w 1096"/>
              <a:gd name="T39" fmla="*/ 0 h 1212"/>
              <a:gd name="T40" fmla="*/ 0 w 1096"/>
              <a:gd name="T41" fmla="*/ 0 h 1212"/>
              <a:gd name="T42" fmla="*/ 0 w 1096"/>
              <a:gd name="T43" fmla="*/ 0 h 1212"/>
              <a:gd name="T44" fmla="*/ 0 w 1096"/>
              <a:gd name="T45" fmla="*/ 0 h 1212"/>
              <a:gd name="T46" fmla="*/ 0 w 1096"/>
              <a:gd name="T47" fmla="*/ 0 h 1212"/>
              <a:gd name="T48" fmla="*/ 0 w 1096"/>
              <a:gd name="T49" fmla="*/ 0 h 1212"/>
              <a:gd name="T50" fmla="*/ 0 w 1096"/>
              <a:gd name="T51" fmla="*/ 0 h 1212"/>
              <a:gd name="T52" fmla="*/ 0 w 1096"/>
              <a:gd name="T53" fmla="*/ 0 h 1212"/>
              <a:gd name="T54" fmla="*/ 0 w 1096"/>
              <a:gd name="T55" fmla="*/ 0 h 1212"/>
              <a:gd name="T56" fmla="*/ 0 w 1096"/>
              <a:gd name="T57" fmla="*/ 0 h 1212"/>
              <a:gd name="T58" fmla="*/ 0 w 1096"/>
              <a:gd name="T59" fmla="*/ 0 h 1212"/>
              <a:gd name="T60" fmla="*/ 0 w 1096"/>
              <a:gd name="T61" fmla="*/ 0 h 1212"/>
              <a:gd name="T62" fmla="*/ 0 w 1096"/>
              <a:gd name="T63" fmla="*/ 0 h 1212"/>
              <a:gd name="T64" fmla="*/ 0 w 1096"/>
              <a:gd name="T65" fmla="*/ 0 h 1212"/>
              <a:gd name="T66" fmla="*/ 0 w 1096"/>
              <a:gd name="T67" fmla="*/ 0 h 1212"/>
              <a:gd name="T68" fmla="*/ 0 w 1096"/>
              <a:gd name="T69" fmla="*/ 0 h 1212"/>
              <a:gd name="T70" fmla="*/ 0 w 1096"/>
              <a:gd name="T71" fmla="*/ 0 h 12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96"/>
              <a:gd name="T109" fmla="*/ 0 h 1212"/>
              <a:gd name="T110" fmla="*/ 1096 w 1096"/>
              <a:gd name="T111" fmla="*/ 1212 h 121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96" h="1212">
                <a:moveTo>
                  <a:pt x="40" y="1174"/>
                </a:moveTo>
                <a:lnTo>
                  <a:pt x="40" y="1135"/>
                </a:lnTo>
                <a:lnTo>
                  <a:pt x="0" y="1096"/>
                </a:lnTo>
                <a:lnTo>
                  <a:pt x="40" y="978"/>
                </a:lnTo>
                <a:lnTo>
                  <a:pt x="40" y="861"/>
                </a:lnTo>
                <a:lnTo>
                  <a:pt x="118" y="705"/>
                </a:lnTo>
                <a:lnTo>
                  <a:pt x="157" y="587"/>
                </a:lnTo>
                <a:lnTo>
                  <a:pt x="157" y="548"/>
                </a:lnTo>
                <a:lnTo>
                  <a:pt x="157" y="509"/>
                </a:lnTo>
                <a:lnTo>
                  <a:pt x="157" y="392"/>
                </a:lnTo>
                <a:lnTo>
                  <a:pt x="157" y="274"/>
                </a:lnTo>
                <a:lnTo>
                  <a:pt x="197" y="235"/>
                </a:lnTo>
                <a:lnTo>
                  <a:pt x="157" y="196"/>
                </a:lnTo>
                <a:lnTo>
                  <a:pt x="157" y="157"/>
                </a:lnTo>
                <a:lnTo>
                  <a:pt x="197" y="157"/>
                </a:lnTo>
                <a:lnTo>
                  <a:pt x="392" y="274"/>
                </a:lnTo>
                <a:lnTo>
                  <a:pt x="431" y="313"/>
                </a:lnTo>
                <a:lnTo>
                  <a:pt x="470" y="313"/>
                </a:lnTo>
                <a:lnTo>
                  <a:pt x="588" y="235"/>
                </a:lnTo>
                <a:lnTo>
                  <a:pt x="940" y="0"/>
                </a:lnTo>
                <a:lnTo>
                  <a:pt x="1057" y="235"/>
                </a:lnTo>
                <a:lnTo>
                  <a:pt x="1096" y="313"/>
                </a:lnTo>
                <a:lnTo>
                  <a:pt x="1057" y="392"/>
                </a:lnTo>
                <a:lnTo>
                  <a:pt x="1018" y="392"/>
                </a:lnTo>
                <a:lnTo>
                  <a:pt x="901" y="431"/>
                </a:lnTo>
                <a:lnTo>
                  <a:pt x="627" y="509"/>
                </a:lnTo>
                <a:lnTo>
                  <a:pt x="549" y="548"/>
                </a:lnTo>
                <a:lnTo>
                  <a:pt x="666" y="744"/>
                </a:lnTo>
                <a:lnTo>
                  <a:pt x="744" y="861"/>
                </a:lnTo>
                <a:lnTo>
                  <a:pt x="666" y="939"/>
                </a:lnTo>
                <a:lnTo>
                  <a:pt x="627" y="978"/>
                </a:lnTo>
                <a:lnTo>
                  <a:pt x="588" y="978"/>
                </a:lnTo>
                <a:lnTo>
                  <a:pt x="431" y="1018"/>
                </a:lnTo>
                <a:lnTo>
                  <a:pt x="392" y="1096"/>
                </a:lnTo>
                <a:lnTo>
                  <a:pt x="275" y="1212"/>
                </a:lnTo>
                <a:lnTo>
                  <a:pt x="40" y="1174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39" name="Freeform 57"/>
          <p:cNvSpPr>
            <a:spLocks/>
          </p:cNvSpPr>
          <p:nvPr/>
        </p:nvSpPr>
        <p:spPr bwMode="auto">
          <a:xfrm>
            <a:off x="2130425" y="5973763"/>
            <a:ext cx="1216025" cy="457200"/>
          </a:xfrm>
          <a:custGeom>
            <a:avLst/>
            <a:gdLst>
              <a:gd name="T0" fmla="*/ 0 w 3911"/>
              <a:gd name="T1" fmla="*/ 0 h 1877"/>
              <a:gd name="T2" fmla="*/ 0 w 3911"/>
              <a:gd name="T3" fmla="*/ 0 h 1877"/>
              <a:gd name="T4" fmla="*/ 0 w 3911"/>
              <a:gd name="T5" fmla="*/ 0 h 1877"/>
              <a:gd name="T6" fmla="*/ 0 w 3911"/>
              <a:gd name="T7" fmla="*/ 0 h 1877"/>
              <a:gd name="T8" fmla="*/ 0 w 3911"/>
              <a:gd name="T9" fmla="*/ 0 h 1877"/>
              <a:gd name="T10" fmla="*/ 0 w 3911"/>
              <a:gd name="T11" fmla="*/ 0 h 1877"/>
              <a:gd name="T12" fmla="*/ 0 w 3911"/>
              <a:gd name="T13" fmla="*/ 0 h 1877"/>
              <a:gd name="T14" fmla="*/ 0 w 3911"/>
              <a:gd name="T15" fmla="*/ 0 h 1877"/>
              <a:gd name="T16" fmla="*/ 0 w 3911"/>
              <a:gd name="T17" fmla="*/ 0 h 1877"/>
              <a:gd name="T18" fmla="*/ 0 w 3911"/>
              <a:gd name="T19" fmla="*/ 0 h 1877"/>
              <a:gd name="T20" fmla="*/ 0 w 3911"/>
              <a:gd name="T21" fmla="*/ 0 h 1877"/>
              <a:gd name="T22" fmla="*/ 0 w 3911"/>
              <a:gd name="T23" fmla="*/ 0 h 1877"/>
              <a:gd name="T24" fmla="*/ 0 w 3911"/>
              <a:gd name="T25" fmla="*/ 0 h 1877"/>
              <a:gd name="T26" fmla="*/ 0 w 3911"/>
              <a:gd name="T27" fmla="*/ 0 h 1877"/>
              <a:gd name="T28" fmla="*/ 0 w 3911"/>
              <a:gd name="T29" fmla="*/ 0 h 1877"/>
              <a:gd name="T30" fmla="*/ 0 w 3911"/>
              <a:gd name="T31" fmla="*/ 0 h 1877"/>
              <a:gd name="T32" fmla="*/ 0 w 3911"/>
              <a:gd name="T33" fmla="*/ 0 h 1877"/>
              <a:gd name="T34" fmla="*/ 0 w 3911"/>
              <a:gd name="T35" fmla="*/ 0 h 1877"/>
              <a:gd name="T36" fmla="*/ 0 w 3911"/>
              <a:gd name="T37" fmla="*/ 0 h 1877"/>
              <a:gd name="T38" fmla="*/ 0 w 3911"/>
              <a:gd name="T39" fmla="*/ 0 h 1877"/>
              <a:gd name="T40" fmla="*/ 0 w 3911"/>
              <a:gd name="T41" fmla="*/ 0 h 1877"/>
              <a:gd name="T42" fmla="*/ 0 w 3911"/>
              <a:gd name="T43" fmla="*/ 0 h 1877"/>
              <a:gd name="T44" fmla="*/ 0 w 3911"/>
              <a:gd name="T45" fmla="*/ 0 h 1877"/>
              <a:gd name="T46" fmla="*/ 0 w 3911"/>
              <a:gd name="T47" fmla="*/ 0 h 1877"/>
              <a:gd name="T48" fmla="*/ 0 w 3911"/>
              <a:gd name="T49" fmla="*/ 0 h 1877"/>
              <a:gd name="T50" fmla="*/ 0 w 3911"/>
              <a:gd name="T51" fmla="*/ 0 h 1877"/>
              <a:gd name="T52" fmla="*/ 0 w 3911"/>
              <a:gd name="T53" fmla="*/ 0 h 1877"/>
              <a:gd name="T54" fmla="*/ 0 w 3911"/>
              <a:gd name="T55" fmla="*/ 0 h 1877"/>
              <a:gd name="T56" fmla="*/ 0 w 3911"/>
              <a:gd name="T57" fmla="*/ 0 h 1877"/>
              <a:gd name="T58" fmla="*/ 0 w 3911"/>
              <a:gd name="T59" fmla="*/ 0 h 1877"/>
              <a:gd name="T60" fmla="*/ 0 w 3911"/>
              <a:gd name="T61" fmla="*/ 0 h 1877"/>
              <a:gd name="T62" fmla="*/ 0 w 3911"/>
              <a:gd name="T63" fmla="*/ 0 h 1877"/>
              <a:gd name="T64" fmla="*/ 0 w 3911"/>
              <a:gd name="T65" fmla="*/ 0 h 1877"/>
              <a:gd name="T66" fmla="*/ 0 w 3911"/>
              <a:gd name="T67" fmla="*/ 0 h 18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911"/>
              <a:gd name="T103" fmla="*/ 0 h 1877"/>
              <a:gd name="T104" fmla="*/ 3911 w 3911"/>
              <a:gd name="T105" fmla="*/ 1877 h 18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911" h="1877">
                <a:moveTo>
                  <a:pt x="117" y="1877"/>
                </a:moveTo>
                <a:lnTo>
                  <a:pt x="117" y="1798"/>
                </a:lnTo>
                <a:lnTo>
                  <a:pt x="78" y="1681"/>
                </a:lnTo>
                <a:lnTo>
                  <a:pt x="78" y="1603"/>
                </a:lnTo>
                <a:lnTo>
                  <a:pt x="117" y="1524"/>
                </a:lnTo>
                <a:lnTo>
                  <a:pt x="117" y="1252"/>
                </a:lnTo>
                <a:lnTo>
                  <a:pt x="78" y="1134"/>
                </a:lnTo>
                <a:lnTo>
                  <a:pt x="0" y="939"/>
                </a:lnTo>
                <a:lnTo>
                  <a:pt x="0" y="860"/>
                </a:lnTo>
                <a:lnTo>
                  <a:pt x="39" y="860"/>
                </a:lnTo>
                <a:lnTo>
                  <a:pt x="195" y="704"/>
                </a:lnTo>
                <a:lnTo>
                  <a:pt x="195" y="665"/>
                </a:lnTo>
                <a:lnTo>
                  <a:pt x="156" y="508"/>
                </a:lnTo>
                <a:lnTo>
                  <a:pt x="352" y="313"/>
                </a:lnTo>
                <a:lnTo>
                  <a:pt x="509" y="234"/>
                </a:lnTo>
                <a:lnTo>
                  <a:pt x="509" y="0"/>
                </a:lnTo>
                <a:lnTo>
                  <a:pt x="665" y="78"/>
                </a:lnTo>
                <a:lnTo>
                  <a:pt x="783" y="117"/>
                </a:lnTo>
                <a:lnTo>
                  <a:pt x="861" y="117"/>
                </a:lnTo>
                <a:lnTo>
                  <a:pt x="939" y="78"/>
                </a:lnTo>
                <a:lnTo>
                  <a:pt x="1017" y="78"/>
                </a:lnTo>
                <a:lnTo>
                  <a:pt x="1174" y="117"/>
                </a:lnTo>
                <a:lnTo>
                  <a:pt x="1252" y="195"/>
                </a:lnTo>
                <a:lnTo>
                  <a:pt x="1330" y="234"/>
                </a:lnTo>
                <a:lnTo>
                  <a:pt x="1448" y="234"/>
                </a:lnTo>
                <a:lnTo>
                  <a:pt x="1448" y="273"/>
                </a:lnTo>
                <a:lnTo>
                  <a:pt x="1487" y="391"/>
                </a:lnTo>
                <a:lnTo>
                  <a:pt x="1526" y="469"/>
                </a:lnTo>
                <a:lnTo>
                  <a:pt x="1604" y="547"/>
                </a:lnTo>
                <a:lnTo>
                  <a:pt x="1643" y="547"/>
                </a:lnTo>
                <a:lnTo>
                  <a:pt x="1721" y="586"/>
                </a:lnTo>
                <a:lnTo>
                  <a:pt x="1878" y="586"/>
                </a:lnTo>
                <a:lnTo>
                  <a:pt x="1995" y="625"/>
                </a:lnTo>
                <a:lnTo>
                  <a:pt x="2151" y="704"/>
                </a:lnTo>
                <a:lnTo>
                  <a:pt x="2386" y="860"/>
                </a:lnTo>
                <a:lnTo>
                  <a:pt x="2426" y="860"/>
                </a:lnTo>
                <a:lnTo>
                  <a:pt x="2465" y="821"/>
                </a:lnTo>
                <a:lnTo>
                  <a:pt x="2544" y="782"/>
                </a:lnTo>
                <a:lnTo>
                  <a:pt x="2622" y="704"/>
                </a:lnTo>
                <a:lnTo>
                  <a:pt x="2661" y="625"/>
                </a:lnTo>
                <a:lnTo>
                  <a:pt x="2661" y="508"/>
                </a:lnTo>
                <a:lnTo>
                  <a:pt x="2622" y="430"/>
                </a:lnTo>
                <a:lnTo>
                  <a:pt x="2622" y="391"/>
                </a:lnTo>
                <a:lnTo>
                  <a:pt x="2661" y="313"/>
                </a:lnTo>
                <a:lnTo>
                  <a:pt x="2778" y="195"/>
                </a:lnTo>
                <a:lnTo>
                  <a:pt x="2817" y="195"/>
                </a:lnTo>
                <a:lnTo>
                  <a:pt x="3051" y="78"/>
                </a:lnTo>
                <a:lnTo>
                  <a:pt x="3207" y="78"/>
                </a:lnTo>
                <a:lnTo>
                  <a:pt x="3364" y="156"/>
                </a:lnTo>
                <a:lnTo>
                  <a:pt x="3403" y="195"/>
                </a:lnTo>
                <a:lnTo>
                  <a:pt x="3403" y="234"/>
                </a:lnTo>
                <a:lnTo>
                  <a:pt x="3442" y="273"/>
                </a:lnTo>
                <a:lnTo>
                  <a:pt x="3481" y="273"/>
                </a:lnTo>
                <a:lnTo>
                  <a:pt x="3638" y="352"/>
                </a:lnTo>
                <a:lnTo>
                  <a:pt x="3833" y="352"/>
                </a:lnTo>
                <a:lnTo>
                  <a:pt x="3872" y="391"/>
                </a:lnTo>
                <a:lnTo>
                  <a:pt x="3872" y="430"/>
                </a:lnTo>
                <a:lnTo>
                  <a:pt x="3911" y="469"/>
                </a:lnTo>
                <a:lnTo>
                  <a:pt x="3911" y="508"/>
                </a:lnTo>
                <a:lnTo>
                  <a:pt x="3872" y="508"/>
                </a:lnTo>
                <a:lnTo>
                  <a:pt x="3833" y="586"/>
                </a:lnTo>
                <a:lnTo>
                  <a:pt x="3872" y="743"/>
                </a:lnTo>
                <a:lnTo>
                  <a:pt x="3872" y="782"/>
                </a:lnTo>
                <a:lnTo>
                  <a:pt x="3833" y="860"/>
                </a:lnTo>
                <a:lnTo>
                  <a:pt x="3794" y="899"/>
                </a:lnTo>
                <a:lnTo>
                  <a:pt x="3872" y="1134"/>
                </a:lnTo>
                <a:lnTo>
                  <a:pt x="3872" y="1877"/>
                </a:lnTo>
                <a:lnTo>
                  <a:pt x="117" y="1877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0" name="Freeform 58"/>
          <p:cNvSpPr>
            <a:spLocks/>
          </p:cNvSpPr>
          <p:nvPr/>
        </p:nvSpPr>
        <p:spPr bwMode="auto">
          <a:xfrm>
            <a:off x="4052888" y="5973763"/>
            <a:ext cx="120650" cy="266700"/>
          </a:xfrm>
          <a:custGeom>
            <a:avLst/>
            <a:gdLst>
              <a:gd name="T0" fmla="*/ 0 w 392"/>
              <a:gd name="T1" fmla="*/ 0 h 1095"/>
              <a:gd name="T2" fmla="*/ 0 w 392"/>
              <a:gd name="T3" fmla="*/ 0 h 1095"/>
              <a:gd name="T4" fmla="*/ 0 w 392"/>
              <a:gd name="T5" fmla="*/ 0 h 1095"/>
              <a:gd name="T6" fmla="*/ 0 w 392"/>
              <a:gd name="T7" fmla="*/ 0 h 1095"/>
              <a:gd name="T8" fmla="*/ 0 w 392"/>
              <a:gd name="T9" fmla="*/ 0 h 1095"/>
              <a:gd name="T10" fmla="*/ 0 w 392"/>
              <a:gd name="T11" fmla="*/ 0 h 1095"/>
              <a:gd name="T12" fmla="*/ 0 w 392"/>
              <a:gd name="T13" fmla="*/ 0 h 1095"/>
              <a:gd name="T14" fmla="*/ 0 w 392"/>
              <a:gd name="T15" fmla="*/ 0 h 1095"/>
              <a:gd name="T16" fmla="*/ 0 w 392"/>
              <a:gd name="T17" fmla="*/ 0 h 1095"/>
              <a:gd name="T18" fmla="*/ 0 w 392"/>
              <a:gd name="T19" fmla="*/ 0 h 1095"/>
              <a:gd name="T20" fmla="*/ 0 w 392"/>
              <a:gd name="T21" fmla="*/ 0 h 1095"/>
              <a:gd name="T22" fmla="*/ 0 w 392"/>
              <a:gd name="T23" fmla="*/ 0 h 1095"/>
              <a:gd name="T24" fmla="*/ 0 w 392"/>
              <a:gd name="T25" fmla="*/ 0 h 1095"/>
              <a:gd name="T26" fmla="*/ 0 w 392"/>
              <a:gd name="T27" fmla="*/ 0 h 1095"/>
              <a:gd name="T28" fmla="*/ 0 w 392"/>
              <a:gd name="T29" fmla="*/ 0 h 1095"/>
              <a:gd name="T30" fmla="*/ 0 w 392"/>
              <a:gd name="T31" fmla="*/ 0 h 1095"/>
              <a:gd name="T32" fmla="*/ 0 w 392"/>
              <a:gd name="T33" fmla="*/ 0 h 1095"/>
              <a:gd name="T34" fmla="*/ 0 w 392"/>
              <a:gd name="T35" fmla="*/ 0 h 1095"/>
              <a:gd name="T36" fmla="*/ 0 w 392"/>
              <a:gd name="T37" fmla="*/ 0 h 1095"/>
              <a:gd name="T38" fmla="*/ 0 w 392"/>
              <a:gd name="T39" fmla="*/ 0 h 1095"/>
              <a:gd name="T40" fmla="*/ 0 w 392"/>
              <a:gd name="T41" fmla="*/ 0 h 1095"/>
              <a:gd name="T42" fmla="*/ 0 w 392"/>
              <a:gd name="T43" fmla="*/ 0 h 1095"/>
              <a:gd name="T44" fmla="*/ 0 w 392"/>
              <a:gd name="T45" fmla="*/ 0 h 1095"/>
              <a:gd name="T46" fmla="*/ 0 w 392"/>
              <a:gd name="T47" fmla="*/ 0 h 1095"/>
              <a:gd name="T48" fmla="*/ 0 w 392"/>
              <a:gd name="T49" fmla="*/ 0 h 1095"/>
              <a:gd name="T50" fmla="*/ 0 w 392"/>
              <a:gd name="T51" fmla="*/ 0 h 1095"/>
              <a:gd name="T52" fmla="*/ 0 w 392"/>
              <a:gd name="T53" fmla="*/ 0 h 1095"/>
              <a:gd name="T54" fmla="*/ 0 w 392"/>
              <a:gd name="T55" fmla="*/ 0 h 1095"/>
              <a:gd name="T56" fmla="*/ 0 w 392"/>
              <a:gd name="T57" fmla="*/ 0 h 1095"/>
              <a:gd name="T58" fmla="*/ 0 w 392"/>
              <a:gd name="T59" fmla="*/ 0 h 1095"/>
              <a:gd name="T60" fmla="*/ 0 w 392"/>
              <a:gd name="T61" fmla="*/ 0 h 1095"/>
              <a:gd name="T62" fmla="*/ 0 w 392"/>
              <a:gd name="T63" fmla="*/ 0 h 1095"/>
              <a:gd name="T64" fmla="*/ 0 w 392"/>
              <a:gd name="T65" fmla="*/ 0 h 1095"/>
              <a:gd name="T66" fmla="*/ 0 w 392"/>
              <a:gd name="T67" fmla="*/ 0 h 10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92"/>
              <a:gd name="T103" fmla="*/ 0 h 1095"/>
              <a:gd name="T104" fmla="*/ 392 w 392"/>
              <a:gd name="T105" fmla="*/ 1095 h 10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92" h="1095">
                <a:moveTo>
                  <a:pt x="195" y="1095"/>
                </a:moveTo>
                <a:lnTo>
                  <a:pt x="78" y="860"/>
                </a:lnTo>
                <a:lnTo>
                  <a:pt x="0" y="586"/>
                </a:lnTo>
                <a:lnTo>
                  <a:pt x="0" y="547"/>
                </a:lnTo>
                <a:lnTo>
                  <a:pt x="78" y="430"/>
                </a:lnTo>
                <a:lnTo>
                  <a:pt x="117" y="391"/>
                </a:lnTo>
                <a:lnTo>
                  <a:pt x="117" y="313"/>
                </a:lnTo>
                <a:lnTo>
                  <a:pt x="156" y="234"/>
                </a:lnTo>
                <a:lnTo>
                  <a:pt x="156" y="117"/>
                </a:lnTo>
                <a:lnTo>
                  <a:pt x="195" y="117"/>
                </a:lnTo>
                <a:lnTo>
                  <a:pt x="195" y="78"/>
                </a:lnTo>
                <a:lnTo>
                  <a:pt x="195" y="39"/>
                </a:lnTo>
                <a:lnTo>
                  <a:pt x="235" y="39"/>
                </a:lnTo>
                <a:lnTo>
                  <a:pt x="274" y="39"/>
                </a:lnTo>
                <a:lnTo>
                  <a:pt x="274" y="78"/>
                </a:lnTo>
                <a:lnTo>
                  <a:pt x="313" y="39"/>
                </a:lnTo>
                <a:lnTo>
                  <a:pt x="313" y="0"/>
                </a:lnTo>
                <a:lnTo>
                  <a:pt x="353" y="39"/>
                </a:lnTo>
                <a:lnTo>
                  <a:pt x="392" y="78"/>
                </a:lnTo>
                <a:lnTo>
                  <a:pt x="353" y="117"/>
                </a:lnTo>
                <a:lnTo>
                  <a:pt x="392" y="117"/>
                </a:lnTo>
                <a:lnTo>
                  <a:pt x="353" y="117"/>
                </a:lnTo>
                <a:lnTo>
                  <a:pt x="353" y="156"/>
                </a:lnTo>
                <a:lnTo>
                  <a:pt x="392" y="195"/>
                </a:lnTo>
                <a:lnTo>
                  <a:pt x="353" y="234"/>
                </a:lnTo>
                <a:lnTo>
                  <a:pt x="353" y="352"/>
                </a:lnTo>
                <a:lnTo>
                  <a:pt x="353" y="469"/>
                </a:lnTo>
                <a:lnTo>
                  <a:pt x="353" y="508"/>
                </a:lnTo>
                <a:lnTo>
                  <a:pt x="353" y="547"/>
                </a:lnTo>
                <a:lnTo>
                  <a:pt x="313" y="665"/>
                </a:lnTo>
                <a:lnTo>
                  <a:pt x="235" y="821"/>
                </a:lnTo>
                <a:lnTo>
                  <a:pt x="235" y="939"/>
                </a:lnTo>
                <a:lnTo>
                  <a:pt x="195" y="1056"/>
                </a:lnTo>
                <a:lnTo>
                  <a:pt x="195" y="109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1" name="Freeform 59"/>
          <p:cNvSpPr>
            <a:spLocks/>
          </p:cNvSpPr>
          <p:nvPr/>
        </p:nvSpPr>
        <p:spPr bwMode="auto">
          <a:xfrm>
            <a:off x="4100513" y="6040438"/>
            <a:ext cx="1192212" cy="390525"/>
          </a:xfrm>
          <a:custGeom>
            <a:avLst/>
            <a:gdLst>
              <a:gd name="T0" fmla="*/ 0 w 3836"/>
              <a:gd name="T1" fmla="*/ 0 h 1604"/>
              <a:gd name="T2" fmla="*/ 0 w 3836"/>
              <a:gd name="T3" fmla="*/ 0 h 1604"/>
              <a:gd name="T4" fmla="*/ 0 w 3836"/>
              <a:gd name="T5" fmla="*/ 0 h 1604"/>
              <a:gd name="T6" fmla="*/ 0 w 3836"/>
              <a:gd name="T7" fmla="*/ 0 h 1604"/>
              <a:gd name="T8" fmla="*/ 0 w 3836"/>
              <a:gd name="T9" fmla="*/ 0 h 1604"/>
              <a:gd name="T10" fmla="*/ 0 w 3836"/>
              <a:gd name="T11" fmla="*/ 0 h 1604"/>
              <a:gd name="T12" fmla="*/ 0 w 3836"/>
              <a:gd name="T13" fmla="*/ 0 h 1604"/>
              <a:gd name="T14" fmla="*/ 0 w 3836"/>
              <a:gd name="T15" fmla="*/ 0 h 1604"/>
              <a:gd name="T16" fmla="*/ 0 w 3836"/>
              <a:gd name="T17" fmla="*/ 0 h 1604"/>
              <a:gd name="T18" fmla="*/ 0 w 3836"/>
              <a:gd name="T19" fmla="*/ 0 h 1604"/>
              <a:gd name="T20" fmla="*/ 0 w 3836"/>
              <a:gd name="T21" fmla="*/ 0 h 1604"/>
              <a:gd name="T22" fmla="*/ 0 w 3836"/>
              <a:gd name="T23" fmla="*/ 0 h 1604"/>
              <a:gd name="T24" fmla="*/ 0 w 3836"/>
              <a:gd name="T25" fmla="*/ 0 h 1604"/>
              <a:gd name="T26" fmla="*/ 0 w 3836"/>
              <a:gd name="T27" fmla="*/ 0 h 1604"/>
              <a:gd name="T28" fmla="*/ 0 w 3836"/>
              <a:gd name="T29" fmla="*/ 0 h 1604"/>
              <a:gd name="T30" fmla="*/ 0 w 3836"/>
              <a:gd name="T31" fmla="*/ 0 h 1604"/>
              <a:gd name="T32" fmla="*/ 0 w 3836"/>
              <a:gd name="T33" fmla="*/ 0 h 1604"/>
              <a:gd name="T34" fmla="*/ 0 w 3836"/>
              <a:gd name="T35" fmla="*/ 0 h 1604"/>
              <a:gd name="T36" fmla="*/ 0 w 3836"/>
              <a:gd name="T37" fmla="*/ 0 h 1604"/>
              <a:gd name="T38" fmla="*/ 0 w 3836"/>
              <a:gd name="T39" fmla="*/ 0 h 1604"/>
              <a:gd name="T40" fmla="*/ 0 w 3836"/>
              <a:gd name="T41" fmla="*/ 0 h 1604"/>
              <a:gd name="T42" fmla="*/ 0 w 3836"/>
              <a:gd name="T43" fmla="*/ 0 h 1604"/>
              <a:gd name="T44" fmla="*/ 0 w 3836"/>
              <a:gd name="T45" fmla="*/ 0 h 1604"/>
              <a:gd name="T46" fmla="*/ 0 w 3836"/>
              <a:gd name="T47" fmla="*/ 0 h 1604"/>
              <a:gd name="T48" fmla="*/ 0 w 3836"/>
              <a:gd name="T49" fmla="*/ 0 h 1604"/>
              <a:gd name="T50" fmla="*/ 0 w 3836"/>
              <a:gd name="T51" fmla="*/ 0 h 1604"/>
              <a:gd name="T52" fmla="*/ 0 w 3836"/>
              <a:gd name="T53" fmla="*/ 0 h 1604"/>
              <a:gd name="T54" fmla="*/ 0 w 3836"/>
              <a:gd name="T55" fmla="*/ 0 h 1604"/>
              <a:gd name="T56" fmla="*/ 0 w 3836"/>
              <a:gd name="T57" fmla="*/ 0 h 1604"/>
              <a:gd name="T58" fmla="*/ 0 w 3836"/>
              <a:gd name="T59" fmla="*/ 0 h 1604"/>
              <a:gd name="T60" fmla="*/ 0 w 3836"/>
              <a:gd name="T61" fmla="*/ 0 h 1604"/>
              <a:gd name="T62" fmla="*/ 0 w 3836"/>
              <a:gd name="T63" fmla="*/ 0 h 1604"/>
              <a:gd name="T64" fmla="*/ 0 w 3836"/>
              <a:gd name="T65" fmla="*/ 0 h 1604"/>
              <a:gd name="T66" fmla="*/ 0 w 3836"/>
              <a:gd name="T67" fmla="*/ 0 h 1604"/>
              <a:gd name="T68" fmla="*/ 0 w 3836"/>
              <a:gd name="T69" fmla="*/ 0 h 1604"/>
              <a:gd name="T70" fmla="*/ 0 w 3836"/>
              <a:gd name="T71" fmla="*/ 0 h 1604"/>
              <a:gd name="T72" fmla="*/ 0 w 3836"/>
              <a:gd name="T73" fmla="*/ 0 h 1604"/>
              <a:gd name="T74" fmla="*/ 0 w 3836"/>
              <a:gd name="T75" fmla="*/ 0 h 1604"/>
              <a:gd name="T76" fmla="*/ 0 w 3836"/>
              <a:gd name="T77" fmla="*/ 0 h 1604"/>
              <a:gd name="T78" fmla="*/ 0 w 3836"/>
              <a:gd name="T79" fmla="*/ 0 h 1604"/>
              <a:gd name="T80" fmla="*/ 0 w 3836"/>
              <a:gd name="T81" fmla="*/ 0 h 1604"/>
              <a:gd name="T82" fmla="*/ 0 w 3836"/>
              <a:gd name="T83" fmla="*/ 0 h 1604"/>
              <a:gd name="T84" fmla="*/ 0 w 3836"/>
              <a:gd name="T85" fmla="*/ 0 h 1604"/>
              <a:gd name="T86" fmla="*/ 0 w 3836"/>
              <a:gd name="T87" fmla="*/ 0 h 1604"/>
              <a:gd name="T88" fmla="*/ 0 w 3836"/>
              <a:gd name="T89" fmla="*/ 0 h 1604"/>
              <a:gd name="T90" fmla="*/ 0 w 3836"/>
              <a:gd name="T91" fmla="*/ 0 h 1604"/>
              <a:gd name="T92" fmla="*/ 0 w 3836"/>
              <a:gd name="T93" fmla="*/ 0 h 1604"/>
              <a:gd name="T94" fmla="*/ 0 w 3836"/>
              <a:gd name="T95" fmla="*/ 0 h 1604"/>
              <a:gd name="T96" fmla="*/ 0 w 3836"/>
              <a:gd name="T97" fmla="*/ 0 h 1604"/>
              <a:gd name="T98" fmla="*/ 0 w 3836"/>
              <a:gd name="T99" fmla="*/ 0 h 160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836"/>
              <a:gd name="T151" fmla="*/ 0 h 1604"/>
              <a:gd name="T152" fmla="*/ 3836 w 3836"/>
              <a:gd name="T153" fmla="*/ 1604 h 160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836" h="1604">
                <a:moveTo>
                  <a:pt x="353" y="1604"/>
                </a:moveTo>
                <a:lnTo>
                  <a:pt x="275" y="1447"/>
                </a:lnTo>
                <a:lnTo>
                  <a:pt x="197" y="1330"/>
                </a:lnTo>
                <a:lnTo>
                  <a:pt x="157" y="1291"/>
                </a:lnTo>
                <a:lnTo>
                  <a:pt x="79" y="1173"/>
                </a:lnTo>
                <a:lnTo>
                  <a:pt x="0" y="1173"/>
                </a:lnTo>
                <a:lnTo>
                  <a:pt x="0" y="1134"/>
                </a:lnTo>
                <a:lnTo>
                  <a:pt x="39" y="1095"/>
                </a:lnTo>
                <a:lnTo>
                  <a:pt x="39" y="938"/>
                </a:lnTo>
                <a:lnTo>
                  <a:pt x="79" y="861"/>
                </a:lnTo>
                <a:lnTo>
                  <a:pt x="314" y="899"/>
                </a:lnTo>
                <a:lnTo>
                  <a:pt x="431" y="783"/>
                </a:lnTo>
                <a:lnTo>
                  <a:pt x="470" y="705"/>
                </a:lnTo>
                <a:lnTo>
                  <a:pt x="627" y="666"/>
                </a:lnTo>
                <a:lnTo>
                  <a:pt x="666" y="666"/>
                </a:lnTo>
                <a:lnTo>
                  <a:pt x="783" y="548"/>
                </a:lnTo>
                <a:lnTo>
                  <a:pt x="705" y="431"/>
                </a:lnTo>
                <a:lnTo>
                  <a:pt x="588" y="235"/>
                </a:lnTo>
                <a:lnTo>
                  <a:pt x="666" y="196"/>
                </a:lnTo>
                <a:lnTo>
                  <a:pt x="940" y="118"/>
                </a:lnTo>
                <a:lnTo>
                  <a:pt x="1057" y="79"/>
                </a:lnTo>
                <a:lnTo>
                  <a:pt x="1096" y="79"/>
                </a:lnTo>
                <a:lnTo>
                  <a:pt x="1135" y="0"/>
                </a:lnTo>
                <a:lnTo>
                  <a:pt x="1135" y="39"/>
                </a:lnTo>
                <a:lnTo>
                  <a:pt x="1370" y="118"/>
                </a:lnTo>
                <a:lnTo>
                  <a:pt x="1565" y="235"/>
                </a:lnTo>
                <a:lnTo>
                  <a:pt x="1722" y="313"/>
                </a:lnTo>
                <a:lnTo>
                  <a:pt x="1997" y="431"/>
                </a:lnTo>
                <a:lnTo>
                  <a:pt x="1997" y="470"/>
                </a:lnTo>
                <a:lnTo>
                  <a:pt x="2075" y="548"/>
                </a:lnTo>
                <a:lnTo>
                  <a:pt x="2192" y="548"/>
                </a:lnTo>
                <a:lnTo>
                  <a:pt x="2192" y="783"/>
                </a:lnTo>
                <a:lnTo>
                  <a:pt x="2309" y="822"/>
                </a:lnTo>
                <a:lnTo>
                  <a:pt x="2466" y="899"/>
                </a:lnTo>
                <a:lnTo>
                  <a:pt x="2935" y="938"/>
                </a:lnTo>
                <a:lnTo>
                  <a:pt x="3091" y="977"/>
                </a:lnTo>
                <a:lnTo>
                  <a:pt x="3170" y="977"/>
                </a:lnTo>
                <a:lnTo>
                  <a:pt x="3209" y="1056"/>
                </a:lnTo>
                <a:lnTo>
                  <a:pt x="3209" y="1095"/>
                </a:lnTo>
                <a:lnTo>
                  <a:pt x="3404" y="1095"/>
                </a:lnTo>
                <a:lnTo>
                  <a:pt x="3483" y="1251"/>
                </a:lnTo>
                <a:lnTo>
                  <a:pt x="3483" y="1330"/>
                </a:lnTo>
                <a:lnTo>
                  <a:pt x="3561" y="1330"/>
                </a:lnTo>
                <a:lnTo>
                  <a:pt x="3600" y="1369"/>
                </a:lnTo>
                <a:lnTo>
                  <a:pt x="3600" y="1408"/>
                </a:lnTo>
                <a:lnTo>
                  <a:pt x="3678" y="1486"/>
                </a:lnTo>
                <a:lnTo>
                  <a:pt x="3756" y="1486"/>
                </a:lnTo>
                <a:lnTo>
                  <a:pt x="3836" y="1564"/>
                </a:lnTo>
                <a:lnTo>
                  <a:pt x="3836" y="1604"/>
                </a:lnTo>
                <a:lnTo>
                  <a:pt x="353" y="160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2" name="Freeform 60"/>
          <p:cNvSpPr>
            <a:spLocks/>
          </p:cNvSpPr>
          <p:nvPr/>
        </p:nvSpPr>
        <p:spPr bwMode="auto">
          <a:xfrm>
            <a:off x="3309938" y="6088063"/>
            <a:ext cx="803275" cy="342900"/>
          </a:xfrm>
          <a:custGeom>
            <a:avLst/>
            <a:gdLst>
              <a:gd name="T0" fmla="*/ 0 w 2582"/>
              <a:gd name="T1" fmla="*/ 0 h 1408"/>
              <a:gd name="T2" fmla="*/ 0 w 2582"/>
              <a:gd name="T3" fmla="*/ 0 h 1408"/>
              <a:gd name="T4" fmla="*/ 0 w 2582"/>
              <a:gd name="T5" fmla="*/ 0 h 1408"/>
              <a:gd name="T6" fmla="*/ 0 w 2582"/>
              <a:gd name="T7" fmla="*/ 0 h 1408"/>
              <a:gd name="T8" fmla="*/ 0 w 2582"/>
              <a:gd name="T9" fmla="*/ 0 h 1408"/>
              <a:gd name="T10" fmla="*/ 0 w 2582"/>
              <a:gd name="T11" fmla="*/ 0 h 1408"/>
              <a:gd name="T12" fmla="*/ 0 w 2582"/>
              <a:gd name="T13" fmla="*/ 0 h 1408"/>
              <a:gd name="T14" fmla="*/ 0 w 2582"/>
              <a:gd name="T15" fmla="*/ 0 h 1408"/>
              <a:gd name="T16" fmla="*/ 0 w 2582"/>
              <a:gd name="T17" fmla="*/ 0 h 1408"/>
              <a:gd name="T18" fmla="*/ 0 w 2582"/>
              <a:gd name="T19" fmla="*/ 0 h 1408"/>
              <a:gd name="T20" fmla="*/ 0 w 2582"/>
              <a:gd name="T21" fmla="*/ 0 h 1408"/>
              <a:gd name="T22" fmla="*/ 0 w 2582"/>
              <a:gd name="T23" fmla="*/ 0 h 1408"/>
              <a:gd name="T24" fmla="*/ 0 w 2582"/>
              <a:gd name="T25" fmla="*/ 0 h 1408"/>
              <a:gd name="T26" fmla="*/ 0 w 2582"/>
              <a:gd name="T27" fmla="*/ 0 h 1408"/>
              <a:gd name="T28" fmla="*/ 0 w 2582"/>
              <a:gd name="T29" fmla="*/ 0 h 1408"/>
              <a:gd name="T30" fmla="*/ 0 w 2582"/>
              <a:gd name="T31" fmla="*/ 0 h 1408"/>
              <a:gd name="T32" fmla="*/ 0 w 2582"/>
              <a:gd name="T33" fmla="*/ 0 h 1408"/>
              <a:gd name="T34" fmla="*/ 0 w 2582"/>
              <a:gd name="T35" fmla="*/ 0 h 1408"/>
              <a:gd name="T36" fmla="*/ 0 w 2582"/>
              <a:gd name="T37" fmla="*/ 0 h 1408"/>
              <a:gd name="T38" fmla="*/ 0 w 2582"/>
              <a:gd name="T39" fmla="*/ 0 h 1408"/>
              <a:gd name="T40" fmla="*/ 0 w 2582"/>
              <a:gd name="T41" fmla="*/ 0 h 1408"/>
              <a:gd name="T42" fmla="*/ 0 w 2582"/>
              <a:gd name="T43" fmla="*/ 0 h 1408"/>
              <a:gd name="T44" fmla="*/ 0 w 2582"/>
              <a:gd name="T45" fmla="*/ 0 h 1408"/>
              <a:gd name="T46" fmla="*/ 0 w 2582"/>
              <a:gd name="T47" fmla="*/ 0 h 1408"/>
              <a:gd name="T48" fmla="*/ 0 w 2582"/>
              <a:gd name="T49" fmla="*/ 0 h 1408"/>
              <a:gd name="T50" fmla="*/ 0 w 2582"/>
              <a:gd name="T51" fmla="*/ 0 h 1408"/>
              <a:gd name="T52" fmla="*/ 0 w 2582"/>
              <a:gd name="T53" fmla="*/ 0 h 1408"/>
              <a:gd name="T54" fmla="*/ 0 w 2582"/>
              <a:gd name="T55" fmla="*/ 0 h 1408"/>
              <a:gd name="T56" fmla="*/ 0 w 2582"/>
              <a:gd name="T57" fmla="*/ 0 h 1408"/>
              <a:gd name="T58" fmla="*/ 0 w 2582"/>
              <a:gd name="T59" fmla="*/ 0 h 1408"/>
              <a:gd name="T60" fmla="*/ 0 w 2582"/>
              <a:gd name="T61" fmla="*/ 0 h 1408"/>
              <a:gd name="T62" fmla="*/ 0 w 2582"/>
              <a:gd name="T63" fmla="*/ 0 h 140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82"/>
              <a:gd name="T97" fmla="*/ 0 h 1408"/>
              <a:gd name="T98" fmla="*/ 2582 w 2582"/>
              <a:gd name="T99" fmla="*/ 1408 h 140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82" h="1408">
                <a:moveTo>
                  <a:pt x="78" y="1408"/>
                </a:moveTo>
                <a:lnTo>
                  <a:pt x="78" y="665"/>
                </a:lnTo>
                <a:lnTo>
                  <a:pt x="0" y="430"/>
                </a:lnTo>
                <a:lnTo>
                  <a:pt x="39" y="391"/>
                </a:lnTo>
                <a:lnTo>
                  <a:pt x="78" y="313"/>
                </a:lnTo>
                <a:lnTo>
                  <a:pt x="78" y="274"/>
                </a:lnTo>
                <a:lnTo>
                  <a:pt x="39" y="117"/>
                </a:lnTo>
                <a:lnTo>
                  <a:pt x="78" y="39"/>
                </a:lnTo>
                <a:lnTo>
                  <a:pt x="117" y="39"/>
                </a:lnTo>
                <a:lnTo>
                  <a:pt x="117" y="0"/>
                </a:lnTo>
                <a:lnTo>
                  <a:pt x="156" y="39"/>
                </a:lnTo>
                <a:lnTo>
                  <a:pt x="235" y="39"/>
                </a:lnTo>
                <a:lnTo>
                  <a:pt x="274" y="0"/>
                </a:lnTo>
                <a:lnTo>
                  <a:pt x="391" y="0"/>
                </a:lnTo>
                <a:lnTo>
                  <a:pt x="548" y="39"/>
                </a:lnTo>
                <a:lnTo>
                  <a:pt x="627" y="78"/>
                </a:lnTo>
                <a:lnTo>
                  <a:pt x="783" y="78"/>
                </a:lnTo>
                <a:lnTo>
                  <a:pt x="822" y="156"/>
                </a:lnTo>
                <a:lnTo>
                  <a:pt x="979" y="156"/>
                </a:lnTo>
                <a:lnTo>
                  <a:pt x="1096" y="196"/>
                </a:lnTo>
                <a:lnTo>
                  <a:pt x="1174" y="235"/>
                </a:lnTo>
                <a:lnTo>
                  <a:pt x="1174" y="196"/>
                </a:lnTo>
                <a:lnTo>
                  <a:pt x="1252" y="117"/>
                </a:lnTo>
                <a:lnTo>
                  <a:pt x="1370" y="78"/>
                </a:lnTo>
                <a:lnTo>
                  <a:pt x="1448" y="39"/>
                </a:lnTo>
                <a:lnTo>
                  <a:pt x="1565" y="39"/>
                </a:lnTo>
                <a:lnTo>
                  <a:pt x="1604" y="0"/>
                </a:lnTo>
                <a:lnTo>
                  <a:pt x="1644" y="39"/>
                </a:lnTo>
                <a:lnTo>
                  <a:pt x="1761" y="39"/>
                </a:lnTo>
                <a:lnTo>
                  <a:pt x="1800" y="117"/>
                </a:lnTo>
                <a:lnTo>
                  <a:pt x="1878" y="156"/>
                </a:lnTo>
                <a:lnTo>
                  <a:pt x="1917" y="117"/>
                </a:lnTo>
                <a:lnTo>
                  <a:pt x="1996" y="156"/>
                </a:lnTo>
                <a:lnTo>
                  <a:pt x="2035" y="156"/>
                </a:lnTo>
                <a:lnTo>
                  <a:pt x="2113" y="117"/>
                </a:lnTo>
                <a:lnTo>
                  <a:pt x="2152" y="156"/>
                </a:lnTo>
                <a:lnTo>
                  <a:pt x="2269" y="156"/>
                </a:lnTo>
                <a:lnTo>
                  <a:pt x="2308" y="117"/>
                </a:lnTo>
                <a:lnTo>
                  <a:pt x="2387" y="78"/>
                </a:lnTo>
                <a:lnTo>
                  <a:pt x="2387" y="117"/>
                </a:lnTo>
                <a:lnTo>
                  <a:pt x="2465" y="391"/>
                </a:lnTo>
                <a:lnTo>
                  <a:pt x="2582" y="626"/>
                </a:lnTo>
                <a:lnTo>
                  <a:pt x="2543" y="665"/>
                </a:lnTo>
                <a:lnTo>
                  <a:pt x="2465" y="822"/>
                </a:lnTo>
                <a:lnTo>
                  <a:pt x="2426" y="977"/>
                </a:lnTo>
                <a:lnTo>
                  <a:pt x="2426" y="1055"/>
                </a:lnTo>
                <a:lnTo>
                  <a:pt x="2387" y="1094"/>
                </a:lnTo>
                <a:lnTo>
                  <a:pt x="2308" y="1016"/>
                </a:lnTo>
                <a:lnTo>
                  <a:pt x="2230" y="899"/>
                </a:lnTo>
                <a:lnTo>
                  <a:pt x="2191" y="860"/>
                </a:lnTo>
                <a:lnTo>
                  <a:pt x="2152" y="742"/>
                </a:lnTo>
                <a:lnTo>
                  <a:pt x="2074" y="665"/>
                </a:lnTo>
                <a:lnTo>
                  <a:pt x="2035" y="587"/>
                </a:lnTo>
                <a:lnTo>
                  <a:pt x="2035" y="548"/>
                </a:lnTo>
                <a:lnTo>
                  <a:pt x="1996" y="470"/>
                </a:lnTo>
                <a:lnTo>
                  <a:pt x="1956" y="509"/>
                </a:lnTo>
                <a:lnTo>
                  <a:pt x="1917" y="587"/>
                </a:lnTo>
                <a:lnTo>
                  <a:pt x="1996" y="742"/>
                </a:lnTo>
                <a:lnTo>
                  <a:pt x="1996" y="783"/>
                </a:lnTo>
                <a:lnTo>
                  <a:pt x="2074" y="899"/>
                </a:lnTo>
                <a:lnTo>
                  <a:pt x="2191" y="1016"/>
                </a:lnTo>
                <a:lnTo>
                  <a:pt x="2230" y="1173"/>
                </a:lnTo>
                <a:lnTo>
                  <a:pt x="2308" y="1329"/>
                </a:lnTo>
                <a:lnTo>
                  <a:pt x="2308" y="1408"/>
                </a:lnTo>
                <a:lnTo>
                  <a:pt x="78" y="1408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3" name="Freeform 61"/>
          <p:cNvSpPr>
            <a:spLocks/>
          </p:cNvSpPr>
          <p:nvPr/>
        </p:nvSpPr>
        <p:spPr bwMode="auto">
          <a:xfrm>
            <a:off x="7618413" y="6164263"/>
            <a:ext cx="633412" cy="266700"/>
          </a:xfrm>
          <a:custGeom>
            <a:avLst/>
            <a:gdLst>
              <a:gd name="T0" fmla="*/ 0 w 2035"/>
              <a:gd name="T1" fmla="*/ 0 h 1094"/>
              <a:gd name="T2" fmla="*/ 0 w 2035"/>
              <a:gd name="T3" fmla="*/ 0 h 1094"/>
              <a:gd name="T4" fmla="*/ 0 w 2035"/>
              <a:gd name="T5" fmla="*/ 0 h 1094"/>
              <a:gd name="T6" fmla="*/ 0 w 2035"/>
              <a:gd name="T7" fmla="*/ 0 h 1094"/>
              <a:gd name="T8" fmla="*/ 0 w 2035"/>
              <a:gd name="T9" fmla="*/ 0 h 1094"/>
              <a:gd name="T10" fmla="*/ 0 w 2035"/>
              <a:gd name="T11" fmla="*/ 0 h 1094"/>
              <a:gd name="T12" fmla="*/ 0 w 2035"/>
              <a:gd name="T13" fmla="*/ 0 h 1094"/>
              <a:gd name="T14" fmla="*/ 0 w 2035"/>
              <a:gd name="T15" fmla="*/ 0 h 1094"/>
              <a:gd name="T16" fmla="*/ 0 w 2035"/>
              <a:gd name="T17" fmla="*/ 0 h 1094"/>
              <a:gd name="T18" fmla="*/ 0 w 2035"/>
              <a:gd name="T19" fmla="*/ 0 h 1094"/>
              <a:gd name="T20" fmla="*/ 0 w 2035"/>
              <a:gd name="T21" fmla="*/ 0 h 1094"/>
              <a:gd name="T22" fmla="*/ 0 w 2035"/>
              <a:gd name="T23" fmla="*/ 0 h 1094"/>
              <a:gd name="T24" fmla="*/ 0 w 2035"/>
              <a:gd name="T25" fmla="*/ 0 h 1094"/>
              <a:gd name="T26" fmla="*/ 0 w 2035"/>
              <a:gd name="T27" fmla="*/ 0 h 1094"/>
              <a:gd name="T28" fmla="*/ 0 w 2035"/>
              <a:gd name="T29" fmla="*/ 0 h 1094"/>
              <a:gd name="T30" fmla="*/ 0 w 2035"/>
              <a:gd name="T31" fmla="*/ 0 h 1094"/>
              <a:gd name="T32" fmla="*/ 0 w 2035"/>
              <a:gd name="T33" fmla="*/ 0 h 1094"/>
              <a:gd name="T34" fmla="*/ 0 w 2035"/>
              <a:gd name="T35" fmla="*/ 0 h 1094"/>
              <a:gd name="T36" fmla="*/ 0 w 2035"/>
              <a:gd name="T37" fmla="*/ 0 h 1094"/>
              <a:gd name="T38" fmla="*/ 0 w 2035"/>
              <a:gd name="T39" fmla="*/ 0 h 1094"/>
              <a:gd name="T40" fmla="*/ 0 w 2035"/>
              <a:gd name="T41" fmla="*/ 0 h 1094"/>
              <a:gd name="T42" fmla="*/ 0 w 2035"/>
              <a:gd name="T43" fmla="*/ 0 h 1094"/>
              <a:gd name="T44" fmla="*/ 0 w 2035"/>
              <a:gd name="T45" fmla="*/ 0 h 1094"/>
              <a:gd name="T46" fmla="*/ 0 w 2035"/>
              <a:gd name="T47" fmla="*/ 0 h 1094"/>
              <a:gd name="T48" fmla="*/ 0 w 2035"/>
              <a:gd name="T49" fmla="*/ 0 h 1094"/>
              <a:gd name="T50" fmla="*/ 0 w 2035"/>
              <a:gd name="T51" fmla="*/ 0 h 1094"/>
              <a:gd name="T52" fmla="*/ 0 w 2035"/>
              <a:gd name="T53" fmla="*/ 0 h 1094"/>
              <a:gd name="T54" fmla="*/ 0 w 2035"/>
              <a:gd name="T55" fmla="*/ 0 h 1094"/>
              <a:gd name="T56" fmla="*/ 0 w 2035"/>
              <a:gd name="T57" fmla="*/ 0 h 1094"/>
              <a:gd name="T58" fmla="*/ 0 w 2035"/>
              <a:gd name="T59" fmla="*/ 0 h 1094"/>
              <a:gd name="T60" fmla="*/ 0 w 2035"/>
              <a:gd name="T61" fmla="*/ 0 h 1094"/>
              <a:gd name="T62" fmla="*/ 0 w 2035"/>
              <a:gd name="T63" fmla="*/ 0 h 1094"/>
              <a:gd name="T64" fmla="*/ 0 w 2035"/>
              <a:gd name="T65" fmla="*/ 0 h 1094"/>
              <a:gd name="T66" fmla="*/ 0 w 2035"/>
              <a:gd name="T67" fmla="*/ 0 h 1094"/>
              <a:gd name="T68" fmla="*/ 0 w 2035"/>
              <a:gd name="T69" fmla="*/ 0 h 10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35"/>
              <a:gd name="T106" fmla="*/ 0 h 1094"/>
              <a:gd name="T107" fmla="*/ 2035 w 2035"/>
              <a:gd name="T108" fmla="*/ 1094 h 109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35" h="1094">
                <a:moveTo>
                  <a:pt x="1565" y="1094"/>
                </a:moveTo>
                <a:lnTo>
                  <a:pt x="1487" y="1055"/>
                </a:lnTo>
                <a:lnTo>
                  <a:pt x="1448" y="1094"/>
                </a:lnTo>
                <a:lnTo>
                  <a:pt x="1409" y="1094"/>
                </a:lnTo>
                <a:lnTo>
                  <a:pt x="1409" y="1016"/>
                </a:lnTo>
                <a:lnTo>
                  <a:pt x="1370" y="1016"/>
                </a:lnTo>
                <a:lnTo>
                  <a:pt x="1331" y="1055"/>
                </a:lnTo>
                <a:lnTo>
                  <a:pt x="1252" y="1016"/>
                </a:lnTo>
                <a:lnTo>
                  <a:pt x="1213" y="977"/>
                </a:lnTo>
                <a:lnTo>
                  <a:pt x="1135" y="977"/>
                </a:lnTo>
                <a:lnTo>
                  <a:pt x="1135" y="860"/>
                </a:lnTo>
                <a:lnTo>
                  <a:pt x="1057" y="860"/>
                </a:lnTo>
                <a:lnTo>
                  <a:pt x="1018" y="821"/>
                </a:lnTo>
                <a:lnTo>
                  <a:pt x="940" y="860"/>
                </a:lnTo>
                <a:lnTo>
                  <a:pt x="900" y="821"/>
                </a:lnTo>
                <a:lnTo>
                  <a:pt x="822" y="821"/>
                </a:lnTo>
                <a:lnTo>
                  <a:pt x="822" y="860"/>
                </a:lnTo>
                <a:lnTo>
                  <a:pt x="783" y="860"/>
                </a:lnTo>
                <a:lnTo>
                  <a:pt x="666" y="821"/>
                </a:lnTo>
                <a:lnTo>
                  <a:pt x="666" y="782"/>
                </a:lnTo>
                <a:lnTo>
                  <a:pt x="588" y="782"/>
                </a:lnTo>
                <a:lnTo>
                  <a:pt x="470" y="703"/>
                </a:lnTo>
                <a:lnTo>
                  <a:pt x="470" y="742"/>
                </a:lnTo>
                <a:lnTo>
                  <a:pt x="314" y="625"/>
                </a:lnTo>
                <a:lnTo>
                  <a:pt x="275" y="586"/>
                </a:lnTo>
                <a:lnTo>
                  <a:pt x="117" y="509"/>
                </a:lnTo>
                <a:lnTo>
                  <a:pt x="78" y="509"/>
                </a:lnTo>
                <a:lnTo>
                  <a:pt x="0" y="470"/>
                </a:lnTo>
                <a:lnTo>
                  <a:pt x="0" y="429"/>
                </a:lnTo>
                <a:lnTo>
                  <a:pt x="39" y="390"/>
                </a:lnTo>
                <a:lnTo>
                  <a:pt x="39" y="274"/>
                </a:lnTo>
                <a:lnTo>
                  <a:pt x="78" y="235"/>
                </a:lnTo>
                <a:lnTo>
                  <a:pt x="78" y="196"/>
                </a:lnTo>
                <a:lnTo>
                  <a:pt x="236" y="39"/>
                </a:lnTo>
                <a:lnTo>
                  <a:pt x="236" y="117"/>
                </a:lnTo>
                <a:lnTo>
                  <a:pt x="275" y="117"/>
                </a:lnTo>
                <a:lnTo>
                  <a:pt x="314" y="78"/>
                </a:lnTo>
                <a:lnTo>
                  <a:pt x="353" y="0"/>
                </a:lnTo>
                <a:lnTo>
                  <a:pt x="392" y="0"/>
                </a:lnTo>
                <a:lnTo>
                  <a:pt x="509" y="39"/>
                </a:lnTo>
                <a:lnTo>
                  <a:pt x="509" y="117"/>
                </a:lnTo>
                <a:lnTo>
                  <a:pt x="627" y="117"/>
                </a:lnTo>
                <a:lnTo>
                  <a:pt x="744" y="235"/>
                </a:lnTo>
                <a:lnTo>
                  <a:pt x="783" y="235"/>
                </a:lnTo>
                <a:lnTo>
                  <a:pt x="900" y="352"/>
                </a:lnTo>
                <a:lnTo>
                  <a:pt x="979" y="313"/>
                </a:lnTo>
                <a:lnTo>
                  <a:pt x="1057" y="390"/>
                </a:lnTo>
                <a:lnTo>
                  <a:pt x="1018" y="429"/>
                </a:lnTo>
                <a:lnTo>
                  <a:pt x="1213" y="547"/>
                </a:lnTo>
                <a:lnTo>
                  <a:pt x="1252" y="509"/>
                </a:lnTo>
                <a:lnTo>
                  <a:pt x="1292" y="509"/>
                </a:lnTo>
                <a:lnTo>
                  <a:pt x="1252" y="547"/>
                </a:lnTo>
                <a:lnTo>
                  <a:pt x="1252" y="586"/>
                </a:lnTo>
                <a:lnTo>
                  <a:pt x="1370" y="625"/>
                </a:lnTo>
                <a:lnTo>
                  <a:pt x="1409" y="586"/>
                </a:lnTo>
                <a:lnTo>
                  <a:pt x="1448" y="664"/>
                </a:lnTo>
                <a:lnTo>
                  <a:pt x="1487" y="703"/>
                </a:lnTo>
                <a:lnTo>
                  <a:pt x="1487" y="664"/>
                </a:lnTo>
                <a:lnTo>
                  <a:pt x="1565" y="703"/>
                </a:lnTo>
                <a:lnTo>
                  <a:pt x="1604" y="703"/>
                </a:lnTo>
                <a:lnTo>
                  <a:pt x="1604" y="664"/>
                </a:lnTo>
                <a:lnTo>
                  <a:pt x="1683" y="664"/>
                </a:lnTo>
                <a:lnTo>
                  <a:pt x="1761" y="742"/>
                </a:lnTo>
                <a:lnTo>
                  <a:pt x="1917" y="742"/>
                </a:lnTo>
                <a:lnTo>
                  <a:pt x="1956" y="703"/>
                </a:lnTo>
                <a:lnTo>
                  <a:pt x="2035" y="742"/>
                </a:lnTo>
                <a:lnTo>
                  <a:pt x="1996" y="821"/>
                </a:lnTo>
                <a:lnTo>
                  <a:pt x="1996" y="938"/>
                </a:lnTo>
                <a:lnTo>
                  <a:pt x="2035" y="1055"/>
                </a:lnTo>
                <a:lnTo>
                  <a:pt x="1996" y="1094"/>
                </a:lnTo>
                <a:lnTo>
                  <a:pt x="1565" y="109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4" name="Freeform 62"/>
          <p:cNvSpPr>
            <a:spLocks/>
          </p:cNvSpPr>
          <p:nvPr/>
        </p:nvSpPr>
        <p:spPr bwMode="auto">
          <a:xfrm>
            <a:off x="2943225" y="4065588"/>
            <a:ext cx="233363" cy="87312"/>
          </a:xfrm>
          <a:custGeom>
            <a:avLst/>
            <a:gdLst>
              <a:gd name="T0" fmla="*/ 0 w 746"/>
              <a:gd name="T1" fmla="*/ 0 h 362"/>
              <a:gd name="T2" fmla="*/ 0 w 746"/>
              <a:gd name="T3" fmla="*/ 0 h 362"/>
              <a:gd name="T4" fmla="*/ 0 w 746"/>
              <a:gd name="T5" fmla="*/ 0 h 362"/>
              <a:gd name="T6" fmla="*/ 0 w 746"/>
              <a:gd name="T7" fmla="*/ 0 h 362"/>
              <a:gd name="T8" fmla="*/ 0 w 746"/>
              <a:gd name="T9" fmla="*/ 0 h 362"/>
              <a:gd name="T10" fmla="*/ 0 w 746"/>
              <a:gd name="T11" fmla="*/ 0 h 362"/>
              <a:gd name="T12" fmla="*/ 0 w 746"/>
              <a:gd name="T13" fmla="*/ 0 h 362"/>
              <a:gd name="T14" fmla="*/ 0 w 746"/>
              <a:gd name="T15" fmla="*/ 0 h 362"/>
              <a:gd name="T16" fmla="*/ 0 w 746"/>
              <a:gd name="T17" fmla="*/ 0 h 362"/>
              <a:gd name="T18" fmla="*/ 0 w 746"/>
              <a:gd name="T19" fmla="*/ 0 h 362"/>
              <a:gd name="T20" fmla="*/ 0 w 746"/>
              <a:gd name="T21" fmla="*/ 0 h 362"/>
              <a:gd name="T22" fmla="*/ 0 w 746"/>
              <a:gd name="T23" fmla="*/ 0 h 362"/>
              <a:gd name="T24" fmla="*/ 0 w 746"/>
              <a:gd name="T25" fmla="*/ 0 h 362"/>
              <a:gd name="T26" fmla="*/ 0 w 746"/>
              <a:gd name="T27" fmla="*/ 0 h 362"/>
              <a:gd name="T28" fmla="*/ 0 w 746"/>
              <a:gd name="T29" fmla="*/ 0 h 362"/>
              <a:gd name="T30" fmla="*/ 0 w 746"/>
              <a:gd name="T31" fmla="*/ 0 h 362"/>
              <a:gd name="T32" fmla="*/ 0 w 746"/>
              <a:gd name="T33" fmla="*/ 0 h 362"/>
              <a:gd name="T34" fmla="*/ 0 w 746"/>
              <a:gd name="T35" fmla="*/ 0 h 362"/>
              <a:gd name="T36" fmla="*/ 0 w 746"/>
              <a:gd name="T37" fmla="*/ 0 h 362"/>
              <a:gd name="T38" fmla="*/ 0 w 746"/>
              <a:gd name="T39" fmla="*/ 0 h 362"/>
              <a:gd name="T40" fmla="*/ 0 w 746"/>
              <a:gd name="T41" fmla="*/ 0 h 362"/>
              <a:gd name="T42" fmla="*/ 0 w 746"/>
              <a:gd name="T43" fmla="*/ 0 h 362"/>
              <a:gd name="T44" fmla="*/ 0 w 746"/>
              <a:gd name="T45" fmla="*/ 0 h 362"/>
              <a:gd name="T46" fmla="*/ 0 w 746"/>
              <a:gd name="T47" fmla="*/ 0 h 362"/>
              <a:gd name="T48" fmla="*/ 0 w 746"/>
              <a:gd name="T49" fmla="*/ 0 h 362"/>
              <a:gd name="T50" fmla="*/ 0 w 746"/>
              <a:gd name="T51" fmla="*/ 0 h 362"/>
              <a:gd name="T52" fmla="*/ 0 w 746"/>
              <a:gd name="T53" fmla="*/ 0 h 362"/>
              <a:gd name="T54" fmla="*/ 0 w 746"/>
              <a:gd name="T55" fmla="*/ 0 h 362"/>
              <a:gd name="T56" fmla="*/ 0 w 746"/>
              <a:gd name="T57" fmla="*/ 0 h 362"/>
              <a:gd name="T58" fmla="*/ 0 w 746"/>
              <a:gd name="T59" fmla="*/ 0 h 362"/>
              <a:gd name="T60" fmla="*/ 0 w 746"/>
              <a:gd name="T61" fmla="*/ 0 h 362"/>
              <a:gd name="T62" fmla="*/ 0 w 746"/>
              <a:gd name="T63" fmla="*/ 0 h 362"/>
              <a:gd name="T64" fmla="*/ 0 w 746"/>
              <a:gd name="T65" fmla="*/ 0 h 362"/>
              <a:gd name="T66" fmla="*/ 0 w 746"/>
              <a:gd name="T67" fmla="*/ 0 h 362"/>
              <a:gd name="T68" fmla="*/ 0 w 746"/>
              <a:gd name="T69" fmla="*/ 0 h 362"/>
              <a:gd name="T70" fmla="*/ 0 w 746"/>
              <a:gd name="T71" fmla="*/ 0 h 362"/>
              <a:gd name="T72" fmla="*/ 0 w 746"/>
              <a:gd name="T73" fmla="*/ 0 h 362"/>
              <a:gd name="T74" fmla="*/ 0 w 746"/>
              <a:gd name="T75" fmla="*/ 0 h 362"/>
              <a:gd name="T76" fmla="*/ 0 w 746"/>
              <a:gd name="T77" fmla="*/ 0 h 3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46"/>
              <a:gd name="T118" fmla="*/ 0 h 362"/>
              <a:gd name="T119" fmla="*/ 746 w 746"/>
              <a:gd name="T120" fmla="*/ 362 h 36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46" h="362">
                <a:moveTo>
                  <a:pt x="3" y="322"/>
                </a:moveTo>
                <a:lnTo>
                  <a:pt x="19" y="304"/>
                </a:lnTo>
                <a:lnTo>
                  <a:pt x="25" y="297"/>
                </a:lnTo>
                <a:lnTo>
                  <a:pt x="26" y="295"/>
                </a:lnTo>
                <a:lnTo>
                  <a:pt x="27" y="294"/>
                </a:lnTo>
                <a:lnTo>
                  <a:pt x="110" y="270"/>
                </a:lnTo>
                <a:lnTo>
                  <a:pt x="0" y="266"/>
                </a:lnTo>
                <a:lnTo>
                  <a:pt x="10" y="179"/>
                </a:lnTo>
                <a:lnTo>
                  <a:pt x="43" y="166"/>
                </a:lnTo>
                <a:lnTo>
                  <a:pt x="214" y="162"/>
                </a:lnTo>
                <a:lnTo>
                  <a:pt x="263" y="179"/>
                </a:lnTo>
                <a:lnTo>
                  <a:pt x="317" y="166"/>
                </a:lnTo>
                <a:lnTo>
                  <a:pt x="317" y="127"/>
                </a:lnTo>
                <a:lnTo>
                  <a:pt x="294" y="54"/>
                </a:lnTo>
                <a:lnTo>
                  <a:pt x="317" y="9"/>
                </a:lnTo>
                <a:lnTo>
                  <a:pt x="357" y="0"/>
                </a:lnTo>
                <a:lnTo>
                  <a:pt x="550" y="88"/>
                </a:lnTo>
                <a:lnTo>
                  <a:pt x="667" y="49"/>
                </a:lnTo>
                <a:lnTo>
                  <a:pt x="746" y="166"/>
                </a:lnTo>
                <a:lnTo>
                  <a:pt x="707" y="205"/>
                </a:lnTo>
                <a:lnTo>
                  <a:pt x="693" y="317"/>
                </a:lnTo>
                <a:lnTo>
                  <a:pt x="693" y="318"/>
                </a:lnTo>
                <a:lnTo>
                  <a:pt x="694" y="320"/>
                </a:lnTo>
                <a:lnTo>
                  <a:pt x="696" y="330"/>
                </a:lnTo>
                <a:lnTo>
                  <a:pt x="700" y="344"/>
                </a:lnTo>
                <a:lnTo>
                  <a:pt x="707" y="361"/>
                </a:lnTo>
                <a:lnTo>
                  <a:pt x="683" y="362"/>
                </a:lnTo>
                <a:lnTo>
                  <a:pt x="563" y="362"/>
                </a:lnTo>
                <a:lnTo>
                  <a:pt x="526" y="361"/>
                </a:lnTo>
                <a:lnTo>
                  <a:pt x="487" y="360"/>
                </a:lnTo>
                <a:lnTo>
                  <a:pt x="446" y="359"/>
                </a:lnTo>
                <a:lnTo>
                  <a:pt x="401" y="357"/>
                </a:lnTo>
                <a:lnTo>
                  <a:pt x="354" y="354"/>
                </a:lnTo>
                <a:lnTo>
                  <a:pt x="303" y="350"/>
                </a:lnTo>
                <a:lnTo>
                  <a:pt x="250" y="347"/>
                </a:lnTo>
                <a:lnTo>
                  <a:pt x="192" y="342"/>
                </a:lnTo>
                <a:lnTo>
                  <a:pt x="133" y="336"/>
                </a:lnTo>
                <a:lnTo>
                  <a:pt x="69" y="330"/>
                </a:lnTo>
                <a:lnTo>
                  <a:pt x="3" y="322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45" name="Freeform 63"/>
          <p:cNvSpPr>
            <a:spLocks/>
          </p:cNvSpPr>
          <p:nvPr/>
        </p:nvSpPr>
        <p:spPr bwMode="auto">
          <a:xfrm>
            <a:off x="1779588" y="1866900"/>
            <a:ext cx="2019300" cy="1895475"/>
          </a:xfrm>
          <a:custGeom>
            <a:avLst/>
            <a:gdLst>
              <a:gd name="T0" fmla="*/ 0 w 6493"/>
              <a:gd name="T1" fmla="*/ 0 h 7778"/>
              <a:gd name="T2" fmla="*/ 0 w 6493"/>
              <a:gd name="T3" fmla="*/ 0 h 7778"/>
              <a:gd name="T4" fmla="*/ 0 w 6493"/>
              <a:gd name="T5" fmla="*/ 0 h 7778"/>
              <a:gd name="T6" fmla="*/ 0 w 6493"/>
              <a:gd name="T7" fmla="*/ 0 h 7778"/>
              <a:gd name="T8" fmla="*/ 0 w 6493"/>
              <a:gd name="T9" fmla="*/ 0 h 7778"/>
              <a:gd name="T10" fmla="*/ 0 w 6493"/>
              <a:gd name="T11" fmla="*/ 0 h 7778"/>
              <a:gd name="T12" fmla="*/ 0 w 6493"/>
              <a:gd name="T13" fmla="*/ 0 h 7778"/>
              <a:gd name="T14" fmla="*/ 0 w 6493"/>
              <a:gd name="T15" fmla="*/ 0 h 7778"/>
              <a:gd name="T16" fmla="*/ 0 w 6493"/>
              <a:gd name="T17" fmla="*/ 0 h 7778"/>
              <a:gd name="T18" fmla="*/ 0 w 6493"/>
              <a:gd name="T19" fmla="*/ 0 h 7778"/>
              <a:gd name="T20" fmla="*/ 0 w 6493"/>
              <a:gd name="T21" fmla="*/ 0 h 7778"/>
              <a:gd name="T22" fmla="*/ 0 w 6493"/>
              <a:gd name="T23" fmla="*/ 0 h 7778"/>
              <a:gd name="T24" fmla="*/ 0 w 6493"/>
              <a:gd name="T25" fmla="*/ 0 h 7778"/>
              <a:gd name="T26" fmla="*/ 0 w 6493"/>
              <a:gd name="T27" fmla="*/ 0 h 7778"/>
              <a:gd name="T28" fmla="*/ 0 w 6493"/>
              <a:gd name="T29" fmla="*/ 0 h 7778"/>
              <a:gd name="T30" fmla="*/ 0 w 6493"/>
              <a:gd name="T31" fmla="*/ 0 h 7778"/>
              <a:gd name="T32" fmla="*/ 0 w 6493"/>
              <a:gd name="T33" fmla="*/ 0 h 7778"/>
              <a:gd name="T34" fmla="*/ 0 w 6493"/>
              <a:gd name="T35" fmla="*/ 0 h 7778"/>
              <a:gd name="T36" fmla="*/ 0 w 6493"/>
              <a:gd name="T37" fmla="*/ 0 h 7778"/>
              <a:gd name="T38" fmla="*/ 0 w 6493"/>
              <a:gd name="T39" fmla="*/ 0 h 7778"/>
              <a:gd name="T40" fmla="*/ 0 w 6493"/>
              <a:gd name="T41" fmla="*/ 0 h 7778"/>
              <a:gd name="T42" fmla="*/ 0 w 6493"/>
              <a:gd name="T43" fmla="*/ 0 h 7778"/>
              <a:gd name="T44" fmla="*/ 0 w 6493"/>
              <a:gd name="T45" fmla="*/ 0 h 7778"/>
              <a:gd name="T46" fmla="*/ 0 w 6493"/>
              <a:gd name="T47" fmla="*/ 0 h 7778"/>
              <a:gd name="T48" fmla="*/ 0 w 6493"/>
              <a:gd name="T49" fmla="*/ 0 h 7778"/>
              <a:gd name="T50" fmla="*/ 0 w 6493"/>
              <a:gd name="T51" fmla="*/ 0 h 7778"/>
              <a:gd name="T52" fmla="*/ 0 w 6493"/>
              <a:gd name="T53" fmla="*/ 0 h 7778"/>
              <a:gd name="T54" fmla="*/ 0 w 6493"/>
              <a:gd name="T55" fmla="*/ 0 h 7778"/>
              <a:gd name="T56" fmla="*/ 0 w 6493"/>
              <a:gd name="T57" fmla="*/ 0 h 7778"/>
              <a:gd name="T58" fmla="*/ 0 w 6493"/>
              <a:gd name="T59" fmla="*/ 0 h 7778"/>
              <a:gd name="T60" fmla="*/ 0 w 6493"/>
              <a:gd name="T61" fmla="*/ 0 h 7778"/>
              <a:gd name="T62" fmla="*/ 0 w 6493"/>
              <a:gd name="T63" fmla="*/ 0 h 7778"/>
              <a:gd name="T64" fmla="*/ 0 w 6493"/>
              <a:gd name="T65" fmla="*/ 0 h 7778"/>
              <a:gd name="T66" fmla="*/ 0 w 6493"/>
              <a:gd name="T67" fmla="*/ 0 h 7778"/>
              <a:gd name="T68" fmla="*/ 0 w 6493"/>
              <a:gd name="T69" fmla="*/ 0 h 7778"/>
              <a:gd name="T70" fmla="*/ 0 w 6493"/>
              <a:gd name="T71" fmla="*/ 0 h 7778"/>
              <a:gd name="T72" fmla="*/ 0 w 6493"/>
              <a:gd name="T73" fmla="*/ 0 h 7778"/>
              <a:gd name="T74" fmla="*/ 0 w 6493"/>
              <a:gd name="T75" fmla="*/ 0 h 7778"/>
              <a:gd name="T76" fmla="*/ 0 w 6493"/>
              <a:gd name="T77" fmla="*/ 0 h 7778"/>
              <a:gd name="T78" fmla="*/ 0 w 6493"/>
              <a:gd name="T79" fmla="*/ 0 h 7778"/>
              <a:gd name="T80" fmla="*/ 0 w 6493"/>
              <a:gd name="T81" fmla="*/ 0 h 7778"/>
              <a:gd name="T82" fmla="*/ 0 w 6493"/>
              <a:gd name="T83" fmla="*/ 0 h 7778"/>
              <a:gd name="T84" fmla="*/ 0 w 6493"/>
              <a:gd name="T85" fmla="*/ 0 h 7778"/>
              <a:gd name="T86" fmla="*/ 0 w 6493"/>
              <a:gd name="T87" fmla="*/ 0 h 7778"/>
              <a:gd name="T88" fmla="*/ 0 w 6493"/>
              <a:gd name="T89" fmla="*/ 0 h 7778"/>
              <a:gd name="T90" fmla="*/ 0 w 6493"/>
              <a:gd name="T91" fmla="*/ 0 h 7778"/>
              <a:gd name="T92" fmla="*/ 0 w 6493"/>
              <a:gd name="T93" fmla="*/ 0 h 7778"/>
              <a:gd name="T94" fmla="*/ 0 w 6493"/>
              <a:gd name="T95" fmla="*/ 0 h 7778"/>
              <a:gd name="T96" fmla="*/ 0 w 6493"/>
              <a:gd name="T97" fmla="*/ 0 h 7778"/>
              <a:gd name="T98" fmla="*/ 0 w 6493"/>
              <a:gd name="T99" fmla="*/ 0 h 7778"/>
              <a:gd name="T100" fmla="*/ 0 w 6493"/>
              <a:gd name="T101" fmla="*/ 0 h 7778"/>
              <a:gd name="T102" fmla="*/ 0 w 6493"/>
              <a:gd name="T103" fmla="*/ 0 h 7778"/>
              <a:gd name="T104" fmla="*/ 0 w 6493"/>
              <a:gd name="T105" fmla="*/ 0 h 7778"/>
              <a:gd name="T106" fmla="*/ 0 w 6493"/>
              <a:gd name="T107" fmla="*/ 0 h 7778"/>
              <a:gd name="T108" fmla="*/ 0 w 6493"/>
              <a:gd name="T109" fmla="*/ 0 h 7778"/>
              <a:gd name="T110" fmla="*/ 0 w 6493"/>
              <a:gd name="T111" fmla="*/ 0 h 7778"/>
              <a:gd name="T112" fmla="*/ 0 w 6493"/>
              <a:gd name="T113" fmla="*/ 0 h 7778"/>
              <a:gd name="T114" fmla="*/ 0 w 6493"/>
              <a:gd name="T115" fmla="*/ 0 h 7778"/>
              <a:gd name="T116" fmla="*/ 0 w 6493"/>
              <a:gd name="T117" fmla="*/ 0 h 77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493"/>
              <a:gd name="T178" fmla="*/ 0 h 7778"/>
              <a:gd name="T179" fmla="*/ 6493 w 6493"/>
              <a:gd name="T180" fmla="*/ 7778 h 77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493" h="7778">
                <a:moveTo>
                  <a:pt x="1557" y="7231"/>
                </a:moveTo>
                <a:lnTo>
                  <a:pt x="1533" y="7254"/>
                </a:lnTo>
                <a:lnTo>
                  <a:pt x="1513" y="7215"/>
                </a:lnTo>
                <a:lnTo>
                  <a:pt x="1477" y="7223"/>
                </a:lnTo>
                <a:lnTo>
                  <a:pt x="1410" y="7071"/>
                </a:lnTo>
                <a:lnTo>
                  <a:pt x="1393" y="6968"/>
                </a:lnTo>
                <a:lnTo>
                  <a:pt x="1433" y="6968"/>
                </a:lnTo>
                <a:lnTo>
                  <a:pt x="1410" y="6907"/>
                </a:lnTo>
                <a:lnTo>
                  <a:pt x="1364" y="6904"/>
                </a:lnTo>
                <a:lnTo>
                  <a:pt x="1355" y="6957"/>
                </a:lnTo>
                <a:lnTo>
                  <a:pt x="1377" y="7037"/>
                </a:lnTo>
                <a:lnTo>
                  <a:pt x="1318" y="7054"/>
                </a:lnTo>
                <a:lnTo>
                  <a:pt x="1366" y="7118"/>
                </a:lnTo>
                <a:lnTo>
                  <a:pt x="1364" y="7246"/>
                </a:lnTo>
                <a:lnTo>
                  <a:pt x="1325" y="7293"/>
                </a:lnTo>
                <a:lnTo>
                  <a:pt x="1243" y="7309"/>
                </a:lnTo>
                <a:lnTo>
                  <a:pt x="1204" y="7270"/>
                </a:lnTo>
                <a:lnTo>
                  <a:pt x="1158" y="7346"/>
                </a:lnTo>
                <a:lnTo>
                  <a:pt x="1071" y="7458"/>
                </a:lnTo>
                <a:lnTo>
                  <a:pt x="950" y="7573"/>
                </a:lnTo>
                <a:lnTo>
                  <a:pt x="829" y="7656"/>
                </a:lnTo>
                <a:lnTo>
                  <a:pt x="774" y="7739"/>
                </a:lnTo>
                <a:lnTo>
                  <a:pt x="666" y="7770"/>
                </a:lnTo>
                <a:lnTo>
                  <a:pt x="500" y="7778"/>
                </a:lnTo>
                <a:lnTo>
                  <a:pt x="422" y="7739"/>
                </a:lnTo>
                <a:lnTo>
                  <a:pt x="383" y="7700"/>
                </a:lnTo>
                <a:lnTo>
                  <a:pt x="395" y="7657"/>
                </a:lnTo>
                <a:lnTo>
                  <a:pt x="243" y="7573"/>
                </a:lnTo>
                <a:lnTo>
                  <a:pt x="226" y="7544"/>
                </a:lnTo>
                <a:lnTo>
                  <a:pt x="187" y="7544"/>
                </a:lnTo>
                <a:lnTo>
                  <a:pt x="109" y="7426"/>
                </a:lnTo>
                <a:lnTo>
                  <a:pt x="148" y="7348"/>
                </a:lnTo>
                <a:lnTo>
                  <a:pt x="148" y="7270"/>
                </a:lnTo>
                <a:lnTo>
                  <a:pt x="195" y="7326"/>
                </a:lnTo>
                <a:lnTo>
                  <a:pt x="243" y="7298"/>
                </a:lnTo>
                <a:lnTo>
                  <a:pt x="226" y="7231"/>
                </a:lnTo>
                <a:lnTo>
                  <a:pt x="265" y="7192"/>
                </a:lnTo>
                <a:lnTo>
                  <a:pt x="265" y="7152"/>
                </a:lnTo>
                <a:lnTo>
                  <a:pt x="226" y="7113"/>
                </a:lnTo>
                <a:lnTo>
                  <a:pt x="187" y="7113"/>
                </a:lnTo>
                <a:lnTo>
                  <a:pt x="148" y="7152"/>
                </a:lnTo>
                <a:lnTo>
                  <a:pt x="109" y="7152"/>
                </a:lnTo>
                <a:lnTo>
                  <a:pt x="70" y="7113"/>
                </a:lnTo>
                <a:lnTo>
                  <a:pt x="65" y="6996"/>
                </a:lnTo>
                <a:lnTo>
                  <a:pt x="126" y="6888"/>
                </a:lnTo>
                <a:lnTo>
                  <a:pt x="68" y="6921"/>
                </a:lnTo>
                <a:lnTo>
                  <a:pt x="79" y="6851"/>
                </a:lnTo>
                <a:lnTo>
                  <a:pt x="140" y="6829"/>
                </a:lnTo>
                <a:lnTo>
                  <a:pt x="171" y="6771"/>
                </a:lnTo>
                <a:lnTo>
                  <a:pt x="268" y="6790"/>
                </a:lnTo>
                <a:lnTo>
                  <a:pt x="249" y="6671"/>
                </a:lnTo>
                <a:lnTo>
                  <a:pt x="168" y="6724"/>
                </a:lnTo>
                <a:lnTo>
                  <a:pt x="137" y="6685"/>
                </a:lnTo>
                <a:lnTo>
                  <a:pt x="59" y="6696"/>
                </a:lnTo>
                <a:lnTo>
                  <a:pt x="6" y="6469"/>
                </a:lnTo>
                <a:lnTo>
                  <a:pt x="0" y="6424"/>
                </a:lnTo>
                <a:lnTo>
                  <a:pt x="57" y="6532"/>
                </a:lnTo>
                <a:lnTo>
                  <a:pt x="89" y="6522"/>
                </a:lnTo>
                <a:lnTo>
                  <a:pt x="57" y="6380"/>
                </a:lnTo>
                <a:lnTo>
                  <a:pt x="125" y="6396"/>
                </a:lnTo>
                <a:lnTo>
                  <a:pt x="31" y="6335"/>
                </a:lnTo>
                <a:lnTo>
                  <a:pt x="31" y="6296"/>
                </a:lnTo>
                <a:lnTo>
                  <a:pt x="125" y="6244"/>
                </a:lnTo>
                <a:lnTo>
                  <a:pt x="112" y="6205"/>
                </a:lnTo>
                <a:lnTo>
                  <a:pt x="12" y="6247"/>
                </a:lnTo>
                <a:lnTo>
                  <a:pt x="14" y="6216"/>
                </a:lnTo>
                <a:lnTo>
                  <a:pt x="50" y="6151"/>
                </a:lnTo>
                <a:lnTo>
                  <a:pt x="40" y="6075"/>
                </a:lnTo>
                <a:lnTo>
                  <a:pt x="91" y="6029"/>
                </a:lnTo>
                <a:lnTo>
                  <a:pt x="148" y="6013"/>
                </a:lnTo>
                <a:lnTo>
                  <a:pt x="103" y="5948"/>
                </a:lnTo>
                <a:lnTo>
                  <a:pt x="55" y="5929"/>
                </a:lnTo>
                <a:lnTo>
                  <a:pt x="57" y="5836"/>
                </a:lnTo>
                <a:lnTo>
                  <a:pt x="24" y="5780"/>
                </a:lnTo>
                <a:lnTo>
                  <a:pt x="61" y="5693"/>
                </a:lnTo>
                <a:lnTo>
                  <a:pt x="63" y="5636"/>
                </a:lnTo>
                <a:lnTo>
                  <a:pt x="95" y="5616"/>
                </a:lnTo>
                <a:lnTo>
                  <a:pt x="56" y="5533"/>
                </a:lnTo>
                <a:lnTo>
                  <a:pt x="82" y="5508"/>
                </a:lnTo>
                <a:lnTo>
                  <a:pt x="100" y="5549"/>
                </a:lnTo>
                <a:lnTo>
                  <a:pt x="159" y="5460"/>
                </a:lnTo>
                <a:lnTo>
                  <a:pt x="320" y="5428"/>
                </a:lnTo>
                <a:lnTo>
                  <a:pt x="364" y="5384"/>
                </a:lnTo>
                <a:lnTo>
                  <a:pt x="514" y="5353"/>
                </a:lnTo>
                <a:lnTo>
                  <a:pt x="460" y="5323"/>
                </a:lnTo>
                <a:lnTo>
                  <a:pt x="610" y="5173"/>
                </a:lnTo>
                <a:lnTo>
                  <a:pt x="762" y="5164"/>
                </a:lnTo>
                <a:lnTo>
                  <a:pt x="783" y="5196"/>
                </a:lnTo>
                <a:lnTo>
                  <a:pt x="839" y="5160"/>
                </a:lnTo>
                <a:lnTo>
                  <a:pt x="790" y="5126"/>
                </a:lnTo>
                <a:lnTo>
                  <a:pt x="845" y="5075"/>
                </a:lnTo>
                <a:lnTo>
                  <a:pt x="950" y="5047"/>
                </a:lnTo>
                <a:lnTo>
                  <a:pt x="950" y="5013"/>
                </a:lnTo>
                <a:lnTo>
                  <a:pt x="1041" y="5009"/>
                </a:lnTo>
                <a:lnTo>
                  <a:pt x="1185" y="4925"/>
                </a:lnTo>
                <a:lnTo>
                  <a:pt x="1300" y="5051"/>
                </a:lnTo>
                <a:lnTo>
                  <a:pt x="1332" y="5021"/>
                </a:lnTo>
                <a:lnTo>
                  <a:pt x="1494" y="5023"/>
                </a:lnTo>
                <a:lnTo>
                  <a:pt x="1454" y="4936"/>
                </a:lnTo>
                <a:lnTo>
                  <a:pt x="1550" y="4862"/>
                </a:lnTo>
                <a:lnTo>
                  <a:pt x="1659" y="4815"/>
                </a:lnTo>
                <a:lnTo>
                  <a:pt x="1613" y="4768"/>
                </a:lnTo>
                <a:lnTo>
                  <a:pt x="1536" y="4780"/>
                </a:lnTo>
                <a:lnTo>
                  <a:pt x="1498" y="4857"/>
                </a:lnTo>
                <a:lnTo>
                  <a:pt x="1291" y="4986"/>
                </a:lnTo>
                <a:lnTo>
                  <a:pt x="1197" y="4908"/>
                </a:lnTo>
                <a:lnTo>
                  <a:pt x="1223" y="4885"/>
                </a:lnTo>
                <a:lnTo>
                  <a:pt x="1218" y="4869"/>
                </a:lnTo>
                <a:lnTo>
                  <a:pt x="1130" y="4903"/>
                </a:lnTo>
                <a:lnTo>
                  <a:pt x="1164" y="4814"/>
                </a:lnTo>
                <a:lnTo>
                  <a:pt x="1223" y="4758"/>
                </a:lnTo>
                <a:lnTo>
                  <a:pt x="1324" y="4709"/>
                </a:lnTo>
                <a:lnTo>
                  <a:pt x="1304" y="4627"/>
                </a:lnTo>
                <a:lnTo>
                  <a:pt x="1575" y="4276"/>
                </a:lnTo>
                <a:lnTo>
                  <a:pt x="1639" y="4276"/>
                </a:lnTo>
                <a:lnTo>
                  <a:pt x="1702" y="4237"/>
                </a:lnTo>
                <a:lnTo>
                  <a:pt x="1692" y="4203"/>
                </a:lnTo>
                <a:lnTo>
                  <a:pt x="1580" y="4195"/>
                </a:lnTo>
                <a:lnTo>
                  <a:pt x="1615" y="4143"/>
                </a:lnTo>
                <a:lnTo>
                  <a:pt x="1706" y="4124"/>
                </a:lnTo>
                <a:lnTo>
                  <a:pt x="1765" y="4009"/>
                </a:lnTo>
                <a:lnTo>
                  <a:pt x="1791" y="3983"/>
                </a:lnTo>
                <a:lnTo>
                  <a:pt x="1869" y="3972"/>
                </a:lnTo>
                <a:lnTo>
                  <a:pt x="1925" y="4014"/>
                </a:lnTo>
                <a:lnTo>
                  <a:pt x="1912" y="3938"/>
                </a:lnTo>
                <a:lnTo>
                  <a:pt x="1931" y="3859"/>
                </a:lnTo>
                <a:lnTo>
                  <a:pt x="1839" y="3938"/>
                </a:lnTo>
                <a:lnTo>
                  <a:pt x="1839" y="3804"/>
                </a:lnTo>
                <a:lnTo>
                  <a:pt x="1898" y="3702"/>
                </a:lnTo>
                <a:lnTo>
                  <a:pt x="1951" y="3804"/>
                </a:lnTo>
                <a:lnTo>
                  <a:pt x="1938" y="3642"/>
                </a:lnTo>
                <a:lnTo>
                  <a:pt x="1985" y="3549"/>
                </a:lnTo>
                <a:lnTo>
                  <a:pt x="1931" y="3549"/>
                </a:lnTo>
                <a:lnTo>
                  <a:pt x="1946" y="3495"/>
                </a:lnTo>
                <a:lnTo>
                  <a:pt x="1970" y="3363"/>
                </a:lnTo>
                <a:lnTo>
                  <a:pt x="2177" y="3297"/>
                </a:lnTo>
                <a:lnTo>
                  <a:pt x="2203" y="3326"/>
                </a:lnTo>
                <a:lnTo>
                  <a:pt x="2339" y="3247"/>
                </a:lnTo>
                <a:lnTo>
                  <a:pt x="2085" y="3303"/>
                </a:lnTo>
                <a:lnTo>
                  <a:pt x="1993" y="3283"/>
                </a:lnTo>
                <a:lnTo>
                  <a:pt x="2063" y="3106"/>
                </a:lnTo>
                <a:lnTo>
                  <a:pt x="2047" y="3057"/>
                </a:lnTo>
                <a:lnTo>
                  <a:pt x="2104" y="3045"/>
                </a:lnTo>
                <a:lnTo>
                  <a:pt x="2200" y="2932"/>
                </a:lnTo>
                <a:lnTo>
                  <a:pt x="2216" y="2871"/>
                </a:lnTo>
                <a:lnTo>
                  <a:pt x="2296" y="2769"/>
                </a:lnTo>
                <a:lnTo>
                  <a:pt x="2361" y="2714"/>
                </a:lnTo>
                <a:lnTo>
                  <a:pt x="2546" y="2686"/>
                </a:lnTo>
                <a:lnTo>
                  <a:pt x="2585" y="2707"/>
                </a:lnTo>
                <a:lnTo>
                  <a:pt x="2611" y="2668"/>
                </a:lnTo>
                <a:lnTo>
                  <a:pt x="2534" y="2642"/>
                </a:lnTo>
                <a:lnTo>
                  <a:pt x="2368" y="2666"/>
                </a:lnTo>
                <a:lnTo>
                  <a:pt x="2534" y="2418"/>
                </a:lnTo>
                <a:lnTo>
                  <a:pt x="2587" y="2446"/>
                </a:lnTo>
                <a:lnTo>
                  <a:pt x="2566" y="2315"/>
                </a:lnTo>
                <a:lnTo>
                  <a:pt x="2482" y="2348"/>
                </a:lnTo>
                <a:lnTo>
                  <a:pt x="2433" y="2336"/>
                </a:lnTo>
                <a:lnTo>
                  <a:pt x="2475" y="2208"/>
                </a:lnTo>
                <a:lnTo>
                  <a:pt x="2599" y="2042"/>
                </a:lnTo>
                <a:lnTo>
                  <a:pt x="2797" y="1951"/>
                </a:lnTo>
                <a:lnTo>
                  <a:pt x="2954" y="1889"/>
                </a:lnTo>
                <a:lnTo>
                  <a:pt x="2989" y="1934"/>
                </a:lnTo>
                <a:lnTo>
                  <a:pt x="3086" y="1899"/>
                </a:lnTo>
                <a:lnTo>
                  <a:pt x="3120" y="1822"/>
                </a:lnTo>
                <a:lnTo>
                  <a:pt x="3048" y="1869"/>
                </a:lnTo>
                <a:lnTo>
                  <a:pt x="2749" y="1848"/>
                </a:lnTo>
                <a:lnTo>
                  <a:pt x="2664" y="1907"/>
                </a:lnTo>
                <a:lnTo>
                  <a:pt x="2583" y="1903"/>
                </a:lnTo>
                <a:lnTo>
                  <a:pt x="2326" y="2000"/>
                </a:lnTo>
                <a:lnTo>
                  <a:pt x="2326" y="1948"/>
                </a:lnTo>
                <a:lnTo>
                  <a:pt x="2213" y="2004"/>
                </a:lnTo>
                <a:lnTo>
                  <a:pt x="2153" y="2107"/>
                </a:lnTo>
                <a:lnTo>
                  <a:pt x="2118" y="1983"/>
                </a:lnTo>
                <a:lnTo>
                  <a:pt x="2188" y="1867"/>
                </a:lnTo>
                <a:lnTo>
                  <a:pt x="2342" y="1850"/>
                </a:lnTo>
                <a:lnTo>
                  <a:pt x="2365" y="1812"/>
                </a:lnTo>
                <a:lnTo>
                  <a:pt x="2639" y="1751"/>
                </a:lnTo>
                <a:lnTo>
                  <a:pt x="2631" y="1698"/>
                </a:lnTo>
                <a:lnTo>
                  <a:pt x="2686" y="1676"/>
                </a:lnTo>
                <a:lnTo>
                  <a:pt x="2571" y="1426"/>
                </a:lnTo>
                <a:lnTo>
                  <a:pt x="2520" y="1459"/>
                </a:lnTo>
                <a:lnTo>
                  <a:pt x="2550" y="1529"/>
                </a:lnTo>
                <a:lnTo>
                  <a:pt x="2443" y="1564"/>
                </a:lnTo>
                <a:lnTo>
                  <a:pt x="2401" y="1547"/>
                </a:lnTo>
                <a:lnTo>
                  <a:pt x="2344" y="1571"/>
                </a:lnTo>
                <a:lnTo>
                  <a:pt x="2375" y="1629"/>
                </a:lnTo>
                <a:lnTo>
                  <a:pt x="2566" y="1589"/>
                </a:lnTo>
                <a:lnTo>
                  <a:pt x="2576" y="1623"/>
                </a:lnTo>
                <a:lnTo>
                  <a:pt x="2443" y="1660"/>
                </a:lnTo>
                <a:lnTo>
                  <a:pt x="2501" y="1732"/>
                </a:lnTo>
                <a:lnTo>
                  <a:pt x="2423" y="1749"/>
                </a:lnTo>
                <a:lnTo>
                  <a:pt x="2391" y="1690"/>
                </a:lnTo>
                <a:lnTo>
                  <a:pt x="2504" y="1708"/>
                </a:lnTo>
                <a:lnTo>
                  <a:pt x="2695" y="1625"/>
                </a:lnTo>
                <a:lnTo>
                  <a:pt x="2700" y="1515"/>
                </a:lnTo>
                <a:lnTo>
                  <a:pt x="2726" y="1445"/>
                </a:lnTo>
                <a:lnTo>
                  <a:pt x="2770" y="1429"/>
                </a:lnTo>
                <a:lnTo>
                  <a:pt x="2842" y="1244"/>
                </a:lnTo>
                <a:lnTo>
                  <a:pt x="2797" y="1219"/>
                </a:lnTo>
                <a:lnTo>
                  <a:pt x="2704" y="1335"/>
                </a:lnTo>
                <a:lnTo>
                  <a:pt x="2662" y="1478"/>
                </a:lnTo>
                <a:lnTo>
                  <a:pt x="2777" y="1459"/>
                </a:lnTo>
                <a:lnTo>
                  <a:pt x="2781" y="1641"/>
                </a:lnTo>
                <a:lnTo>
                  <a:pt x="2854" y="1473"/>
                </a:lnTo>
                <a:lnTo>
                  <a:pt x="2928" y="1473"/>
                </a:lnTo>
                <a:lnTo>
                  <a:pt x="2934" y="1629"/>
                </a:lnTo>
                <a:lnTo>
                  <a:pt x="3034" y="1595"/>
                </a:lnTo>
                <a:lnTo>
                  <a:pt x="3132" y="1506"/>
                </a:lnTo>
                <a:lnTo>
                  <a:pt x="3086" y="1488"/>
                </a:lnTo>
                <a:lnTo>
                  <a:pt x="3148" y="1393"/>
                </a:lnTo>
                <a:lnTo>
                  <a:pt x="3300" y="1336"/>
                </a:lnTo>
                <a:lnTo>
                  <a:pt x="3265" y="1261"/>
                </a:lnTo>
                <a:lnTo>
                  <a:pt x="3296" y="1149"/>
                </a:lnTo>
                <a:lnTo>
                  <a:pt x="3223" y="1100"/>
                </a:lnTo>
                <a:lnTo>
                  <a:pt x="3050" y="1165"/>
                </a:lnTo>
                <a:lnTo>
                  <a:pt x="3001" y="1403"/>
                </a:lnTo>
                <a:lnTo>
                  <a:pt x="3068" y="1422"/>
                </a:lnTo>
                <a:lnTo>
                  <a:pt x="3143" y="1322"/>
                </a:lnTo>
                <a:lnTo>
                  <a:pt x="3244" y="1316"/>
                </a:lnTo>
                <a:lnTo>
                  <a:pt x="3235" y="1231"/>
                </a:lnTo>
                <a:lnTo>
                  <a:pt x="3293" y="1151"/>
                </a:lnTo>
                <a:lnTo>
                  <a:pt x="3379" y="1132"/>
                </a:lnTo>
                <a:lnTo>
                  <a:pt x="3421" y="1258"/>
                </a:lnTo>
                <a:lnTo>
                  <a:pt x="3492" y="1256"/>
                </a:lnTo>
                <a:lnTo>
                  <a:pt x="3401" y="1118"/>
                </a:lnTo>
                <a:lnTo>
                  <a:pt x="3501" y="1072"/>
                </a:lnTo>
                <a:lnTo>
                  <a:pt x="3541" y="1214"/>
                </a:lnTo>
                <a:lnTo>
                  <a:pt x="3609" y="1261"/>
                </a:lnTo>
                <a:lnTo>
                  <a:pt x="3567" y="1189"/>
                </a:lnTo>
                <a:lnTo>
                  <a:pt x="3531" y="1023"/>
                </a:lnTo>
                <a:lnTo>
                  <a:pt x="3575" y="927"/>
                </a:lnTo>
                <a:lnTo>
                  <a:pt x="3742" y="894"/>
                </a:lnTo>
                <a:lnTo>
                  <a:pt x="3816" y="801"/>
                </a:lnTo>
                <a:lnTo>
                  <a:pt x="3868" y="785"/>
                </a:lnTo>
                <a:lnTo>
                  <a:pt x="3865" y="1011"/>
                </a:lnTo>
                <a:lnTo>
                  <a:pt x="3826" y="1089"/>
                </a:lnTo>
                <a:lnTo>
                  <a:pt x="3826" y="1284"/>
                </a:lnTo>
                <a:lnTo>
                  <a:pt x="3912" y="1046"/>
                </a:lnTo>
                <a:lnTo>
                  <a:pt x="3967" y="740"/>
                </a:lnTo>
                <a:lnTo>
                  <a:pt x="4003" y="731"/>
                </a:lnTo>
                <a:lnTo>
                  <a:pt x="4029" y="817"/>
                </a:lnTo>
                <a:lnTo>
                  <a:pt x="4116" y="808"/>
                </a:lnTo>
                <a:lnTo>
                  <a:pt x="4130" y="761"/>
                </a:lnTo>
                <a:lnTo>
                  <a:pt x="4180" y="754"/>
                </a:lnTo>
                <a:lnTo>
                  <a:pt x="4218" y="848"/>
                </a:lnTo>
                <a:lnTo>
                  <a:pt x="4286" y="880"/>
                </a:lnTo>
                <a:lnTo>
                  <a:pt x="4294" y="737"/>
                </a:lnTo>
                <a:lnTo>
                  <a:pt x="4164" y="605"/>
                </a:lnTo>
                <a:lnTo>
                  <a:pt x="4167" y="549"/>
                </a:lnTo>
                <a:lnTo>
                  <a:pt x="4259" y="514"/>
                </a:lnTo>
                <a:lnTo>
                  <a:pt x="4530" y="615"/>
                </a:lnTo>
                <a:lnTo>
                  <a:pt x="4537" y="734"/>
                </a:lnTo>
                <a:lnTo>
                  <a:pt x="4623" y="696"/>
                </a:lnTo>
                <a:lnTo>
                  <a:pt x="4600" y="612"/>
                </a:lnTo>
                <a:lnTo>
                  <a:pt x="4740" y="430"/>
                </a:lnTo>
                <a:lnTo>
                  <a:pt x="4789" y="439"/>
                </a:lnTo>
                <a:lnTo>
                  <a:pt x="4859" y="280"/>
                </a:lnTo>
                <a:lnTo>
                  <a:pt x="4906" y="282"/>
                </a:lnTo>
                <a:lnTo>
                  <a:pt x="4815" y="206"/>
                </a:lnTo>
                <a:lnTo>
                  <a:pt x="4855" y="149"/>
                </a:lnTo>
                <a:lnTo>
                  <a:pt x="4916" y="174"/>
                </a:lnTo>
                <a:lnTo>
                  <a:pt x="4934" y="58"/>
                </a:lnTo>
                <a:lnTo>
                  <a:pt x="5042" y="80"/>
                </a:lnTo>
                <a:lnTo>
                  <a:pt x="5072" y="126"/>
                </a:lnTo>
                <a:lnTo>
                  <a:pt x="5099" y="86"/>
                </a:lnTo>
                <a:lnTo>
                  <a:pt x="5263" y="123"/>
                </a:lnTo>
                <a:lnTo>
                  <a:pt x="5095" y="366"/>
                </a:lnTo>
                <a:lnTo>
                  <a:pt x="5085" y="501"/>
                </a:lnTo>
                <a:lnTo>
                  <a:pt x="5036" y="602"/>
                </a:lnTo>
                <a:lnTo>
                  <a:pt x="5034" y="729"/>
                </a:lnTo>
                <a:lnTo>
                  <a:pt x="5083" y="719"/>
                </a:lnTo>
                <a:lnTo>
                  <a:pt x="5155" y="541"/>
                </a:lnTo>
                <a:lnTo>
                  <a:pt x="5133" y="515"/>
                </a:lnTo>
                <a:lnTo>
                  <a:pt x="5272" y="315"/>
                </a:lnTo>
                <a:lnTo>
                  <a:pt x="5289" y="224"/>
                </a:lnTo>
                <a:lnTo>
                  <a:pt x="5459" y="44"/>
                </a:lnTo>
                <a:lnTo>
                  <a:pt x="5478" y="186"/>
                </a:lnTo>
                <a:lnTo>
                  <a:pt x="5428" y="259"/>
                </a:lnTo>
                <a:lnTo>
                  <a:pt x="5478" y="259"/>
                </a:lnTo>
                <a:lnTo>
                  <a:pt x="5445" y="483"/>
                </a:lnTo>
                <a:lnTo>
                  <a:pt x="5529" y="436"/>
                </a:lnTo>
                <a:lnTo>
                  <a:pt x="5527" y="359"/>
                </a:lnTo>
                <a:lnTo>
                  <a:pt x="5579" y="250"/>
                </a:lnTo>
                <a:lnTo>
                  <a:pt x="5666" y="149"/>
                </a:lnTo>
                <a:lnTo>
                  <a:pt x="5668" y="105"/>
                </a:lnTo>
                <a:lnTo>
                  <a:pt x="5628" y="83"/>
                </a:lnTo>
                <a:lnTo>
                  <a:pt x="5700" y="0"/>
                </a:lnTo>
                <a:lnTo>
                  <a:pt x="5815" y="6"/>
                </a:lnTo>
                <a:lnTo>
                  <a:pt x="5901" y="56"/>
                </a:lnTo>
                <a:lnTo>
                  <a:pt x="5843" y="172"/>
                </a:lnTo>
                <a:lnTo>
                  <a:pt x="5745" y="151"/>
                </a:lnTo>
                <a:lnTo>
                  <a:pt x="5787" y="196"/>
                </a:lnTo>
                <a:lnTo>
                  <a:pt x="5729" y="222"/>
                </a:lnTo>
                <a:lnTo>
                  <a:pt x="5829" y="214"/>
                </a:lnTo>
                <a:lnTo>
                  <a:pt x="5822" y="301"/>
                </a:lnTo>
                <a:lnTo>
                  <a:pt x="5761" y="401"/>
                </a:lnTo>
                <a:lnTo>
                  <a:pt x="5850" y="396"/>
                </a:lnTo>
                <a:lnTo>
                  <a:pt x="5860" y="327"/>
                </a:lnTo>
                <a:lnTo>
                  <a:pt x="5957" y="156"/>
                </a:lnTo>
                <a:lnTo>
                  <a:pt x="6023" y="131"/>
                </a:lnTo>
                <a:lnTo>
                  <a:pt x="6082" y="156"/>
                </a:lnTo>
                <a:lnTo>
                  <a:pt x="6108" y="282"/>
                </a:lnTo>
                <a:lnTo>
                  <a:pt x="6308" y="287"/>
                </a:lnTo>
                <a:lnTo>
                  <a:pt x="6332" y="357"/>
                </a:lnTo>
                <a:lnTo>
                  <a:pt x="6399" y="369"/>
                </a:lnTo>
                <a:lnTo>
                  <a:pt x="6446" y="463"/>
                </a:lnTo>
                <a:lnTo>
                  <a:pt x="6446" y="580"/>
                </a:lnTo>
                <a:lnTo>
                  <a:pt x="6346" y="630"/>
                </a:lnTo>
                <a:lnTo>
                  <a:pt x="6267" y="721"/>
                </a:lnTo>
                <a:lnTo>
                  <a:pt x="5938" y="698"/>
                </a:lnTo>
                <a:lnTo>
                  <a:pt x="5934" y="737"/>
                </a:lnTo>
                <a:lnTo>
                  <a:pt x="6186" y="777"/>
                </a:lnTo>
                <a:lnTo>
                  <a:pt x="6170" y="843"/>
                </a:lnTo>
                <a:lnTo>
                  <a:pt x="6270" y="801"/>
                </a:lnTo>
                <a:lnTo>
                  <a:pt x="6421" y="908"/>
                </a:lnTo>
                <a:lnTo>
                  <a:pt x="6493" y="1017"/>
                </a:lnTo>
                <a:lnTo>
                  <a:pt x="6489" y="1175"/>
                </a:lnTo>
                <a:lnTo>
                  <a:pt x="6387" y="1177"/>
                </a:lnTo>
                <a:lnTo>
                  <a:pt x="6313" y="1080"/>
                </a:lnTo>
                <a:lnTo>
                  <a:pt x="6301" y="1211"/>
                </a:lnTo>
                <a:lnTo>
                  <a:pt x="6201" y="1306"/>
                </a:lnTo>
                <a:lnTo>
                  <a:pt x="6109" y="1359"/>
                </a:lnTo>
                <a:lnTo>
                  <a:pt x="6104" y="1429"/>
                </a:lnTo>
                <a:lnTo>
                  <a:pt x="6009" y="1560"/>
                </a:lnTo>
                <a:lnTo>
                  <a:pt x="5953" y="1536"/>
                </a:lnTo>
                <a:lnTo>
                  <a:pt x="5998" y="1386"/>
                </a:lnTo>
                <a:lnTo>
                  <a:pt x="6084" y="1262"/>
                </a:lnTo>
                <a:lnTo>
                  <a:pt x="6055" y="1167"/>
                </a:lnTo>
                <a:lnTo>
                  <a:pt x="5938" y="1050"/>
                </a:lnTo>
                <a:lnTo>
                  <a:pt x="5860" y="1011"/>
                </a:lnTo>
                <a:lnTo>
                  <a:pt x="5742" y="893"/>
                </a:lnTo>
                <a:lnTo>
                  <a:pt x="5625" y="893"/>
                </a:lnTo>
                <a:lnTo>
                  <a:pt x="5389" y="932"/>
                </a:lnTo>
                <a:lnTo>
                  <a:pt x="5311" y="1050"/>
                </a:lnTo>
                <a:lnTo>
                  <a:pt x="5233" y="1206"/>
                </a:lnTo>
                <a:lnTo>
                  <a:pt x="5194" y="1324"/>
                </a:lnTo>
                <a:lnTo>
                  <a:pt x="5194" y="1480"/>
                </a:lnTo>
                <a:lnTo>
                  <a:pt x="5155" y="1637"/>
                </a:lnTo>
                <a:lnTo>
                  <a:pt x="5037" y="1793"/>
                </a:lnTo>
                <a:lnTo>
                  <a:pt x="4959" y="1911"/>
                </a:lnTo>
                <a:lnTo>
                  <a:pt x="4920" y="1871"/>
                </a:lnTo>
                <a:lnTo>
                  <a:pt x="4803" y="1715"/>
                </a:lnTo>
                <a:lnTo>
                  <a:pt x="4607" y="1793"/>
                </a:lnTo>
                <a:lnTo>
                  <a:pt x="4451" y="1754"/>
                </a:lnTo>
                <a:lnTo>
                  <a:pt x="4373" y="1715"/>
                </a:lnTo>
                <a:lnTo>
                  <a:pt x="4294" y="1558"/>
                </a:lnTo>
                <a:lnTo>
                  <a:pt x="4177" y="1363"/>
                </a:lnTo>
                <a:lnTo>
                  <a:pt x="4139" y="1324"/>
                </a:lnTo>
                <a:lnTo>
                  <a:pt x="4100" y="1363"/>
                </a:lnTo>
                <a:lnTo>
                  <a:pt x="3982" y="1558"/>
                </a:lnTo>
                <a:lnTo>
                  <a:pt x="3943" y="1558"/>
                </a:lnTo>
                <a:lnTo>
                  <a:pt x="3904" y="1519"/>
                </a:lnTo>
                <a:lnTo>
                  <a:pt x="3826" y="1558"/>
                </a:lnTo>
                <a:lnTo>
                  <a:pt x="3852" y="1659"/>
                </a:lnTo>
                <a:lnTo>
                  <a:pt x="3841" y="1730"/>
                </a:lnTo>
                <a:lnTo>
                  <a:pt x="3718" y="1952"/>
                </a:lnTo>
                <a:lnTo>
                  <a:pt x="3766" y="1998"/>
                </a:lnTo>
                <a:lnTo>
                  <a:pt x="3662" y="2053"/>
                </a:lnTo>
                <a:lnTo>
                  <a:pt x="3532" y="1966"/>
                </a:lnTo>
                <a:lnTo>
                  <a:pt x="3438" y="1952"/>
                </a:lnTo>
                <a:lnTo>
                  <a:pt x="3376" y="1920"/>
                </a:lnTo>
                <a:lnTo>
                  <a:pt x="3310" y="1920"/>
                </a:lnTo>
                <a:lnTo>
                  <a:pt x="3307" y="2136"/>
                </a:lnTo>
                <a:lnTo>
                  <a:pt x="3211" y="2310"/>
                </a:lnTo>
                <a:lnTo>
                  <a:pt x="3043" y="2263"/>
                </a:lnTo>
                <a:lnTo>
                  <a:pt x="2928" y="2378"/>
                </a:lnTo>
                <a:lnTo>
                  <a:pt x="2875" y="2525"/>
                </a:lnTo>
                <a:lnTo>
                  <a:pt x="2817" y="2577"/>
                </a:lnTo>
                <a:lnTo>
                  <a:pt x="2808" y="2654"/>
                </a:lnTo>
                <a:lnTo>
                  <a:pt x="2846" y="2756"/>
                </a:lnTo>
                <a:lnTo>
                  <a:pt x="2847" y="2850"/>
                </a:lnTo>
                <a:lnTo>
                  <a:pt x="2780" y="2950"/>
                </a:lnTo>
                <a:lnTo>
                  <a:pt x="2697" y="3125"/>
                </a:lnTo>
                <a:lnTo>
                  <a:pt x="2697" y="3269"/>
                </a:lnTo>
                <a:lnTo>
                  <a:pt x="2534" y="3436"/>
                </a:lnTo>
                <a:lnTo>
                  <a:pt x="2417" y="3436"/>
                </a:lnTo>
                <a:lnTo>
                  <a:pt x="2431" y="3637"/>
                </a:lnTo>
                <a:lnTo>
                  <a:pt x="2410" y="3869"/>
                </a:lnTo>
                <a:lnTo>
                  <a:pt x="2368" y="3904"/>
                </a:lnTo>
                <a:lnTo>
                  <a:pt x="2349" y="4021"/>
                </a:lnTo>
                <a:lnTo>
                  <a:pt x="2261" y="4179"/>
                </a:lnTo>
                <a:lnTo>
                  <a:pt x="2210" y="4348"/>
                </a:lnTo>
                <a:lnTo>
                  <a:pt x="2313" y="4452"/>
                </a:lnTo>
                <a:lnTo>
                  <a:pt x="2324" y="4552"/>
                </a:lnTo>
                <a:lnTo>
                  <a:pt x="2300" y="4648"/>
                </a:lnTo>
                <a:lnTo>
                  <a:pt x="2163" y="4616"/>
                </a:lnTo>
                <a:lnTo>
                  <a:pt x="2046" y="4614"/>
                </a:lnTo>
                <a:lnTo>
                  <a:pt x="1982" y="4658"/>
                </a:lnTo>
                <a:lnTo>
                  <a:pt x="1913" y="4727"/>
                </a:lnTo>
                <a:lnTo>
                  <a:pt x="1849" y="4822"/>
                </a:lnTo>
                <a:lnTo>
                  <a:pt x="1863" y="4916"/>
                </a:lnTo>
                <a:lnTo>
                  <a:pt x="1791" y="5040"/>
                </a:lnTo>
                <a:lnTo>
                  <a:pt x="1838" y="5191"/>
                </a:lnTo>
                <a:lnTo>
                  <a:pt x="1785" y="5260"/>
                </a:lnTo>
                <a:lnTo>
                  <a:pt x="1785" y="5358"/>
                </a:lnTo>
                <a:lnTo>
                  <a:pt x="1766" y="5424"/>
                </a:lnTo>
                <a:lnTo>
                  <a:pt x="1830" y="5626"/>
                </a:lnTo>
                <a:lnTo>
                  <a:pt x="1791" y="5900"/>
                </a:lnTo>
                <a:lnTo>
                  <a:pt x="1876" y="6009"/>
                </a:lnTo>
                <a:lnTo>
                  <a:pt x="1921" y="6020"/>
                </a:lnTo>
                <a:lnTo>
                  <a:pt x="1987" y="6096"/>
                </a:lnTo>
                <a:lnTo>
                  <a:pt x="1909" y="6252"/>
                </a:lnTo>
                <a:lnTo>
                  <a:pt x="1815" y="6264"/>
                </a:lnTo>
                <a:lnTo>
                  <a:pt x="1871" y="6420"/>
                </a:lnTo>
                <a:lnTo>
                  <a:pt x="1870" y="6487"/>
                </a:lnTo>
                <a:lnTo>
                  <a:pt x="1899" y="6530"/>
                </a:lnTo>
                <a:lnTo>
                  <a:pt x="1910" y="6639"/>
                </a:lnTo>
                <a:lnTo>
                  <a:pt x="1870" y="6761"/>
                </a:lnTo>
                <a:lnTo>
                  <a:pt x="1791" y="6839"/>
                </a:lnTo>
                <a:lnTo>
                  <a:pt x="1752" y="6839"/>
                </a:lnTo>
                <a:lnTo>
                  <a:pt x="1760" y="6935"/>
                </a:lnTo>
                <a:lnTo>
                  <a:pt x="1674" y="6996"/>
                </a:lnTo>
                <a:lnTo>
                  <a:pt x="1713" y="7192"/>
                </a:lnTo>
                <a:lnTo>
                  <a:pt x="1674" y="7348"/>
                </a:lnTo>
                <a:lnTo>
                  <a:pt x="1635" y="7348"/>
                </a:lnTo>
                <a:lnTo>
                  <a:pt x="1596" y="7270"/>
                </a:lnTo>
                <a:lnTo>
                  <a:pt x="1557" y="7231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6" name="Freeform 64"/>
          <p:cNvSpPr>
            <a:spLocks/>
          </p:cNvSpPr>
          <p:nvPr/>
        </p:nvSpPr>
        <p:spPr bwMode="auto">
          <a:xfrm>
            <a:off x="3017838" y="2084388"/>
            <a:ext cx="823912" cy="1457325"/>
          </a:xfrm>
          <a:custGeom>
            <a:avLst/>
            <a:gdLst>
              <a:gd name="T0" fmla="*/ 0 w 2648"/>
              <a:gd name="T1" fmla="*/ 0 h 5984"/>
              <a:gd name="T2" fmla="*/ 0 w 2648"/>
              <a:gd name="T3" fmla="*/ 0 h 5984"/>
              <a:gd name="T4" fmla="*/ 0 w 2648"/>
              <a:gd name="T5" fmla="*/ 0 h 5984"/>
              <a:gd name="T6" fmla="*/ 0 w 2648"/>
              <a:gd name="T7" fmla="*/ 0 h 5984"/>
              <a:gd name="T8" fmla="*/ 0 w 2648"/>
              <a:gd name="T9" fmla="*/ 0 h 5984"/>
              <a:gd name="T10" fmla="*/ 0 w 2648"/>
              <a:gd name="T11" fmla="*/ 0 h 5984"/>
              <a:gd name="T12" fmla="*/ 0 w 2648"/>
              <a:gd name="T13" fmla="*/ 0 h 5984"/>
              <a:gd name="T14" fmla="*/ 0 w 2648"/>
              <a:gd name="T15" fmla="*/ 0 h 5984"/>
              <a:gd name="T16" fmla="*/ 0 w 2648"/>
              <a:gd name="T17" fmla="*/ 0 h 5984"/>
              <a:gd name="T18" fmla="*/ 0 w 2648"/>
              <a:gd name="T19" fmla="*/ 0 h 5984"/>
              <a:gd name="T20" fmla="*/ 0 w 2648"/>
              <a:gd name="T21" fmla="*/ 0 h 5984"/>
              <a:gd name="T22" fmla="*/ 0 w 2648"/>
              <a:gd name="T23" fmla="*/ 0 h 5984"/>
              <a:gd name="T24" fmla="*/ 0 w 2648"/>
              <a:gd name="T25" fmla="*/ 0 h 5984"/>
              <a:gd name="T26" fmla="*/ 0 w 2648"/>
              <a:gd name="T27" fmla="*/ 0 h 5984"/>
              <a:gd name="T28" fmla="*/ 0 w 2648"/>
              <a:gd name="T29" fmla="*/ 0 h 5984"/>
              <a:gd name="T30" fmla="*/ 0 w 2648"/>
              <a:gd name="T31" fmla="*/ 0 h 5984"/>
              <a:gd name="T32" fmla="*/ 0 w 2648"/>
              <a:gd name="T33" fmla="*/ 0 h 5984"/>
              <a:gd name="T34" fmla="*/ 0 w 2648"/>
              <a:gd name="T35" fmla="*/ 0 h 5984"/>
              <a:gd name="T36" fmla="*/ 0 w 2648"/>
              <a:gd name="T37" fmla="*/ 0 h 5984"/>
              <a:gd name="T38" fmla="*/ 0 w 2648"/>
              <a:gd name="T39" fmla="*/ 0 h 5984"/>
              <a:gd name="T40" fmla="*/ 0 w 2648"/>
              <a:gd name="T41" fmla="*/ 0 h 5984"/>
              <a:gd name="T42" fmla="*/ 0 w 2648"/>
              <a:gd name="T43" fmla="*/ 0 h 5984"/>
              <a:gd name="T44" fmla="*/ 0 w 2648"/>
              <a:gd name="T45" fmla="*/ 0 h 5984"/>
              <a:gd name="T46" fmla="*/ 0 w 2648"/>
              <a:gd name="T47" fmla="*/ 0 h 5984"/>
              <a:gd name="T48" fmla="*/ 0 w 2648"/>
              <a:gd name="T49" fmla="*/ 0 h 5984"/>
              <a:gd name="T50" fmla="*/ 0 w 2648"/>
              <a:gd name="T51" fmla="*/ 0 h 5984"/>
              <a:gd name="T52" fmla="*/ 0 w 2648"/>
              <a:gd name="T53" fmla="*/ 0 h 5984"/>
              <a:gd name="T54" fmla="*/ 0 w 2648"/>
              <a:gd name="T55" fmla="*/ 0 h 5984"/>
              <a:gd name="T56" fmla="*/ 0 w 2648"/>
              <a:gd name="T57" fmla="*/ 0 h 5984"/>
              <a:gd name="T58" fmla="*/ 0 w 2648"/>
              <a:gd name="T59" fmla="*/ 0 h 5984"/>
              <a:gd name="T60" fmla="*/ 0 w 2648"/>
              <a:gd name="T61" fmla="*/ 0 h 5984"/>
              <a:gd name="T62" fmla="*/ 0 w 2648"/>
              <a:gd name="T63" fmla="*/ 0 h 5984"/>
              <a:gd name="T64" fmla="*/ 0 w 2648"/>
              <a:gd name="T65" fmla="*/ 0 h 5984"/>
              <a:gd name="T66" fmla="*/ 0 w 2648"/>
              <a:gd name="T67" fmla="*/ 0 h 5984"/>
              <a:gd name="T68" fmla="*/ 0 w 2648"/>
              <a:gd name="T69" fmla="*/ 0 h 5984"/>
              <a:gd name="T70" fmla="*/ 0 w 2648"/>
              <a:gd name="T71" fmla="*/ 0 h 5984"/>
              <a:gd name="T72" fmla="*/ 0 w 2648"/>
              <a:gd name="T73" fmla="*/ 0 h 5984"/>
              <a:gd name="T74" fmla="*/ 0 w 2648"/>
              <a:gd name="T75" fmla="*/ 0 h 5984"/>
              <a:gd name="T76" fmla="*/ 0 w 2648"/>
              <a:gd name="T77" fmla="*/ 0 h 5984"/>
              <a:gd name="T78" fmla="*/ 0 w 2648"/>
              <a:gd name="T79" fmla="*/ 0 h 5984"/>
              <a:gd name="T80" fmla="*/ 0 w 2648"/>
              <a:gd name="T81" fmla="*/ 0 h 5984"/>
              <a:gd name="T82" fmla="*/ 0 w 2648"/>
              <a:gd name="T83" fmla="*/ 0 h 5984"/>
              <a:gd name="T84" fmla="*/ 0 w 2648"/>
              <a:gd name="T85" fmla="*/ 0 h 5984"/>
              <a:gd name="T86" fmla="*/ 0 w 2648"/>
              <a:gd name="T87" fmla="*/ 0 h 5984"/>
              <a:gd name="T88" fmla="*/ 0 w 2648"/>
              <a:gd name="T89" fmla="*/ 0 h 5984"/>
              <a:gd name="T90" fmla="*/ 0 w 2648"/>
              <a:gd name="T91" fmla="*/ 0 h 5984"/>
              <a:gd name="T92" fmla="*/ 0 w 2648"/>
              <a:gd name="T93" fmla="*/ 0 h 5984"/>
              <a:gd name="T94" fmla="*/ 0 w 2648"/>
              <a:gd name="T95" fmla="*/ 0 h 598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648"/>
              <a:gd name="T145" fmla="*/ 0 h 5984"/>
              <a:gd name="T146" fmla="*/ 2648 w 2648"/>
              <a:gd name="T147" fmla="*/ 5984 h 598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648" h="5984">
                <a:moveTo>
                  <a:pt x="1973" y="793"/>
                </a:moveTo>
                <a:lnTo>
                  <a:pt x="1917" y="1057"/>
                </a:lnTo>
                <a:lnTo>
                  <a:pt x="1995" y="1291"/>
                </a:lnTo>
                <a:lnTo>
                  <a:pt x="2112" y="1330"/>
                </a:lnTo>
                <a:lnTo>
                  <a:pt x="2190" y="1487"/>
                </a:lnTo>
                <a:lnTo>
                  <a:pt x="2269" y="1604"/>
                </a:lnTo>
                <a:lnTo>
                  <a:pt x="2262" y="1665"/>
                </a:lnTo>
                <a:lnTo>
                  <a:pt x="2039" y="2001"/>
                </a:lnTo>
                <a:lnTo>
                  <a:pt x="2043" y="2085"/>
                </a:lnTo>
                <a:lnTo>
                  <a:pt x="2226" y="2417"/>
                </a:lnTo>
                <a:lnTo>
                  <a:pt x="2327" y="2746"/>
                </a:lnTo>
                <a:lnTo>
                  <a:pt x="2269" y="2785"/>
                </a:lnTo>
                <a:lnTo>
                  <a:pt x="2235" y="3016"/>
                </a:lnTo>
                <a:lnTo>
                  <a:pt x="2296" y="3037"/>
                </a:lnTo>
                <a:lnTo>
                  <a:pt x="2298" y="3135"/>
                </a:lnTo>
                <a:lnTo>
                  <a:pt x="2249" y="3156"/>
                </a:lnTo>
                <a:lnTo>
                  <a:pt x="2259" y="3354"/>
                </a:lnTo>
                <a:lnTo>
                  <a:pt x="2318" y="3422"/>
                </a:lnTo>
                <a:lnTo>
                  <a:pt x="2330" y="3546"/>
                </a:lnTo>
                <a:lnTo>
                  <a:pt x="2400" y="3604"/>
                </a:lnTo>
                <a:lnTo>
                  <a:pt x="2425" y="3699"/>
                </a:lnTo>
                <a:lnTo>
                  <a:pt x="2362" y="3808"/>
                </a:lnTo>
                <a:lnTo>
                  <a:pt x="2374" y="3866"/>
                </a:lnTo>
                <a:lnTo>
                  <a:pt x="2308" y="3912"/>
                </a:lnTo>
                <a:lnTo>
                  <a:pt x="2376" y="4043"/>
                </a:lnTo>
                <a:lnTo>
                  <a:pt x="2488" y="4141"/>
                </a:lnTo>
                <a:lnTo>
                  <a:pt x="2525" y="4226"/>
                </a:lnTo>
                <a:lnTo>
                  <a:pt x="2648" y="4382"/>
                </a:lnTo>
                <a:lnTo>
                  <a:pt x="1932" y="5371"/>
                </a:lnTo>
                <a:lnTo>
                  <a:pt x="1930" y="5431"/>
                </a:lnTo>
                <a:lnTo>
                  <a:pt x="1864" y="5453"/>
                </a:lnTo>
                <a:lnTo>
                  <a:pt x="1754" y="5637"/>
                </a:lnTo>
                <a:lnTo>
                  <a:pt x="1643" y="5672"/>
                </a:lnTo>
                <a:lnTo>
                  <a:pt x="1565" y="5672"/>
                </a:lnTo>
                <a:lnTo>
                  <a:pt x="1525" y="5712"/>
                </a:lnTo>
                <a:lnTo>
                  <a:pt x="1446" y="5712"/>
                </a:lnTo>
                <a:lnTo>
                  <a:pt x="1368" y="5751"/>
                </a:lnTo>
                <a:lnTo>
                  <a:pt x="1281" y="5752"/>
                </a:lnTo>
                <a:lnTo>
                  <a:pt x="1281" y="5813"/>
                </a:lnTo>
                <a:lnTo>
                  <a:pt x="1232" y="5825"/>
                </a:lnTo>
                <a:lnTo>
                  <a:pt x="1155" y="5774"/>
                </a:lnTo>
                <a:lnTo>
                  <a:pt x="1110" y="5830"/>
                </a:lnTo>
                <a:lnTo>
                  <a:pt x="1055" y="5829"/>
                </a:lnTo>
                <a:lnTo>
                  <a:pt x="977" y="5855"/>
                </a:lnTo>
                <a:lnTo>
                  <a:pt x="907" y="5933"/>
                </a:lnTo>
                <a:lnTo>
                  <a:pt x="874" y="5903"/>
                </a:lnTo>
                <a:lnTo>
                  <a:pt x="797" y="5921"/>
                </a:lnTo>
                <a:lnTo>
                  <a:pt x="692" y="5923"/>
                </a:lnTo>
                <a:lnTo>
                  <a:pt x="656" y="5984"/>
                </a:lnTo>
                <a:lnTo>
                  <a:pt x="559" y="5982"/>
                </a:lnTo>
                <a:lnTo>
                  <a:pt x="629" y="5937"/>
                </a:lnTo>
                <a:lnTo>
                  <a:pt x="615" y="5909"/>
                </a:lnTo>
                <a:lnTo>
                  <a:pt x="514" y="5909"/>
                </a:lnTo>
                <a:lnTo>
                  <a:pt x="508" y="5868"/>
                </a:lnTo>
                <a:lnTo>
                  <a:pt x="557" y="5860"/>
                </a:lnTo>
                <a:lnTo>
                  <a:pt x="555" y="5780"/>
                </a:lnTo>
                <a:lnTo>
                  <a:pt x="470" y="5853"/>
                </a:lnTo>
                <a:lnTo>
                  <a:pt x="393" y="5853"/>
                </a:lnTo>
                <a:lnTo>
                  <a:pt x="390" y="5751"/>
                </a:lnTo>
                <a:lnTo>
                  <a:pt x="309" y="5727"/>
                </a:lnTo>
                <a:lnTo>
                  <a:pt x="246" y="5673"/>
                </a:lnTo>
                <a:lnTo>
                  <a:pt x="260" y="5592"/>
                </a:lnTo>
                <a:lnTo>
                  <a:pt x="203" y="5633"/>
                </a:lnTo>
                <a:lnTo>
                  <a:pt x="164" y="5598"/>
                </a:lnTo>
                <a:lnTo>
                  <a:pt x="132" y="5400"/>
                </a:lnTo>
                <a:lnTo>
                  <a:pt x="169" y="5308"/>
                </a:lnTo>
                <a:lnTo>
                  <a:pt x="176" y="5231"/>
                </a:lnTo>
                <a:lnTo>
                  <a:pt x="150" y="5182"/>
                </a:lnTo>
                <a:lnTo>
                  <a:pt x="172" y="5120"/>
                </a:lnTo>
                <a:lnTo>
                  <a:pt x="106" y="4985"/>
                </a:lnTo>
                <a:lnTo>
                  <a:pt x="111" y="4883"/>
                </a:lnTo>
                <a:lnTo>
                  <a:pt x="57" y="4753"/>
                </a:lnTo>
                <a:lnTo>
                  <a:pt x="55" y="4628"/>
                </a:lnTo>
                <a:lnTo>
                  <a:pt x="79" y="4484"/>
                </a:lnTo>
                <a:lnTo>
                  <a:pt x="116" y="4406"/>
                </a:lnTo>
                <a:lnTo>
                  <a:pt x="138" y="4376"/>
                </a:lnTo>
                <a:lnTo>
                  <a:pt x="179" y="4390"/>
                </a:lnTo>
                <a:lnTo>
                  <a:pt x="157" y="4342"/>
                </a:lnTo>
                <a:lnTo>
                  <a:pt x="157" y="4264"/>
                </a:lnTo>
                <a:lnTo>
                  <a:pt x="302" y="4264"/>
                </a:lnTo>
                <a:lnTo>
                  <a:pt x="358" y="4220"/>
                </a:lnTo>
                <a:lnTo>
                  <a:pt x="318" y="4178"/>
                </a:lnTo>
                <a:lnTo>
                  <a:pt x="403" y="4020"/>
                </a:lnTo>
                <a:lnTo>
                  <a:pt x="403" y="3957"/>
                </a:lnTo>
                <a:lnTo>
                  <a:pt x="430" y="3912"/>
                </a:lnTo>
                <a:lnTo>
                  <a:pt x="508" y="3909"/>
                </a:lnTo>
                <a:lnTo>
                  <a:pt x="579" y="3795"/>
                </a:lnTo>
                <a:lnTo>
                  <a:pt x="633" y="3793"/>
                </a:lnTo>
                <a:lnTo>
                  <a:pt x="802" y="3595"/>
                </a:lnTo>
                <a:lnTo>
                  <a:pt x="899" y="3403"/>
                </a:lnTo>
                <a:lnTo>
                  <a:pt x="1016" y="3286"/>
                </a:lnTo>
                <a:lnTo>
                  <a:pt x="1092" y="3286"/>
                </a:lnTo>
                <a:lnTo>
                  <a:pt x="1134" y="3327"/>
                </a:lnTo>
                <a:lnTo>
                  <a:pt x="1134" y="3198"/>
                </a:lnTo>
                <a:lnTo>
                  <a:pt x="1081" y="3128"/>
                </a:lnTo>
                <a:lnTo>
                  <a:pt x="1094" y="3051"/>
                </a:lnTo>
                <a:lnTo>
                  <a:pt x="1094" y="2935"/>
                </a:lnTo>
                <a:lnTo>
                  <a:pt x="1055" y="2855"/>
                </a:lnTo>
                <a:lnTo>
                  <a:pt x="946" y="2792"/>
                </a:lnTo>
                <a:lnTo>
                  <a:pt x="847" y="2713"/>
                </a:lnTo>
                <a:lnTo>
                  <a:pt x="782" y="2700"/>
                </a:lnTo>
                <a:lnTo>
                  <a:pt x="738" y="2540"/>
                </a:lnTo>
                <a:lnTo>
                  <a:pt x="688" y="2510"/>
                </a:lnTo>
                <a:lnTo>
                  <a:pt x="681" y="2382"/>
                </a:lnTo>
                <a:lnTo>
                  <a:pt x="730" y="2218"/>
                </a:lnTo>
                <a:lnTo>
                  <a:pt x="744" y="1992"/>
                </a:lnTo>
                <a:lnTo>
                  <a:pt x="653" y="1730"/>
                </a:lnTo>
                <a:lnTo>
                  <a:pt x="698" y="1702"/>
                </a:lnTo>
                <a:lnTo>
                  <a:pt x="686" y="1625"/>
                </a:lnTo>
                <a:lnTo>
                  <a:pt x="635" y="1602"/>
                </a:lnTo>
                <a:lnTo>
                  <a:pt x="655" y="1525"/>
                </a:lnTo>
                <a:lnTo>
                  <a:pt x="615" y="1341"/>
                </a:lnTo>
                <a:lnTo>
                  <a:pt x="637" y="1301"/>
                </a:lnTo>
                <a:lnTo>
                  <a:pt x="527" y="1165"/>
                </a:lnTo>
                <a:lnTo>
                  <a:pt x="354" y="1074"/>
                </a:lnTo>
                <a:lnTo>
                  <a:pt x="195" y="1017"/>
                </a:lnTo>
                <a:lnTo>
                  <a:pt x="22" y="743"/>
                </a:lnTo>
                <a:lnTo>
                  <a:pt x="0" y="665"/>
                </a:lnTo>
                <a:lnTo>
                  <a:pt x="118" y="470"/>
                </a:lnTo>
                <a:lnTo>
                  <a:pt x="157" y="431"/>
                </a:lnTo>
                <a:lnTo>
                  <a:pt x="195" y="470"/>
                </a:lnTo>
                <a:lnTo>
                  <a:pt x="312" y="665"/>
                </a:lnTo>
                <a:lnTo>
                  <a:pt x="390" y="822"/>
                </a:lnTo>
                <a:lnTo>
                  <a:pt x="469" y="861"/>
                </a:lnTo>
                <a:lnTo>
                  <a:pt x="625" y="900"/>
                </a:lnTo>
                <a:lnTo>
                  <a:pt x="821" y="822"/>
                </a:lnTo>
                <a:lnTo>
                  <a:pt x="938" y="978"/>
                </a:lnTo>
                <a:lnTo>
                  <a:pt x="977" y="1017"/>
                </a:lnTo>
                <a:lnTo>
                  <a:pt x="1055" y="900"/>
                </a:lnTo>
                <a:lnTo>
                  <a:pt x="1173" y="744"/>
                </a:lnTo>
                <a:lnTo>
                  <a:pt x="1212" y="587"/>
                </a:lnTo>
                <a:lnTo>
                  <a:pt x="1212" y="431"/>
                </a:lnTo>
                <a:lnTo>
                  <a:pt x="1251" y="313"/>
                </a:lnTo>
                <a:lnTo>
                  <a:pt x="1329" y="157"/>
                </a:lnTo>
                <a:lnTo>
                  <a:pt x="1407" y="39"/>
                </a:lnTo>
                <a:lnTo>
                  <a:pt x="1643" y="0"/>
                </a:lnTo>
                <a:lnTo>
                  <a:pt x="1760" y="0"/>
                </a:lnTo>
                <a:lnTo>
                  <a:pt x="1878" y="118"/>
                </a:lnTo>
                <a:lnTo>
                  <a:pt x="1956" y="157"/>
                </a:lnTo>
                <a:lnTo>
                  <a:pt x="2073" y="274"/>
                </a:lnTo>
                <a:lnTo>
                  <a:pt x="2102" y="362"/>
                </a:lnTo>
                <a:lnTo>
                  <a:pt x="2016" y="487"/>
                </a:lnTo>
                <a:lnTo>
                  <a:pt x="1973" y="640"/>
                </a:lnTo>
                <a:lnTo>
                  <a:pt x="1893" y="759"/>
                </a:lnTo>
                <a:lnTo>
                  <a:pt x="1973" y="793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47" name="Freeform 65"/>
          <p:cNvSpPr>
            <a:spLocks/>
          </p:cNvSpPr>
          <p:nvPr/>
        </p:nvSpPr>
        <p:spPr bwMode="auto">
          <a:xfrm>
            <a:off x="2249488" y="2236788"/>
            <a:ext cx="1011237" cy="1816100"/>
          </a:xfrm>
          <a:custGeom>
            <a:avLst/>
            <a:gdLst>
              <a:gd name="T0" fmla="*/ 0 w 3252"/>
              <a:gd name="T1" fmla="*/ 0 h 7452"/>
              <a:gd name="T2" fmla="*/ 0 w 3252"/>
              <a:gd name="T3" fmla="*/ 0 h 7452"/>
              <a:gd name="T4" fmla="*/ 0 w 3252"/>
              <a:gd name="T5" fmla="*/ 0 h 7452"/>
              <a:gd name="T6" fmla="*/ 0 w 3252"/>
              <a:gd name="T7" fmla="*/ 0 h 7452"/>
              <a:gd name="T8" fmla="*/ 0 w 3252"/>
              <a:gd name="T9" fmla="*/ 0 h 7452"/>
              <a:gd name="T10" fmla="*/ 0 w 3252"/>
              <a:gd name="T11" fmla="*/ 0 h 7452"/>
              <a:gd name="T12" fmla="*/ 0 w 3252"/>
              <a:gd name="T13" fmla="*/ 0 h 7452"/>
              <a:gd name="T14" fmla="*/ 0 w 3252"/>
              <a:gd name="T15" fmla="*/ 0 h 7452"/>
              <a:gd name="T16" fmla="*/ 0 w 3252"/>
              <a:gd name="T17" fmla="*/ 0 h 7452"/>
              <a:gd name="T18" fmla="*/ 0 w 3252"/>
              <a:gd name="T19" fmla="*/ 0 h 7452"/>
              <a:gd name="T20" fmla="*/ 0 w 3252"/>
              <a:gd name="T21" fmla="*/ 0 h 7452"/>
              <a:gd name="T22" fmla="*/ 0 w 3252"/>
              <a:gd name="T23" fmla="*/ 0 h 7452"/>
              <a:gd name="T24" fmla="*/ 0 w 3252"/>
              <a:gd name="T25" fmla="*/ 0 h 7452"/>
              <a:gd name="T26" fmla="*/ 0 w 3252"/>
              <a:gd name="T27" fmla="*/ 0 h 7452"/>
              <a:gd name="T28" fmla="*/ 0 w 3252"/>
              <a:gd name="T29" fmla="*/ 0 h 7452"/>
              <a:gd name="T30" fmla="*/ 0 w 3252"/>
              <a:gd name="T31" fmla="*/ 0 h 7452"/>
              <a:gd name="T32" fmla="*/ 0 w 3252"/>
              <a:gd name="T33" fmla="*/ 0 h 7452"/>
              <a:gd name="T34" fmla="*/ 0 w 3252"/>
              <a:gd name="T35" fmla="*/ 0 h 7452"/>
              <a:gd name="T36" fmla="*/ 0 w 3252"/>
              <a:gd name="T37" fmla="*/ 0 h 7452"/>
              <a:gd name="T38" fmla="*/ 0 w 3252"/>
              <a:gd name="T39" fmla="*/ 0 h 7452"/>
              <a:gd name="T40" fmla="*/ 0 w 3252"/>
              <a:gd name="T41" fmla="*/ 0 h 7452"/>
              <a:gd name="T42" fmla="*/ 0 w 3252"/>
              <a:gd name="T43" fmla="*/ 0 h 7452"/>
              <a:gd name="T44" fmla="*/ 0 w 3252"/>
              <a:gd name="T45" fmla="*/ 0 h 7452"/>
              <a:gd name="T46" fmla="*/ 0 w 3252"/>
              <a:gd name="T47" fmla="*/ 0 h 7452"/>
              <a:gd name="T48" fmla="*/ 0 w 3252"/>
              <a:gd name="T49" fmla="*/ 0 h 7452"/>
              <a:gd name="T50" fmla="*/ 0 w 3252"/>
              <a:gd name="T51" fmla="*/ 0 h 7452"/>
              <a:gd name="T52" fmla="*/ 0 w 3252"/>
              <a:gd name="T53" fmla="*/ 0 h 7452"/>
              <a:gd name="T54" fmla="*/ 0 w 3252"/>
              <a:gd name="T55" fmla="*/ 0 h 7452"/>
              <a:gd name="T56" fmla="*/ 0 w 3252"/>
              <a:gd name="T57" fmla="*/ 0 h 7452"/>
              <a:gd name="T58" fmla="*/ 0 w 3252"/>
              <a:gd name="T59" fmla="*/ 0 h 7452"/>
              <a:gd name="T60" fmla="*/ 0 w 3252"/>
              <a:gd name="T61" fmla="*/ 0 h 7452"/>
              <a:gd name="T62" fmla="*/ 0 w 3252"/>
              <a:gd name="T63" fmla="*/ 0 h 7452"/>
              <a:gd name="T64" fmla="*/ 0 w 3252"/>
              <a:gd name="T65" fmla="*/ 0 h 7452"/>
              <a:gd name="T66" fmla="*/ 0 w 3252"/>
              <a:gd name="T67" fmla="*/ 0 h 7452"/>
              <a:gd name="T68" fmla="*/ 0 w 3252"/>
              <a:gd name="T69" fmla="*/ 0 h 7452"/>
              <a:gd name="T70" fmla="*/ 0 w 3252"/>
              <a:gd name="T71" fmla="*/ 0 h 7452"/>
              <a:gd name="T72" fmla="*/ 0 w 3252"/>
              <a:gd name="T73" fmla="*/ 0 h 7452"/>
              <a:gd name="T74" fmla="*/ 0 w 3252"/>
              <a:gd name="T75" fmla="*/ 0 h 7452"/>
              <a:gd name="T76" fmla="*/ 0 w 3252"/>
              <a:gd name="T77" fmla="*/ 0 h 7452"/>
              <a:gd name="T78" fmla="*/ 0 w 3252"/>
              <a:gd name="T79" fmla="*/ 0 h 7452"/>
              <a:gd name="T80" fmla="*/ 0 w 3252"/>
              <a:gd name="T81" fmla="*/ 0 h 7452"/>
              <a:gd name="T82" fmla="*/ 0 w 3252"/>
              <a:gd name="T83" fmla="*/ 0 h 7452"/>
              <a:gd name="T84" fmla="*/ 0 w 3252"/>
              <a:gd name="T85" fmla="*/ 0 h 7452"/>
              <a:gd name="T86" fmla="*/ 0 w 3252"/>
              <a:gd name="T87" fmla="*/ 0 h 7452"/>
              <a:gd name="T88" fmla="*/ 0 w 3252"/>
              <a:gd name="T89" fmla="*/ 0 h 7452"/>
              <a:gd name="T90" fmla="*/ 0 w 3252"/>
              <a:gd name="T91" fmla="*/ 0 h 7452"/>
              <a:gd name="T92" fmla="*/ 0 w 3252"/>
              <a:gd name="T93" fmla="*/ 0 h 7452"/>
              <a:gd name="T94" fmla="*/ 0 w 3252"/>
              <a:gd name="T95" fmla="*/ 0 h 745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52"/>
              <a:gd name="T145" fmla="*/ 0 h 7452"/>
              <a:gd name="T146" fmla="*/ 3252 w 3252"/>
              <a:gd name="T147" fmla="*/ 7452 h 745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52" h="7452">
                <a:moveTo>
                  <a:pt x="3252" y="2074"/>
                </a:moveTo>
                <a:lnTo>
                  <a:pt x="3206" y="2098"/>
                </a:lnTo>
                <a:lnTo>
                  <a:pt x="3139" y="2077"/>
                </a:lnTo>
                <a:lnTo>
                  <a:pt x="3040" y="2118"/>
                </a:lnTo>
                <a:lnTo>
                  <a:pt x="2948" y="2032"/>
                </a:lnTo>
                <a:lnTo>
                  <a:pt x="2873" y="2043"/>
                </a:lnTo>
                <a:lnTo>
                  <a:pt x="2855" y="2168"/>
                </a:lnTo>
                <a:lnTo>
                  <a:pt x="2728" y="2268"/>
                </a:lnTo>
                <a:lnTo>
                  <a:pt x="2704" y="2348"/>
                </a:lnTo>
                <a:lnTo>
                  <a:pt x="2627" y="2348"/>
                </a:lnTo>
                <a:lnTo>
                  <a:pt x="2588" y="2425"/>
                </a:lnTo>
                <a:lnTo>
                  <a:pt x="2627" y="2503"/>
                </a:lnTo>
                <a:lnTo>
                  <a:pt x="2627" y="2542"/>
                </a:lnTo>
                <a:lnTo>
                  <a:pt x="2486" y="2710"/>
                </a:lnTo>
                <a:lnTo>
                  <a:pt x="2509" y="2777"/>
                </a:lnTo>
                <a:lnTo>
                  <a:pt x="2604" y="2887"/>
                </a:lnTo>
                <a:lnTo>
                  <a:pt x="2509" y="3012"/>
                </a:lnTo>
                <a:lnTo>
                  <a:pt x="2452" y="3122"/>
                </a:lnTo>
                <a:lnTo>
                  <a:pt x="2431" y="3247"/>
                </a:lnTo>
                <a:lnTo>
                  <a:pt x="2325" y="3327"/>
                </a:lnTo>
                <a:lnTo>
                  <a:pt x="2155" y="3402"/>
                </a:lnTo>
                <a:lnTo>
                  <a:pt x="1958" y="3557"/>
                </a:lnTo>
                <a:lnTo>
                  <a:pt x="1908" y="3541"/>
                </a:lnTo>
                <a:lnTo>
                  <a:pt x="1817" y="3623"/>
                </a:lnTo>
                <a:lnTo>
                  <a:pt x="1889" y="3679"/>
                </a:lnTo>
                <a:lnTo>
                  <a:pt x="1675" y="4022"/>
                </a:lnTo>
                <a:lnTo>
                  <a:pt x="1634" y="3988"/>
                </a:lnTo>
                <a:lnTo>
                  <a:pt x="1589" y="4002"/>
                </a:lnTo>
                <a:lnTo>
                  <a:pt x="1642" y="4107"/>
                </a:lnTo>
                <a:lnTo>
                  <a:pt x="1617" y="4196"/>
                </a:lnTo>
                <a:lnTo>
                  <a:pt x="1634" y="4365"/>
                </a:lnTo>
                <a:lnTo>
                  <a:pt x="1555" y="4365"/>
                </a:lnTo>
                <a:lnTo>
                  <a:pt x="1570" y="4511"/>
                </a:lnTo>
                <a:lnTo>
                  <a:pt x="1558" y="4650"/>
                </a:lnTo>
                <a:lnTo>
                  <a:pt x="1597" y="4857"/>
                </a:lnTo>
                <a:lnTo>
                  <a:pt x="1570" y="4890"/>
                </a:lnTo>
                <a:lnTo>
                  <a:pt x="1656" y="4916"/>
                </a:lnTo>
                <a:lnTo>
                  <a:pt x="1687" y="4968"/>
                </a:lnTo>
                <a:lnTo>
                  <a:pt x="1770" y="4927"/>
                </a:lnTo>
                <a:lnTo>
                  <a:pt x="1922" y="5133"/>
                </a:lnTo>
                <a:lnTo>
                  <a:pt x="1961" y="5203"/>
                </a:lnTo>
                <a:lnTo>
                  <a:pt x="2000" y="5399"/>
                </a:lnTo>
                <a:lnTo>
                  <a:pt x="1869" y="5501"/>
                </a:lnTo>
                <a:lnTo>
                  <a:pt x="1702" y="5440"/>
                </a:lnTo>
                <a:lnTo>
                  <a:pt x="1649" y="5474"/>
                </a:lnTo>
                <a:lnTo>
                  <a:pt x="1583" y="5437"/>
                </a:lnTo>
                <a:lnTo>
                  <a:pt x="1500" y="5481"/>
                </a:lnTo>
                <a:lnTo>
                  <a:pt x="1413" y="5419"/>
                </a:lnTo>
                <a:lnTo>
                  <a:pt x="1415" y="5497"/>
                </a:lnTo>
                <a:lnTo>
                  <a:pt x="1348" y="5523"/>
                </a:lnTo>
                <a:lnTo>
                  <a:pt x="1515" y="5517"/>
                </a:lnTo>
                <a:lnTo>
                  <a:pt x="1667" y="5583"/>
                </a:lnTo>
                <a:lnTo>
                  <a:pt x="1873" y="5513"/>
                </a:lnTo>
                <a:lnTo>
                  <a:pt x="1965" y="5496"/>
                </a:lnTo>
                <a:lnTo>
                  <a:pt x="1990" y="5540"/>
                </a:lnTo>
                <a:lnTo>
                  <a:pt x="1978" y="5583"/>
                </a:lnTo>
                <a:lnTo>
                  <a:pt x="1800" y="5658"/>
                </a:lnTo>
                <a:lnTo>
                  <a:pt x="1770" y="5749"/>
                </a:lnTo>
                <a:lnTo>
                  <a:pt x="1700" y="5761"/>
                </a:lnTo>
                <a:lnTo>
                  <a:pt x="1564" y="5896"/>
                </a:lnTo>
                <a:lnTo>
                  <a:pt x="1531" y="5946"/>
                </a:lnTo>
                <a:lnTo>
                  <a:pt x="1509" y="5954"/>
                </a:lnTo>
                <a:lnTo>
                  <a:pt x="1423" y="5958"/>
                </a:lnTo>
                <a:lnTo>
                  <a:pt x="1481" y="5993"/>
                </a:lnTo>
                <a:lnTo>
                  <a:pt x="1397" y="6387"/>
                </a:lnTo>
                <a:lnTo>
                  <a:pt x="1367" y="6434"/>
                </a:lnTo>
                <a:lnTo>
                  <a:pt x="1363" y="6526"/>
                </a:lnTo>
                <a:lnTo>
                  <a:pt x="1375" y="6595"/>
                </a:lnTo>
                <a:lnTo>
                  <a:pt x="1367" y="6745"/>
                </a:lnTo>
                <a:lnTo>
                  <a:pt x="1328" y="6771"/>
                </a:lnTo>
                <a:lnTo>
                  <a:pt x="1289" y="6993"/>
                </a:lnTo>
                <a:lnTo>
                  <a:pt x="1218" y="7119"/>
                </a:lnTo>
                <a:lnTo>
                  <a:pt x="1179" y="7119"/>
                </a:lnTo>
                <a:lnTo>
                  <a:pt x="1140" y="7080"/>
                </a:lnTo>
                <a:lnTo>
                  <a:pt x="907" y="7069"/>
                </a:lnTo>
                <a:lnTo>
                  <a:pt x="921" y="7116"/>
                </a:lnTo>
                <a:lnTo>
                  <a:pt x="880" y="7163"/>
                </a:lnTo>
                <a:lnTo>
                  <a:pt x="830" y="7141"/>
                </a:lnTo>
                <a:lnTo>
                  <a:pt x="788" y="7257"/>
                </a:lnTo>
                <a:lnTo>
                  <a:pt x="827" y="7354"/>
                </a:lnTo>
                <a:lnTo>
                  <a:pt x="784" y="7412"/>
                </a:lnTo>
                <a:lnTo>
                  <a:pt x="676" y="7404"/>
                </a:lnTo>
                <a:lnTo>
                  <a:pt x="587" y="7452"/>
                </a:lnTo>
                <a:lnTo>
                  <a:pt x="470" y="7412"/>
                </a:lnTo>
                <a:lnTo>
                  <a:pt x="475" y="7354"/>
                </a:lnTo>
                <a:lnTo>
                  <a:pt x="513" y="7292"/>
                </a:lnTo>
                <a:lnTo>
                  <a:pt x="461" y="7250"/>
                </a:lnTo>
                <a:lnTo>
                  <a:pt x="383" y="6995"/>
                </a:lnTo>
                <a:lnTo>
                  <a:pt x="422" y="6942"/>
                </a:lnTo>
                <a:lnTo>
                  <a:pt x="393" y="6901"/>
                </a:lnTo>
                <a:lnTo>
                  <a:pt x="452" y="6864"/>
                </a:lnTo>
                <a:lnTo>
                  <a:pt x="461" y="6812"/>
                </a:lnTo>
                <a:lnTo>
                  <a:pt x="424" y="6750"/>
                </a:lnTo>
                <a:lnTo>
                  <a:pt x="385" y="6761"/>
                </a:lnTo>
                <a:lnTo>
                  <a:pt x="365" y="6690"/>
                </a:lnTo>
                <a:lnTo>
                  <a:pt x="308" y="6672"/>
                </a:lnTo>
                <a:lnTo>
                  <a:pt x="281" y="6512"/>
                </a:lnTo>
                <a:lnTo>
                  <a:pt x="240" y="6533"/>
                </a:lnTo>
                <a:lnTo>
                  <a:pt x="231" y="6426"/>
                </a:lnTo>
                <a:lnTo>
                  <a:pt x="192" y="6379"/>
                </a:lnTo>
                <a:lnTo>
                  <a:pt x="188" y="6274"/>
                </a:lnTo>
                <a:lnTo>
                  <a:pt x="151" y="6241"/>
                </a:lnTo>
                <a:lnTo>
                  <a:pt x="181" y="6162"/>
                </a:lnTo>
                <a:lnTo>
                  <a:pt x="133" y="6174"/>
                </a:lnTo>
                <a:lnTo>
                  <a:pt x="114" y="6112"/>
                </a:lnTo>
                <a:lnTo>
                  <a:pt x="117" y="6049"/>
                </a:lnTo>
                <a:lnTo>
                  <a:pt x="73" y="6015"/>
                </a:lnTo>
                <a:lnTo>
                  <a:pt x="0" y="5763"/>
                </a:lnTo>
                <a:lnTo>
                  <a:pt x="45" y="5712"/>
                </a:lnTo>
                <a:lnTo>
                  <a:pt x="84" y="5751"/>
                </a:lnTo>
                <a:lnTo>
                  <a:pt x="123" y="5829"/>
                </a:lnTo>
                <a:lnTo>
                  <a:pt x="162" y="5829"/>
                </a:lnTo>
                <a:lnTo>
                  <a:pt x="201" y="5672"/>
                </a:lnTo>
                <a:lnTo>
                  <a:pt x="162" y="5477"/>
                </a:lnTo>
                <a:lnTo>
                  <a:pt x="250" y="5419"/>
                </a:lnTo>
                <a:lnTo>
                  <a:pt x="240" y="5320"/>
                </a:lnTo>
                <a:lnTo>
                  <a:pt x="279" y="5320"/>
                </a:lnTo>
                <a:lnTo>
                  <a:pt x="358" y="5242"/>
                </a:lnTo>
                <a:lnTo>
                  <a:pt x="398" y="5113"/>
                </a:lnTo>
                <a:lnTo>
                  <a:pt x="384" y="5005"/>
                </a:lnTo>
                <a:lnTo>
                  <a:pt x="358" y="4968"/>
                </a:lnTo>
                <a:lnTo>
                  <a:pt x="365" y="4905"/>
                </a:lnTo>
                <a:lnTo>
                  <a:pt x="307" y="4747"/>
                </a:lnTo>
                <a:lnTo>
                  <a:pt x="397" y="4733"/>
                </a:lnTo>
                <a:lnTo>
                  <a:pt x="473" y="4575"/>
                </a:lnTo>
                <a:lnTo>
                  <a:pt x="403" y="4502"/>
                </a:lnTo>
                <a:lnTo>
                  <a:pt x="365" y="4495"/>
                </a:lnTo>
                <a:lnTo>
                  <a:pt x="279" y="4381"/>
                </a:lnTo>
                <a:lnTo>
                  <a:pt x="319" y="4107"/>
                </a:lnTo>
                <a:lnTo>
                  <a:pt x="254" y="3905"/>
                </a:lnTo>
                <a:lnTo>
                  <a:pt x="275" y="3830"/>
                </a:lnTo>
                <a:lnTo>
                  <a:pt x="273" y="3743"/>
                </a:lnTo>
                <a:lnTo>
                  <a:pt x="324" y="3671"/>
                </a:lnTo>
                <a:lnTo>
                  <a:pt x="279" y="3521"/>
                </a:lnTo>
                <a:lnTo>
                  <a:pt x="351" y="3399"/>
                </a:lnTo>
                <a:lnTo>
                  <a:pt x="337" y="3299"/>
                </a:lnTo>
                <a:lnTo>
                  <a:pt x="396" y="3213"/>
                </a:lnTo>
                <a:lnTo>
                  <a:pt x="465" y="3141"/>
                </a:lnTo>
                <a:lnTo>
                  <a:pt x="534" y="3097"/>
                </a:lnTo>
                <a:lnTo>
                  <a:pt x="641" y="3094"/>
                </a:lnTo>
                <a:lnTo>
                  <a:pt x="788" y="3129"/>
                </a:lnTo>
                <a:lnTo>
                  <a:pt x="813" y="3028"/>
                </a:lnTo>
                <a:lnTo>
                  <a:pt x="801" y="2933"/>
                </a:lnTo>
                <a:lnTo>
                  <a:pt x="701" y="2835"/>
                </a:lnTo>
                <a:lnTo>
                  <a:pt x="749" y="2660"/>
                </a:lnTo>
                <a:lnTo>
                  <a:pt x="840" y="2505"/>
                </a:lnTo>
                <a:lnTo>
                  <a:pt x="854" y="2390"/>
                </a:lnTo>
                <a:lnTo>
                  <a:pt x="898" y="2349"/>
                </a:lnTo>
                <a:lnTo>
                  <a:pt x="905" y="1917"/>
                </a:lnTo>
                <a:lnTo>
                  <a:pt x="1022" y="1917"/>
                </a:lnTo>
                <a:lnTo>
                  <a:pt x="1180" y="1750"/>
                </a:lnTo>
                <a:lnTo>
                  <a:pt x="1186" y="1599"/>
                </a:lnTo>
                <a:lnTo>
                  <a:pt x="1257" y="1454"/>
                </a:lnTo>
                <a:lnTo>
                  <a:pt x="1335" y="1330"/>
                </a:lnTo>
                <a:lnTo>
                  <a:pt x="1329" y="1224"/>
                </a:lnTo>
                <a:lnTo>
                  <a:pt x="1296" y="1135"/>
                </a:lnTo>
                <a:lnTo>
                  <a:pt x="1307" y="1060"/>
                </a:lnTo>
                <a:lnTo>
                  <a:pt x="1362" y="1010"/>
                </a:lnTo>
                <a:lnTo>
                  <a:pt x="1411" y="874"/>
                </a:lnTo>
                <a:lnTo>
                  <a:pt x="1531" y="744"/>
                </a:lnTo>
                <a:lnTo>
                  <a:pt x="1704" y="790"/>
                </a:lnTo>
                <a:lnTo>
                  <a:pt x="1798" y="616"/>
                </a:lnTo>
                <a:lnTo>
                  <a:pt x="1800" y="403"/>
                </a:lnTo>
                <a:lnTo>
                  <a:pt x="1875" y="403"/>
                </a:lnTo>
                <a:lnTo>
                  <a:pt x="1928" y="431"/>
                </a:lnTo>
                <a:lnTo>
                  <a:pt x="2020" y="447"/>
                </a:lnTo>
                <a:lnTo>
                  <a:pt x="2155" y="536"/>
                </a:lnTo>
                <a:lnTo>
                  <a:pt x="2255" y="481"/>
                </a:lnTo>
                <a:lnTo>
                  <a:pt x="2205" y="433"/>
                </a:lnTo>
                <a:lnTo>
                  <a:pt x="2331" y="211"/>
                </a:lnTo>
                <a:lnTo>
                  <a:pt x="2342" y="136"/>
                </a:lnTo>
                <a:lnTo>
                  <a:pt x="2314" y="39"/>
                </a:lnTo>
                <a:lnTo>
                  <a:pt x="2392" y="0"/>
                </a:lnTo>
                <a:lnTo>
                  <a:pt x="2431" y="39"/>
                </a:lnTo>
                <a:lnTo>
                  <a:pt x="2470" y="39"/>
                </a:lnTo>
                <a:lnTo>
                  <a:pt x="2490" y="114"/>
                </a:lnTo>
                <a:lnTo>
                  <a:pt x="2549" y="196"/>
                </a:lnTo>
                <a:lnTo>
                  <a:pt x="2664" y="392"/>
                </a:lnTo>
                <a:lnTo>
                  <a:pt x="2828" y="453"/>
                </a:lnTo>
                <a:lnTo>
                  <a:pt x="2997" y="541"/>
                </a:lnTo>
                <a:lnTo>
                  <a:pt x="3106" y="671"/>
                </a:lnTo>
                <a:lnTo>
                  <a:pt x="3084" y="714"/>
                </a:lnTo>
                <a:lnTo>
                  <a:pt x="3123" y="897"/>
                </a:lnTo>
                <a:lnTo>
                  <a:pt x="3103" y="971"/>
                </a:lnTo>
                <a:lnTo>
                  <a:pt x="3159" y="993"/>
                </a:lnTo>
                <a:lnTo>
                  <a:pt x="3164" y="1076"/>
                </a:lnTo>
                <a:lnTo>
                  <a:pt x="3125" y="1107"/>
                </a:lnTo>
                <a:lnTo>
                  <a:pt x="3214" y="1369"/>
                </a:lnTo>
                <a:lnTo>
                  <a:pt x="3198" y="1609"/>
                </a:lnTo>
                <a:lnTo>
                  <a:pt x="3156" y="1757"/>
                </a:lnTo>
                <a:lnTo>
                  <a:pt x="3161" y="1885"/>
                </a:lnTo>
                <a:lnTo>
                  <a:pt x="3206" y="1915"/>
                </a:lnTo>
                <a:lnTo>
                  <a:pt x="3252" y="207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8" name="Freeform 66"/>
          <p:cNvSpPr>
            <a:spLocks/>
          </p:cNvSpPr>
          <p:nvPr/>
        </p:nvSpPr>
        <p:spPr bwMode="auto">
          <a:xfrm>
            <a:off x="1500188" y="5238750"/>
            <a:ext cx="36512" cy="20638"/>
          </a:xfrm>
          <a:custGeom>
            <a:avLst/>
            <a:gdLst>
              <a:gd name="T0" fmla="*/ 0 w 117"/>
              <a:gd name="T1" fmla="*/ 0 h 87"/>
              <a:gd name="T2" fmla="*/ 0 w 117"/>
              <a:gd name="T3" fmla="*/ 0 h 87"/>
              <a:gd name="T4" fmla="*/ 0 w 117"/>
              <a:gd name="T5" fmla="*/ 0 h 87"/>
              <a:gd name="T6" fmla="*/ 0 w 117"/>
              <a:gd name="T7" fmla="*/ 0 h 87"/>
              <a:gd name="T8" fmla="*/ 0 w 117"/>
              <a:gd name="T9" fmla="*/ 0 h 87"/>
              <a:gd name="T10" fmla="*/ 0 w 117"/>
              <a:gd name="T11" fmla="*/ 0 h 87"/>
              <a:gd name="T12" fmla="*/ 0 w 117"/>
              <a:gd name="T13" fmla="*/ 0 h 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87"/>
              <a:gd name="T23" fmla="*/ 117 w 117"/>
              <a:gd name="T24" fmla="*/ 87 h 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87">
                <a:moveTo>
                  <a:pt x="0" y="33"/>
                </a:moveTo>
                <a:lnTo>
                  <a:pt x="40" y="0"/>
                </a:lnTo>
                <a:lnTo>
                  <a:pt x="117" y="20"/>
                </a:lnTo>
                <a:lnTo>
                  <a:pt x="113" y="57"/>
                </a:lnTo>
                <a:lnTo>
                  <a:pt x="78" y="87"/>
                </a:lnTo>
                <a:lnTo>
                  <a:pt x="16" y="86"/>
                </a:lnTo>
                <a:lnTo>
                  <a:pt x="0" y="33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9" name="Freeform 67"/>
          <p:cNvSpPr>
            <a:spLocks noEditPoints="1"/>
          </p:cNvSpPr>
          <p:nvPr/>
        </p:nvSpPr>
        <p:spPr bwMode="auto">
          <a:xfrm>
            <a:off x="1033463" y="4479925"/>
            <a:ext cx="1106487" cy="863600"/>
          </a:xfrm>
          <a:custGeom>
            <a:avLst/>
            <a:gdLst>
              <a:gd name="T0" fmla="*/ 0 w 3556"/>
              <a:gd name="T1" fmla="*/ 0 h 3548"/>
              <a:gd name="T2" fmla="*/ 0 w 3556"/>
              <a:gd name="T3" fmla="*/ 0 h 3548"/>
              <a:gd name="T4" fmla="*/ 0 w 3556"/>
              <a:gd name="T5" fmla="*/ 0 h 3548"/>
              <a:gd name="T6" fmla="*/ 0 w 3556"/>
              <a:gd name="T7" fmla="*/ 0 h 3548"/>
              <a:gd name="T8" fmla="*/ 0 w 3556"/>
              <a:gd name="T9" fmla="*/ 0 h 3548"/>
              <a:gd name="T10" fmla="*/ 0 w 3556"/>
              <a:gd name="T11" fmla="*/ 0 h 3548"/>
              <a:gd name="T12" fmla="*/ 0 w 3556"/>
              <a:gd name="T13" fmla="*/ 0 h 3548"/>
              <a:gd name="T14" fmla="*/ 0 w 3556"/>
              <a:gd name="T15" fmla="*/ 0 h 3548"/>
              <a:gd name="T16" fmla="*/ 0 w 3556"/>
              <a:gd name="T17" fmla="*/ 0 h 3548"/>
              <a:gd name="T18" fmla="*/ 0 w 3556"/>
              <a:gd name="T19" fmla="*/ 0 h 3548"/>
              <a:gd name="T20" fmla="*/ 0 w 3556"/>
              <a:gd name="T21" fmla="*/ 0 h 3548"/>
              <a:gd name="T22" fmla="*/ 0 w 3556"/>
              <a:gd name="T23" fmla="*/ 0 h 3548"/>
              <a:gd name="T24" fmla="*/ 0 w 3556"/>
              <a:gd name="T25" fmla="*/ 0 h 3548"/>
              <a:gd name="T26" fmla="*/ 0 w 3556"/>
              <a:gd name="T27" fmla="*/ 0 h 3548"/>
              <a:gd name="T28" fmla="*/ 0 w 3556"/>
              <a:gd name="T29" fmla="*/ 0 h 3548"/>
              <a:gd name="T30" fmla="*/ 0 w 3556"/>
              <a:gd name="T31" fmla="*/ 0 h 3548"/>
              <a:gd name="T32" fmla="*/ 0 w 3556"/>
              <a:gd name="T33" fmla="*/ 0 h 3548"/>
              <a:gd name="T34" fmla="*/ 0 w 3556"/>
              <a:gd name="T35" fmla="*/ 0 h 3548"/>
              <a:gd name="T36" fmla="*/ 0 w 3556"/>
              <a:gd name="T37" fmla="*/ 0 h 3548"/>
              <a:gd name="T38" fmla="*/ 0 w 3556"/>
              <a:gd name="T39" fmla="*/ 0 h 3548"/>
              <a:gd name="T40" fmla="*/ 0 w 3556"/>
              <a:gd name="T41" fmla="*/ 0 h 3548"/>
              <a:gd name="T42" fmla="*/ 0 w 3556"/>
              <a:gd name="T43" fmla="*/ 0 h 3548"/>
              <a:gd name="T44" fmla="*/ 0 w 3556"/>
              <a:gd name="T45" fmla="*/ 0 h 3548"/>
              <a:gd name="T46" fmla="*/ 0 w 3556"/>
              <a:gd name="T47" fmla="*/ 0 h 3548"/>
              <a:gd name="T48" fmla="*/ 0 w 3556"/>
              <a:gd name="T49" fmla="*/ 0 h 3548"/>
              <a:gd name="T50" fmla="*/ 0 w 3556"/>
              <a:gd name="T51" fmla="*/ 0 h 3548"/>
              <a:gd name="T52" fmla="*/ 0 w 3556"/>
              <a:gd name="T53" fmla="*/ 0 h 3548"/>
              <a:gd name="T54" fmla="*/ 0 w 3556"/>
              <a:gd name="T55" fmla="*/ 0 h 3548"/>
              <a:gd name="T56" fmla="*/ 0 w 3556"/>
              <a:gd name="T57" fmla="*/ 0 h 3548"/>
              <a:gd name="T58" fmla="*/ 0 w 3556"/>
              <a:gd name="T59" fmla="*/ 0 h 3548"/>
              <a:gd name="T60" fmla="*/ 0 w 3556"/>
              <a:gd name="T61" fmla="*/ 0 h 3548"/>
              <a:gd name="T62" fmla="*/ 0 w 3556"/>
              <a:gd name="T63" fmla="*/ 0 h 3548"/>
              <a:gd name="T64" fmla="*/ 0 w 3556"/>
              <a:gd name="T65" fmla="*/ 0 h 3548"/>
              <a:gd name="T66" fmla="*/ 0 w 3556"/>
              <a:gd name="T67" fmla="*/ 0 h 3548"/>
              <a:gd name="T68" fmla="*/ 0 w 3556"/>
              <a:gd name="T69" fmla="*/ 0 h 3548"/>
              <a:gd name="T70" fmla="*/ 0 w 3556"/>
              <a:gd name="T71" fmla="*/ 0 h 3548"/>
              <a:gd name="T72" fmla="*/ 0 w 3556"/>
              <a:gd name="T73" fmla="*/ 0 h 3548"/>
              <a:gd name="T74" fmla="*/ 0 w 3556"/>
              <a:gd name="T75" fmla="*/ 0 h 3548"/>
              <a:gd name="T76" fmla="*/ 0 w 3556"/>
              <a:gd name="T77" fmla="*/ 0 h 3548"/>
              <a:gd name="T78" fmla="*/ 0 w 3556"/>
              <a:gd name="T79" fmla="*/ 0 h 3548"/>
              <a:gd name="T80" fmla="*/ 0 w 3556"/>
              <a:gd name="T81" fmla="*/ 0 h 3548"/>
              <a:gd name="T82" fmla="*/ 0 w 3556"/>
              <a:gd name="T83" fmla="*/ 0 h 3548"/>
              <a:gd name="T84" fmla="*/ 0 w 3556"/>
              <a:gd name="T85" fmla="*/ 0 h 3548"/>
              <a:gd name="T86" fmla="*/ 0 w 3556"/>
              <a:gd name="T87" fmla="*/ 0 h 3548"/>
              <a:gd name="T88" fmla="*/ 0 w 3556"/>
              <a:gd name="T89" fmla="*/ 0 h 3548"/>
              <a:gd name="T90" fmla="*/ 0 w 3556"/>
              <a:gd name="T91" fmla="*/ 0 h 3548"/>
              <a:gd name="T92" fmla="*/ 0 w 3556"/>
              <a:gd name="T93" fmla="*/ 0 h 3548"/>
              <a:gd name="T94" fmla="*/ 0 w 3556"/>
              <a:gd name="T95" fmla="*/ 0 h 3548"/>
              <a:gd name="T96" fmla="*/ 0 w 3556"/>
              <a:gd name="T97" fmla="*/ 0 h 3548"/>
              <a:gd name="T98" fmla="*/ 0 w 3556"/>
              <a:gd name="T99" fmla="*/ 0 h 3548"/>
              <a:gd name="T100" fmla="*/ 0 w 3556"/>
              <a:gd name="T101" fmla="*/ 0 h 3548"/>
              <a:gd name="T102" fmla="*/ 0 w 3556"/>
              <a:gd name="T103" fmla="*/ 0 h 3548"/>
              <a:gd name="T104" fmla="*/ 0 w 3556"/>
              <a:gd name="T105" fmla="*/ 0 h 354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556"/>
              <a:gd name="T160" fmla="*/ 0 h 3548"/>
              <a:gd name="T161" fmla="*/ 3556 w 3556"/>
              <a:gd name="T162" fmla="*/ 3548 h 354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556" h="3548">
                <a:moveTo>
                  <a:pt x="3524" y="3001"/>
                </a:moveTo>
                <a:lnTo>
                  <a:pt x="3531" y="3053"/>
                </a:lnTo>
                <a:lnTo>
                  <a:pt x="3524" y="3117"/>
                </a:lnTo>
                <a:lnTo>
                  <a:pt x="3545" y="3157"/>
                </a:lnTo>
                <a:lnTo>
                  <a:pt x="3556" y="3280"/>
                </a:lnTo>
                <a:lnTo>
                  <a:pt x="3520" y="3352"/>
                </a:lnTo>
                <a:lnTo>
                  <a:pt x="3519" y="3426"/>
                </a:lnTo>
                <a:lnTo>
                  <a:pt x="3495" y="3466"/>
                </a:lnTo>
                <a:lnTo>
                  <a:pt x="3484" y="3548"/>
                </a:lnTo>
                <a:lnTo>
                  <a:pt x="3429" y="3539"/>
                </a:lnTo>
                <a:lnTo>
                  <a:pt x="3353" y="3514"/>
                </a:lnTo>
                <a:lnTo>
                  <a:pt x="3350" y="3489"/>
                </a:lnTo>
                <a:lnTo>
                  <a:pt x="3367" y="3470"/>
                </a:lnTo>
                <a:lnTo>
                  <a:pt x="3352" y="3445"/>
                </a:lnTo>
                <a:lnTo>
                  <a:pt x="3324" y="3442"/>
                </a:lnTo>
                <a:lnTo>
                  <a:pt x="3347" y="3404"/>
                </a:lnTo>
                <a:lnTo>
                  <a:pt x="3343" y="3374"/>
                </a:lnTo>
                <a:lnTo>
                  <a:pt x="3301" y="3379"/>
                </a:lnTo>
                <a:lnTo>
                  <a:pt x="3293" y="3356"/>
                </a:lnTo>
                <a:lnTo>
                  <a:pt x="3328" y="3332"/>
                </a:lnTo>
                <a:lnTo>
                  <a:pt x="3325" y="3294"/>
                </a:lnTo>
                <a:lnTo>
                  <a:pt x="3289" y="3274"/>
                </a:lnTo>
                <a:lnTo>
                  <a:pt x="3289" y="3235"/>
                </a:lnTo>
                <a:lnTo>
                  <a:pt x="3327" y="3228"/>
                </a:lnTo>
                <a:lnTo>
                  <a:pt x="3292" y="3204"/>
                </a:lnTo>
                <a:lnTo>
                  <a:pt x="3328" y="3157"/>
                </a:lnTo>
                <a:lnTo>
                  <a:pt x="3406" y="3118"/>
                </a:lnTo>
                <a:lnTo>
                  <a:pt x="3426" y="3085"/>
                </a:lnTo>
                <a:lnTo>
                  <a:pt x="3460" y="3087"/>
                </a:lnTo>
                <a:lnTo>
                  <a:pt x="3484" y="3118"/>
                </a:lnTo>
                <a:lnTo>
                  <a:pt x="3489" y="3077"/>
                </a:lnTo>
                <a:lnTo>
                  <a:pt x="3479" y="3040"/>
                </a:lnTo>
                <a:lnTo>
                  <a:pt x="3484" y="3001"/>
                </a:lnTo>
                <a:lnTo>
                  <a:pt x="3524" y="3001"/>
                </a:lnTo>
                <a:close/>
                <a:moveTo>
                  <a:pt x="707" y="2883"/>
                </a:moveTo>
                <a:lnTo>
                  <a:pt x="753" y="2856"/>
                </a:lnTo>
                <a:lnTo>
                  <a:pt x="785" y="2805"/>
                </a:lnTo>
                <a:lnTo>
                  <a:pt x="864" y="2435"/>
                </a:lnTo>
                <a:lnTo>
                  <a:pt x="914" y="2432"/>
                </a:lnTo>
                <a:lnTo>
                  <a:pt x="882" y="2384"/>
                </a:lnTo>
                <a:lnTo>
                  <a:pt x="863" y="2415"/>
                </a:lnTo>
                <a:lnTo>
                  <a:pt x="881" y="2164"/>
                </a:lnTo>
                <a:lnTo>
                  <a:pt x="893" y="2140"/>
                </a:lnTo>
                <a:lnTo>
                  <a:pt x="942" y="2180"/>
                </a:lnTo>
                <a:lnTo>
                  <a:pt x="981" y="2258"/>
                </a:lnTo>
                <a:lnTo>
                  <a:pt x="994" y="2258"/>
                </a:lnTo>
                <a:lnTo>
                  <a:pt x="960" y="2136"/>
                </a:lnTo>
                <a:lnTo>
                  <a:pt x="863" y="2062"/>
                </a:lnTo>
                <a:lnTo>
                  <a:pt x="860" y="1936"/>
                </a:lnTo>
                <a:lnTo>
                  <a:pt x="808" y="1918"/>
                </a:lnTo>
                <a:lnTo>
                  <a:pt x="863" y="1988"/>
                </a:lnTo>
                <a:lnTo>
                  <a:pt x="902" y="1945"/>
                </a:lnTo>
                <a:lnTo>
                  <a:pt x="902" y="1867"/>
                </a:lnTo>
                <a:lnTo>
                  <a:pt x="849" y="1819"/>
                </a:lnTo>
                <a:lnTo>
                  <a:pt x="866" y="1785"/>
                </a:lnTo>
                <a:lnTo>
                  <a:pt x="744" y="1778"/>
                </a:lnTo>
                <a:lnTo>
                  <a:pt x="692" y="1746"/>
                </a:lnTo>
                <a:lnTo>
                  <a:pt x="673" y="1680"/>
                </a:lnTo>
                <a:lnTo>
                  <a:pt x="636" y="1626"/>
                </a:lnTo>
                <a:lnTo>
                  <a:pt x="636" y="1599"/>
                </a:lnTo>
                <a:lnTo>
                  <a:pt x="668" y="1554"/>
                </a:lnTo>
                <a:lnTo>
                  <a:pt x="616" y="1520"/>
                </a:lnTo>
                <a:lnTo>
                  <a:pt x="641" y="1482"/>
                </a:lnTo>
                <a:lnTo>
                  <a:pt x="554" y="1496"/>
                </a:lnTo>
                <a:lnTo>
                  <a:pt x="523" y="1445"/>
                </a:lnTo>
                <a:lnTo>
                  <a:pt x="557" y="1418"/>
                </a:lnTo>
                <a:lnTo>
                  <a:pt x="545" y="1382"/>
                </a:lnTo>
                <a:lnTo>
                  <a:pt x="439" y="1385"/>
                </a:lnTo>
                <a:lnTo>
                  <a:pt x="407" y="1343"/>
                </a:lnTo>
                <a:lnTo>
                  <a:pt x="316" y="1319"/>
                </a:lnTo>
                <a:lnTo>
                  <a:pt x="238" y="1280"/>
                </a:lnTo>
                <a:lnTo>
                  <a:pt x="197" y="1280"/>
                </a:lnTo>
                <a:lnTo>
                  <a:pt x="197" y="1241"/>
                </a:lnTo>
                <a:lnTo>
                  <a:pt x="80" y="1280"/>
                </a:lnTo>
                <a:lnTo>
                  <a:pt x="80" y="1241"/>
                </a:lnTo>
                <a:lnTo>
                  <a:pt x="41" y="1202"/>
                </a:lnTo>
                <a:lnTo>
                  <a:pt x="0" y="1195"/>
                </a:lnTo>
                <a:lnTo>
                  <a:pt x="54" y="1167"/>
                </a:lnTo>
                <a:lnTo>
                  <a:pt x="92" y="1169"/>
                </a:lnTo>
                <a:lnTo>
                  <a:pt x="98" y="1130"/>
                </a:lnTo>
                <a:lnTo>
                  <a:pt x="59" y="1113"/>
                </a:lnTo>
                <a:lnTo>
                  <a:pt x="31" y="1128"/>
                </a:lnTo>
                <a:lnTo>
                  <a:pt x="52" y="1062"/>
                </a:lnTo>
                <a:lnTo>
                  <a:pt x="0" y="1061"/>
                </a:lnTo>
                <a:lnTo>
                  <a:pt x="2" y="1006"/>
                </a:lnTo>
                <a:lnTo>
                  <a:pt x="35" y="958"/>
                </a:lnTo>
                <a:lnTo>
                  <a:pt x="103" y="933"/>
                </a:lnTo>
                <a:lnTo>
                  <a:pt x="160" y="917"/>
                </a:lnTo>
                <a:lnTo>
                  <a:pt x="208" y="908"/>
                </a:lnTo>
                <a:lnTo>
                  <a:pt x="277" y="928"/>
                </a:lnTo>
                <a:lnTo>
                  <a:pt x="277" y="889"/>
                </a:lnTo>
                <a:lnTo>
                  <a:pt x="299" y="868"/>
                </a:lnTo>
                <a:lnTo>
                  <a:pt x="401" y="863"/>
                </a:lnTo>
                <a:lnTo>
                  <a:pt x="500" y="972"/>
                </a:lnTo>
                <a:lnTo>
                  <a:pt x="585" y="940"/>
                </a:lnTo>
                <a:lnTo>
                  <a:pt x="605" y="965"/>
                </a:lnTo>
                <a:lnTo>
                  <a:pt x="666" y="932"/>
                </a:lnTo>
                <a:lnTo>
                  <a:pt x="707" y="933"/>
                </a:lnTo>
                <a:lnTo>
                  <a:pt x="707" y="967"/>
                </a:lnTo>
                <a:lnTo>
                  <a:pt x="785" y="967"/>
                </a:lnTo>
                <a:lnTo>
                  <a:pt x="825" y="953"/>
                </a:lnTo>
                <a:lnTo>
                  <a:pt x="785" y="928"/>
                </a:lnTo>
                <a:lnTo>
                  <a:pt x="773" y="857"/>
                </a:lnTo>
                <a:lnTo>
                  <a:pt x="778" y="731"/>
                </a:lnTo>
                <a:lnTo>
                  <a:pt x="714" y="621"/>
                </a:lnTo>
                <a:lnTo>
                  <a:pt x="722" y="577"/>
                </a:lnTo>
                <a:lnTo>
                  <a:pt x="707" y="536"/>
                </a:lnTo>
                <a:lnTo>
                  <a:pt x="789" y="545"/>
                </a:lnTo>
                <a:lnTo>
                  <a:pt x="863" y="536"/>
                </a:lnTo>
                <a:lnTo>
                  <a:pt x="889" y="563"/>
                </a:lnTo>
                <a:lnTo>
                  <a:pt x="863" y="605"/>
                </a:lnTo>
                <a:lnTo>
                  <a:pt x="916" y="679"/>
                </a:lnTo>
                <a:lnTo>
                  <a:pt x="964" y="669"/>
                </a:lnTo>
                <a:lnTo>
                  <a:pt x="1094" y="676"/>
                </a:lnTo>
                <a:lnTo>
                  <a:pt x="1139" y="690"/>
                </a:lnTo>
                <a:lnTo>
                  <a:pt x="1210" y="640"/>
                </a:lnTo>
                <a:lnTo>
                  <a:pt x="1294" y="625"/>
                </a:lnTo>
                <a:lnTo>
                  <a:pt x="1198" y="613"/>
                </a:lnTo>
                <a:lnTo>
                  <a:pt x="1219" y="545"/>
                </a:lnTo>
                <a:lnTo>
                  <a:pt x="1302" y="502"/>
                </a:lnTo>
                <a:lnTo>
                  <a:pt x="1411" y="497"/>
                </a:lnTo>
                <a:lnTo>
                  <a:pt x="1489" y="458"/>
                </a:lnTo>
                <a:lnTo>
                  <a:pt x="1540" y="404"/>
                </a:lnTo>
                <a:lnTo>
                  <a:pt x="1567" y="341"/>
                </a:lnTo>
                <a:lnTo>
                  <a:pt x="1568" y="124"/>
                </a:lnTo>
                <a:lnTo>
                  <a:pt x="1607" y="81"/>
                </a:lnTo>
                <a:lnTo>
                  <a:pt x="1689" y="45"/>
                </a:lnTo>
                <a:lnTo>
                  <a:pt x="1807" y="0"/>
                </a:lnTo>
                <a:lnTo>
                  <a:pt x="1832" y="94"/>
                </a:lnTo>
                <a:lnTo>
                  <a:pt x="1880" y="145"/>
                </a:lnTo>
                <a:lnTo>
                  <a:pt x="1952" y="121"/>
                </a:lnTo>
                <a:lnTo>
                  <a:pt x="1983" y="156"/>
                </a:lnTo>
                <a:lnTo>
                  <a:pt x="2000" y="259"/>
                </a:lnTo>
                <a:lnTo>
                  <a:pt x="2073" y="259"/>
                </a:lnTo>
                <a:lnTo>
                  <a:pt x="2100" y="301"/>
                </a:lnTo>
                <a:lnTo>
                  <a:pt x="2194" y="302"/>
                </a:lnTo>
                <a:lnTo>
                  <a:pt x="2247" y="341"/>
                </a:lnTo>
                <a:lnTo>
                  <a:pt x="2253" y="415"/>
                </a:lnTo>
                <a:lnTo>
                  <a:pt x="2233" y="458"/>
                </a:lnTo>
                <a:lnTo>
                  <a:pt x="2285" y="478"/>
                </a:lnTo>
                <a:lnTo>
                  <a:pt x="2350" y="458"/>
                </a:lnTo>
                <a:lnTo>
                  <a:pt x="2350" y="419"/>
                </a:lnTo>
                <a:lnTo>
                  <a:pt x="2372" y="363"/>
                </a:lnTo>
                <a:lnTo>
                  <a:pt x="2388" y="380"/>
                </a:lnTo>
                <a:lnTo>
                  <a:pt x="2389" y="458"/>
                </a:lnTo>
                <a:lnTo>
                  <a:pt x="2410" y="486"/>
                </a:lnTo>
                <a:lnTo>
                  <a:pt x="2404" y="535"/>
                </a:lnTo>
                <a:lnTo>
                  <a:pt x="2454" y="540"/>
                </a:lnTo>
                <a:lnTo>
                  <a:pt x="2533" y="602"/>
                </a:lnTo>
                <a:lnTo>
                  <a:pt x="2548" y="632"/>
                </a:lnTo>
                <a:lnTo>
                  <a:pt x="2624" y="615"/>
                </a:lnTo>
                <a:lnTo>
                  <a:pt x="2688" y="647"/>
                </a:lnTo>
                <a:lnTo>
                  <a:pt x="2722" y="634"/>
                </a:lnTo>
                <a:lnTo>
                  <a:pt x="2818" y="669"/>
                </a:lnTo>
                <a:lnTo>
                  <a:pt x="2854" y="767"/>
                </a:lnTo>
                <a:lnTo>
                  <a:pt x="2885" y="767"/>
                </a:lnTo>
                <a:lnTo>
                  <a:pt x="2902" y="742"/>
                </a:lnTo>
                <a:lnTo>
                  <a:pt x="2986" y="780"/>
                </a:lnTo>
                <a:lnTo>
                  <a:pt x="3021" y="760"/>
                </a:lnTo>
                <a:lnTo>
                  <a:pt x="3055" y="765"/>
                </a:lnTo>
                <a:lnTo>
                  <a:pt x="3073" y="799"/>
                </a:lnTo>
                <a:lnTo>
                  <a:pt x="3142" y="802"/>
                </a:lnTo>
                <a:lnTo>
                  <a:pt x="3206" y="829"/>
                </a:lnTo>
                <a:lnTo>
                  <a:pt x="3126" y="938"/>
                </a:lnTo>
                <a:lnTo>
                  <a:pt x="3043" y="1177"/>
                </a:lnTo>
                <a:lnTo>
                  <a:pt x="3038" y="1346"/>
                </a:lnTo>
                <a:lnTo>
                  <a:pt x="3054" y="1358"/>
                </a:lnTo>
                <a:lnTo>
                  <a:pt x="3015" y="1397"/>
                </a:lnTo>
                <a:lnTo>
                  <a:pt x="2945" y="1411"/>
                </a:lnTo>
                <a:lnTo>
                  <a:pt x="2936" y="1396"/>
                </a:lnTo>
                <a:lnTo>
                  <a:pt x="2900" y="1396"/>
                </a:lnTo>
                <a:lnTo>
                  <a:pt x="2870" y="1450"/>
                </a:lnTo>
                <a:lnTo>
                  <a:pt x="2902" y="1476"/>
                </a:lnTo>
                <a:lnTo>
                  <a:pt x="2779" y="1589"/>
                </a:lnTo>
                <a:lnTo>
                  <a:pt x="2781" y="1632"/>
                </a:lnTo>
                <a:lnTo>
                  <a:pt x="2686" y="1725"/>
                </a:lnTo>
                <a:lnTo>
                  <a:pt x="2708" y="1802"/>
                </a:lnTo>
                <a:lnTo>
                  <a:pt x="2677" y="1843"/>
                </a:lnTo>
                <a:lnTo>
                  <a:pt x="2690" y="1858"/>
                </a:lnTo>
                <a:lnTo>
                  <a:pt x="2648" y="1908"/>
                </a:lnTo>
                <a:lnTo>
                  <a:pt x="2718" y="1908"/>
                </a:lnTo>
                <a:lnTo>
                  <a:pt x="2746" y="1880"/>
                </a:lnTo>
                <a:lnTo>
                  <a:pt x="2729" y="1853"/>
                </a:lnTo>
                <a:lnTo>
                  <a:pt x="2759" y="1809"/>
                </a:lnTo>
                <a:lnTo>
                  <a:pt x="2773" y="1822"/>
                </a:lnTo>
                <a:lnTo>
                  <a:pt x="2818" y="1798"/>
                </a:lnTo>
                <a:lnTo>
                  <a:pt x="2876" y="1796"/>
                </a:lnTo>
                <a:lnTo>
                  <a:pt x="2937" y="1947"/>
                </a:lnTo>
                <a:lnTo>
                  <a:pt x="2851" y="1988"/>
                </a:lnTo>
                <a:lnTo>
                  <a:pt x="2900" y="2040"/>
                </a:lnTo>
                <a:lnTo>
                  <a:pt x="2891" y="2072"/>
                </a:lnTo>
                <a:lnTo>
                  <a:pt x="2936" y="2124"/>
                </a:lnTo>
                <a:lnTo>
                  <a:pt x="2937" y="2180"/>
                </a:lnTo>
                <a:lnTo>
                  <a:pt x="2881" y="2234"/>
                </a:lnTo>
                <a:lnTo>
                  <a:pt x="2835" y="2223"/>
                </a:lnTo>
                <a:lnTo>
                  <a:pt x="2820" y="2258"/>
                </a:lnTo>
                <a:lnTo>
                  <a:pt x="2854" y="2269"/>
                </a:lnTo>
                <a:lnTo>
                  <a:pt x="2857" y="2302"/>
                </a:lnTo>
                <a:lnTo>
                  <a:pt x="2906" y="2320"/>
                </a:lnTo>
                <a:lnTo>
                  <a:pt x="2937" y="2376"/>
                </a:lnTo>
                <a:lnTo>
                  <a:pt x="2898" y="2376"/>
                </a:lnTo>
                <a:lnTo>
                  <a:pt x="2859" y="2454"/>
                </a:lnTo>
                <a:lnTo>
                  <a:pt x="2898" y="2532"/>
                </a:lnTo>
                <a:lnTo>
                  <a:pt x="2976" y="2570"/>
                </a:lnTo>
                <a:lnTo>
                  <a:pt x="3054" y="2570"/>
                </a:lnTo>
                <a:lnTo>
                  <a:pt x="3093" y="2601"/>
                </a:lnTo>
                <a:lnTo>
                  <a:pt x="3053" y="2651"/>
                </a:lnTo>
                <a:lnTo>
                  <a:pt x="3056" y="2685"/>
                </a:lnTo>
                <a:lnTo>
                  <a:pt x="2940" y="2766"/>
                </a:lnTo>
                <a:lnTo>
                  <a:pt x="2939" y="2795"/>
                </a:lnTo>
                <a:lnTo>
                  <a:pt x="2906" y="2814"/>
                </a:lnTo>
                <a:lnTo>
                  <a:pt x="2898" y="2841"/>
                </a:lnTo>
                <a:lnTo>
                  <a:pt x="2868" y="2852"/>
                </a:lnTo>
                <a:lnTo>
                  <a:pt x="2830" y="2891"/>
                </a:lnTo>
                <a:lnTo>
                  <a:pt x="2831" y="2922"/>
                </a:lnTo>
                <a:lnTo>
                  <a:pt x="2773" y="2953"/>
                </a:lnTo>
                <a:lnTo>
                  <a:pt x="2702" y="2970"/>
                </a:lnTo>
                <a:lnTo>
                  <a:pt x="2584" y="2938"/>
                </a:lnTo>
                <a:lnTo>
                  <a:pt x="2580" y="2886"/>
                </a:lnTo>
                <a:lnTo>
                  <a:pt x="2513" y="2872"/>
                </a:lnTo>
                <a:lnTo>
                  <a:pt x="2429" y="2883"/>
                </a:lnTo>
                <a:lnTo>
                  <a:pt x="2424" y="2799"/>
                </a:lnTo>
                <a:lnTo>
                  <a:pt x="2477" y="2842"/>
                </a:lnTo>
                <a:lnTo>
                  <a:pt x="2392" y="2860"/>
                </a:lnTo>
                <a:lnTo>
                  <a:pt x="2382" y="2886"/>
                </a:lnTo>
                <a:lnTo>
                  <a:pt x="2326" y="2887"/>
                </a:lnTo>
                <a:lnTo>
                  <a:pt x="2313" y="2861"/>
                </a:lnTo>
                <a:lnTo>
                  <a:pt x="2241" y="2860"/>
                </a:lnTo>
                <a:lnTo>
                  <a:pt x="2189" y="2818"/>
                </a:lnTo>
                <a:lnTo>
                  <a:pt x="2116" y="2844"/>
                </a:lnTo>
                <a:lnTo>
                  <a:pt x="2030" y="2927"/>
                </a:lnTo>
                <a:lnTo>
                  <a:pt x="1992" y="2934"/>
                </a:lnTo>
                <a:lnTo>
                  <a:pt x="1940" y="2979"/>
                </a:lnTo>
                <a:lnTo>
                  <a:pt x="1922" y="3045"/>
                </a:lnTo>
                <a:lnTo>
                  <a:pt x="1922" y="3142"/>
                </a:lnTo>
                <a:lnTo>
                  <a:pt x="1962" y="3181"/>
                </a:lnTo>
                <a:lnTo>
                  <a:pt x="1955" y="3217"/>
                </a:lnTo>
                <a:lnTo>
                  <a:pt x="1926" y="3196"/>
                </a:lnTo>
                <a:lnTo>
                  <a:pt x="1841" y="3196"/>
                </a:lnTo>
                <a:lnTo>
                  <a:pt x="1823" y="3233"/>
                </a:lnTo>
                <a:lnTo>
                  <a:pt x="1763" y="3235"/>
                </a:lnTo>
                <a:lnTo>
                  <a:pt x="1728" y="3212"/>
                </a:lnTo>
                <a:lnTo>
                  <a:pt x="1681" y="3225"/>
                </a:lnTo>
                <a:lnTo>
                  <a:pt x="1612" y="3170"/>
                </a:lnTo>
                <a:lnTo>
                  <a:pt x="1616" y="3136"/>
                </a:lnTo>
                <a:lnTo>
                  <a:pt x="1537" y="3117"/>
                </a:lnTo>
                <a:lnTo>
                  <a:pt x="1499" y="3149"/>
                </a:lnTo>
                <a:lnTo>
                  <a:pt x="1489" y="3118"/>
                </a:lnTo>
                <a:lnTo>
                  <a:pt x="1431" y="3109"/>
                </a:lnTo>
                <a:lnTo>
                  <a:pt x="1372" y="3079"/>
                </a:lnTo>
                <a:lnTo>
                  <a:pt x="1322" y="3075"/>
                </a:lnTo>
                <a:lnTo>
                  <a:pt x="1333" y="3118"/>
                </a:lnTo>
                <a:lnTo>
                  <a:pt x="1254" y="3118"/>
                </a:lnTo>
                <a:lnTo>
                  <a:pt x="1219" y="3104"/>
                </a:lnTo>
                <a:lnTo>
                  <a:pt x="1137" y="3118"/>
                </a:lnTo>
                <a:lnTo>
                  <a:pt x="1103" y="3062"/>
                </a:lnTo>
                <a:lnTo>
                  <a:pt x="1059" y="3079"/>
                </a:lnTo>
                <a:lnTo>
                  <a:pt x="1020" y="3079"/>
                </a:lnTo>
                <a:lnTo>
                  <a:pt x="981" y="3000"/>
                </a:lnTo>
                <a:lnTo>
                  <a:pt x="934" y="3024"/>
                </a:lnTo>
                <a:lnTo>
                  <a:pt x="848" y="2971"/>
                </a:lnTo>
                <a:lnTo>
                  <a:pt x="824" y="3000"/>
                </a:lnTo>
                <a:lnTo>
                  <a:pt x="785" y="3000"/>
                </a:lnTo>
                <a:lnTo>
                  <a:pt x="807" y="2921"/>
                </a:lnTo>
                <a:lnTo>
                  <a:pt x="707" y="2883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50" name="Freeform 68"/>
          <p:cNvSpPr>
            <a:spLocks/>
          </p:cNvSpPr>
          <p:nvPr/>
        </p:nvSpPr>
        <p:spPr bwMode="auto">
          <a:xfrm>
            <a:off x="2135188" y="4835525"/>
            <a:ext cx="12700" cy="20638"/>
          </a:xfrm>
          <a:custGeom>
            <a:avLst/>
            <a:gdLst>
              <a:gd name="T0" fmla="*/ 0 w 42"/>
              <a:gd name="T1" fmla="*/ 0 h 86"/>
              <a:gd name="T2" fmla="*/ 0 w 42"/>
              <a:gd name="T3" fmla="*/ 0 h 86"/>
              <a:gd name="T4" fmla="*/ 0 w 42"/>
              <a:gd name="T5" fmla="*/ 0 h 86"/>
              <a:gd name="T6" fmla="*/ 0 w 42"/>
              <a:gd name="T7" fmla="*/ 0 h 86"/>
              <a:gd name="T8" fmla="*/ 0 w 42"/>
              <a:gd name="T9" fmla="*/ 0 h 86"/>
              <a:gd name="T10" fmla="*/ 0 w 42"/>
              <a:gd name="T11" fmla="*/ 0 h 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86"/>
              <a:gd name="T20" fmla="*/ 42 w 42"/>
              <a:gd name="T21" fmla="*/ 86 h 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86">
                <a:moveTo>
                  <a:pt x="14" y="0"/>
                </a:moveTo>
                <a:lnTo>
                  <a:pt x="42" y="54"/>
                </a:lnTo>
                <a:lnTo>
                  <a:pt x="42" y="84"/>
                </a:lnTo>
                <a:lnTo>
                  <a:pt x="0" y="86"/>
                </a:lnTo>
                <a:lnTo>
                  <a:pt x="4" y="32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51" name="Freeform 69"/>
          <p:cNvSpPr>
            <a:spLocks/>
          </p:cNvSpPr>
          <p:nvPr/>
        </p:nvSpPr>
        <p:spPr bwMode="auto">
          <a:xfrm>
            <a:off x="1858963" y="4090988"/>
            <a:ext cx="708025" cy="736600"/>
          </a:xfrm>
          <a:custGeom>
            <a:avLst/>
            <a:gdLst>
              <a:gd name="T0" fmla="*/ 0 w 2275"/>
              <a:gd name="T1" fmla="*/ 0 h 3023"/>
              <a:gd name="T2" fmla="*/ 0 w 2275"/>
              <a:gd name="T3" fmla="*/ 0 h 3023"/>
              <a:gd name="T4" fmla="*/ 0 w 2275"/>
              <a:gd name="T5" fmla="*/ 0 h 3023"/>
              <a:gd name="T6" fmla="*/ 0 w 2275"/>
              <a:gd name="T7" fmla="*/ 0 h 3023"/>
              <a:gd name="T8" fmla="*/ 0 w 2275"/>
              <a:gd name="T9" fmla="*/ 0 h 3023"/>
              <a:gd name="T10" fmla="*/ 0 w 2275"/>
              <a:gd name="T11" fmla="*/ 0 h 3023"/>
              <a:gd name="T12" fmla="*/ 0 w 2275"/>
              <a:gd name="T13" fmla="*/ 0 h 3023"/>
              <a:gd name="T14" fmla="*/ 0 w 2275"/>
              <a:gd name="T15" fmla="*/ 0 h 3023"/>
              <a:gd name="T16" fmla="*/ 0 w 2275"/>
              <a:gd name="T17" fmla="*/ 0 h 3023"/>
              <a:gd name="T18" fmla="*/ 0 w 2275"/>
              <a:gd name="T19" fmla="*/ 0 h 3023"/>
              <a:gd name="T20" fmla="*/ 0 w 2275"/>
              <a:gd name="T21" fmla="*/ 0 h 3023"/>
              <a:gd name="T22" fmla="*/ 0 w 2275"/>
              <a:gd name="T23" fmla="*/ 0 h 3023"/>
              <a:gd name="T24" fmla="*/ 0 w 2275"/>
              <a:gd name="T25" fmla="*/ 0 h 3023"/>
              <a:gd name="T26" fmla="*/ 0 w 2275"/>
              <a:gd name="T27" fmla="*/ 0 h 3023"/>
              <a:gd name="T28" fmla="*/ 0 w 2275"/>
              <a:gd name="T29" fmla="*/ 0 h 3023"/>
              <a:gd name="T30" fmla="*/ 0 w 2275"/>
              <a:gd name="T31" fmla="*/ 0 h 3023"/>
              <a:gd name="T32" fmla="*/ 0 w 2275"/>
              <a:gd name="T33" fmla="*/ 0 h 3023"/>
              <a:gd name="T34" fmla="*/ 0 w 2275"/>
              <a:gd name="T35" fmla="*/ 0 h 3023"/>
              <a:gd name="T36" fmla="*/ 0 w 2275"/>
              <a:gd name="T37" fmla="*/ 0 h 3023"/>
              <a:gd name="T38" fmla="*/ 0 w 2275"/>
              <a:gd name="T39" fmla="*/ 0 h 3023"/>
              <a:gd name="T40" fmla="*/ 0 w 2275"/>
              <a:gd name="T41" fmla="*/ 0 h 3023"/>
              <a:gd name="T42" fmla="*/ 0 w 2275"/>
              <a:gd name="T43" fmla="*/ 0 h 3023"/>
              <a:gd name="T44" fmla="*/ 0 w 2275"/>
              <a:gd name="T45" fmla="*/ 0 h 3023"/>
              <a:gd name="T46" fmla="*/ 0 w 2275"/>
              <a:gd name="T47" fmla="*/ 0 h 3023"/>
              <a:gd name="T48" fmla="*/ 0 w 2275"/>
              <a:gd name="T49" fmla="*/ 0 h 3023"/>
              <a:gd name="T50" fmla="*/ 0 w 2275"/>
              <a:gd name="T51" fmla="*/ 0 h 3023"/>
              <a:gd name="T52" fmla="*/ 0 w 2275"/>
              <a:gd name="T53" fmla="*/ 0 h 3023"/>
              <a:gd name="T54" fmla="*/ 0 w 2275"/>
              <a:gd name="T55" fmla="*/ 0 h 3023"/>
              <a:gd name="T56" fmla="*/ 0 w 2275"/>
              <a:gd name="T57" fmla="*/ 0 h 3023"/>
              <a:gd name="T58" fmla="*/ 0 w 2275"/>
              <a:gd name="T59" fmla="*/ 0 h 3023"/>
              <a:gd name="T60" fmla="*/ 0 w 2275"/>
              <a:gd name="T61" fmla="*/ 0 h 3023"/>
              <a:gd name="T62" fmla="*/ 0 w 2275"/>
              <a:gd name="T63" fmla="*/ 0 h 3023"/>
              <a:gd name="T64" fmla="*/ 0 w 2275"/>
              <a:gd name="T65" fmla="*/ 0 h 3023"/>
              <a:gd name="T66" fmla="*/ 0 w 2275"/>
              <a:gd name="T67" fmla="*/ 0 h 3023"/>
              <a:gd name="T68" fmla="*/ 0 w 2275"/>
              <a:gd name="T69" fmla="*/ 0 h 3023"/>
              <a:gd name="T70" fmla="*/ 0 w 2275"/>
              <a:gd name="T71" fmla="*/ 0 h 3023"/>
              <a:gd name="T72" fmla="*/ 0 w 2275"/>
              <a:gd name="T73" fmla="*/ 0 h 3023"/>
              <a:gd name="T74" fmla="*/ 0 w 2275"/>
              <a:gd name="T75" fmla="*/ 0 h 3023"/>
              <a:gd name="T76" fmla="*/ 0 w 2275"/>
              <a:gd name="T77" fmla="*/ 0 h 3023"/>
              <a:gd name="T78" fmla="*/ 0 w 2275"/>
              <a:gd name="T79" fmla="*/ 0 h 3023"/>
              <a:gd name="T80" fmla="*/ 0 w 2275"/>
              <a:gd name="T81" fmla="*/ 0 h 3023"/>
              <a:gd name="T82" fmla="*/ 0 w 2275"/>
              <a:gd name="T83" fmla="*/ 0 h 3023"/>
              <a:gd name="T84" fmla="*/ 0 w 2275"/>
              <a:gd name="T85" fmla="*/ 0 h 3023"/>
              <a:gd name="T86" fmla="*/ 0 w 2275"/>
              <a:gd name="T87" fmla="*/ 0 h 3023"/>
              <a:gd name="T88" fmla="*/ 0 w 2275"/>
              <a:gd name="T89" fmla="*/ 0 h 3023"/>
              <a:gd name="T90" fmla="*/ 0 w 2275"/>
              <a:gd name="T91" fmla="*/ 0 h 3023"/>
              <a:gd name="T92" fmla="*/ 0 w 2275"/>
              <a:gd name="T93" fmla="*/ 0 h 3023"/>
              <a:gd name="T94" fmla="*/ 0 w 2275"/>
              <a:gd name="T95" fmla="*/ 0 h 3023"/>
              <a:gd name="T96" fmla="*/ 0 w 2275"/>
              <a:gd name="T97" fmla="*/ 0 h 3023"/>
              <a:gd name="T98" fmla="*/ 0 w 2275"/>
              <a:gd name="T99" fmla="*/ 0 h 3023"/>
              <a:gd name="T100" fmla="*/ 0 w 2275"/>
              <a:gd name="T101" fmla="*/ 0 h 3023"/>
              <a:gd name="T102" fmla="*/ 0 w 2275"/>
              <a:gd name="T103" fmla="*/ 0 h 3023"/>
              <a:gd name="T104" fmla="*/ 0 w 2275"/>
              <a:gd name="T105" fmla="*/ 0 h 3023"/>
              <a:gd name="T106" fmla="*/ 0 w 2275"/>
              <a:gd name="T107" fmla="*/ 0 h 3023"/>
              <a:gd name="T108" fmla="*/ 0 w 2275"/>
              <a:gd name="T109" fmla="*/ 0 h 3023"/>
              <a:gd name="T110" fmla="*/ 0 w 2275"/>
              <a:gd name="T111" fmla="*/ 0 h 3023"/>
              <a:gd name="T112" fmla="*/ 0 w 2275"/>
              <a:gd name="T113" fmla="*/ 0 h 302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75"/>
              <a:gd name="T172" fmla="*/ 0 h 3023"/>
              <a:gd name="T173" fmla="*/ 2275 w 2275"/>
              <a:gd name="T174" fmla="*/ 3023 h 302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75" h="3023">
                <a:moveTo>
                  <a:pt x="397" y="2956"/>
                </a:moveTo>
                <a:lnTo>
                  <a:pt x="382" y="2941"/>
                </a:lnTo>
                <a:lnTo>
                  <a:pt x="384" y="2775"/>
                </a:lnTo>
                <a:lnTo>
                  <a:pt x="445" y="2606"/>
                </a:lnTo>
                <a:lnTo>
                  <a:pt x="464" y="2540"/>
                </a:lnTo>
                <a:lnTo>
                  <a:pt x="547" y="2426"/>
                </a:lnTo>
                <a:lnTo>
                  <a:pt x="488" y="2400"/>
                </a:lnTo>
                <a:lnTo>
                  <a:pt x="422" y="2400"/>
                </a:lnTo>
                <a:lnTo>
                  <a:pt x="397" y="2369"/>
                </a:lnTo>
                <a:lnTo>
                  <a:pt x="361" y="2361"/>
                </a:lnTo>
                <a:lnTo>
                  <a:pt x="333" y="2379"/>
                </a:lnTo>
                <a:lnTo>
                  <a:pt x="244" y="2336"/>
                </a:lnTo>
                <a:lnTo>
                  <a:pt x="233" y="2361"/>
                </a:lnTo>
                <a:lnTo>
                  <a:pt x="202" y="2369"/>
                </a:lnTo>
                <a:lnTo>
                  <a:pt x="155" y="2263"/>
                </a:lnTo>
                <a:lnTo>
                  <a:pt x="124" y="2252"/>
                </a:lnTo>
                <a:lnTo>
                  <a:pt x="124" y="2213"/>
                </a:lnTo>
                <a:lnTo>
                  <a:pt x="163" y="2174"/>
                </a:lnTo>
                <a:lnTo>
                  <a:pt x="163" y="2135"/>
                </a:lnTo>
                <a:lnTo>
                  <a:pt x="84" y="2095"/>
                </a:lnTo>
                <a:lnTo>
                  <a:pt x="45" y="2056"/>
                </a:lnTo>
                <a:lnTo>
                  <a:pt x="45" y="1978"/>
                </a:lnTo>
                <a:lnTo>
                  <a:pt x="112" y="1909"/>
                </a:lnTo>
                <a:lnTo>
                  <a:pt x="60" y="1792"/>
                </a:lnTo>
                <a:lnTo>
                  <a:pt x="11" y="1722"/>
                </a:lnTo>
                <a:lnTo>
                  <a:pt x="43" y="1673"/>
                </a:lnTo>
                <a:lnTo>
                  <a:pt x="0" y="1608"/>
                </a:lnTo>
                <a:lnTo>
                  <a:pt x="64" y="1589"/>
                </a:lnTo>
                <a:lnTo>
                  <a:pt x="27" y="1570"/>
                </a:lnTo>
                <a:lnTo>
                  <a:pt x="45" y="1509"/>
                </a:lnTo>
                <a:lnTo>
                  <a:pt x="84" y="1509"/>
                </a:lnTo>
                <a:lnTo>
                  <a:pt x="45" y="1430"/>
                </a:lnTo>
                <a:lnTo>
                  <a:pt x="46" y="1372"/>
                </a:lnTo>
                <a:lnTo>
                  <a:pt x="3" y="1328"/>
                </a:lnTo>
                <a:lnTo>
                  <a:pt x="10" y="1293"/>
                </a:lnTo>
                <a:lnTo>
                  <a:pt x="53" y="1261"/>
                </a:lnTo>
                <a:lnTo>
                  <a:pt x="116" y="1289"/>
                </a:lnTo>
                <a:lnTo>
                  <a:pt x="180" y="1261"/>
                </a:lnTo>
                <a:lnTo>
                  <a:pt x="216" y="1278"/>
                </a:lnTo>
                <a:lnTo>
                  <a:pt x="245" y="1254"/>
                </a:lnTo>
                <a:lnTo>
                  <a:pt x="195" y="1165"/>
                </a:lnTo>
                <a:lnTo>
                  <a:pt x="201" y="1129"/>
                </a:lnTo>
                <a:lnTo>
                  <a:pt x="277" y="1091"/>
                </a:lnTo>
                <a:lnTo>
                  <a:pt x="269" y="1029"/>
                </a:lnTo>
                <a:lnTo>
                  <a:pt x="244" y="1040"/>
                </a:lnTo>
                <a:lnTo>
                  <a:pt x="203" y="1012"/>
                </a:lnTo>
                <a:lnTo>
                  <a:pt x="203" y="974"/>
                </a:lnTo>
                <a:lnTo>
                  <a:pt x="281" y="974"/>
                </a:lnTo>
                <a:lnTo>
                  <a:pt x="280" y="922"/>
                </a:lnTo>
                <a:lnTo>
                  <a:pt x="319" y="843"/>
                </a:lnTo>
                <a:lnTo>
                  <a:pt x="319" y="765"/>
                </a:lnTo>
                <a:lnTo>
                  <a:pt x="314" y="669"/>
                </a:lnTo>
                <a:lnTo>
                  <a:pt x="277" y="643"/>
                </a:lnTo>
                <a:lnTo>
                  <a:pt x="282" y="602"/>
                </a:lnTo>
                <a:lnTo>
                  <a:pt x="306" y="548"/>
                </a:lnTo>
                <a:lnTo>
                  <a:pt x="346" y="510"/>
                </a:lnTo>
                <a:lnTo>
                  <a:pt x="433" y="482"/>
                </a:lnTo>
                <a:lnTo>
                  <a:pt x="522" y="472"/>
                </a:lnTo>
                <a:lnTo>
                  <a:pt x="540" y="515"/>
                </a:lnTo>
                <a:lnTo>
                  <a:pt x="514" y="545"/>
                </a:lnTo>
                <a:lnTo>
                  <a:pt x="560" y="598"/>
                </a:lnTo>
                <a:lnTo>
                  <a:pt x="599" y="553"/>
                </a:lnTo>
                <a:lnTo>
                  <a:pt x="563" y="538"/>
                </a:lnTo>
                <a:lnTo>
                  <a:pt x="560" y="502"/>
                </a:lnTo>
                <a:lnTo>
                  <a:pt x="593" y="497"/>
                </a:lnTo>
                <a:lnTo>
                  <a:pt x="646" y="538"/>
                </a:lnTo>
                <a:lnTo>
                  <a:pt x="629" y="477"/>
                </a:lnTo>
                <a:lnTo>
                  <a:pt x="665" y="388"/>
                </a:lnTo>
                <a:lnTo>
                  <a:pt x="707" y="413"/>
                </a:lnTo>
                <a:lnTo>
                  <a:pt x="794" y="396"/>
                </a:lnTo>
                <a:lnTo>
                  <a:pt x="715" y="383"/>
                </a:lnTo>
                <a:lnTo>
                  <a:pt x="711" y="332"/>
                </a:lnTo>
                <a:lnTo>
                  <a:pt x="750" y="332"/>
                </a:lnTo>
                <a:lnTo>
                  <a:pt x="741" y="296"/>
                </a:lnTo>
                <a:lnTo>
                  <a:pt x="699" y="291"/>
                </a:lnTo>
                <a:lnTo>
                  <a:pt x="703" y="241"/>
                </a:lnTo>
                <a:lnTo>
                  <a:pt x="667" y="243"/>
                </a:lnTo>
                <a:lnTo>
                  <a:pt x="667" y="204"/>
                </a:lnTo>
                <a:lnTo>
                  <a:pt x="736" y="175"/>
                </a:lnTo>
                <a:lnTo>
                  <a:pt x="757" y="149"/>
                </a:lnTo>
                <a:lnTo>
                  <a:pt x="661" y="49"/>
                </a:lnTo>
                <a:lnTo>
                  <a:pt x="671" y="0"/>
                </a:lnTo>
                <a:lnTo>
                  <a:pt x="793" y="2"/>
                </a:lnTo>
                <a:lnTo>
                  <a:pt x="828" y="17"/>
                </a:lnTo>
                <a:lnTo>
                  <a:pt x="885" y="9"/>
                </a:lnTo>
                <a:lnTo>
                  <a:pt x="1003" y="32"/>
                </a:lnTo>
                <a:lnTo>
                  <a:pt x="1016" y="88"/>
                </a:lnTo>
                <a:lnTo>
                  <a:pt x="1016" y="142"/>
                </a:lnTo>
                <a:lnTo>
                  <a:pt x="950" y="198"/>
                </a:lnTo>
                <a:lnTo>
                  <a:pt x="1069" y="177"/>
                </a:lnTo>
                <a:lnTo>
                  <a:pt x="1182" y="211"/>
                </a:lnTo>
                <a:lnTo>
                  <a:pt x="1242" y="183"/>
                </a:lnTo>
                <a:lnTo>
                  <a:pt x="1348" y="172"/>
                </a:lnTo>
                <a:lnTo>
                  <a:pt x="1324" y="134"/>
                </a:lnTo>
                <a:lnTo>
                  <a:pt x="1263" y="130"/>
                </a:lnTo>
                <a:lnTo>
                  <a:pt x="1306" y="256"/>
                </a:lnTo>
                <a:lnTo>
                  <a:pt x="1237" y="294"/>
                </a:lnTo>
                <a:lnTo>
                  <a:pt x="1186" y="317"/>
                </a:lnTo>
                <a:lnTo>
                  <a:pt x="1184" y="355"/>
                </a:lnTo>
                <a:lnTo>
                  <a:pt x="1242" y="379"/>
                </a:lnTo>
                <a:lnTo>
                  <a:pt x="1286" y="345"/>
                </a:lnTo>
                <a:lnTo>
                  <a:pt x="1337" y="343"/>
                </a:lnTo>
                <a:lnTo>
                  <a:pt x="1364" y="398"/>
                </a:lnTo>
                <a:lnTo>
                  <a:pt x="1415" y="413"/>
                </a:lnTo>
                <a:lnTo>
                  <a:pt x="1405" y="366"/>
                </a:lnTo>
                <a:lnTo>
                  <a:pt x="1469" y="320"/>
                </a:lnTo>
                <a:lnTo>
                  <a:pt x="1554" y="289"/>
                </a:lnTo>
                <a:lnTo>
                  <a:pt x="1639" y="192"/>
                </a:lnTo>
                <a:lnTo>
                  <a:pt x="1753" y="192"/>
                </a:lnTo>
                <a:lnTo>
                  <a:pt x="1811" y="134"/>
                </a:lnTo>
                <a:lnTo>
                  <a:pt x="1901" y="96"/>
                </a:lnTo>
                <a:lnTo>
                  <a:pt x="1909" y="132"/>
                </a:lnTo>
                <a:lnTo>
                  <a:pt x="1962" y="145"/>
                </a:lnTo>
                <a:lnTo>
                  <a:pt x="1934" y="188"/>
                </a:lnTo>
                <a:lnTo>
                  <a:pt x="1982" y="238"/>
                </a:lnTo>
                <a:lnTo>
                  <a:pt x="1972" y="262"/>
                </a:lnTo>
                <a:lnTo>
                  <a:pt x="1916" y="234"/>
                </a:lnTo>
                <a:lnTo>
                  <a:pt x="1877" y="264"/>
                </a:lnTo>
                <a:lnTo>
                  <a:pt x="1915" y="317"/>
                </a:lnTo>
                <a:lnTo>
                  <a:pt x="1983" y="312"/>
                </a:lnTo>
                <a:lnTo>
                  <a:pt x="2053" y="383"/>
                </a:lnTo>
                <a:lnTo>
                  <a:pt x="2050" y="406"/>
                </a:lnTo>
                <a:lnTo>
                  <a:pt x="1955" y="406"/>
                </a:lnTo>
                <a:lnTo>
                  <a:pt x="2040" y="477"/>
                </a:lnTo>
                <a:lnTo>
                  <a:pt x="2057" y="464"/>
                </a:lnTo>
                <a:lnTo>
                  <a:pt x="2115" y="613"/>
                </a:lnTo>
                <a:lnTo>
                  <a:pt x="2119" y="726"/>
                </a:lnTo>
                <a:lnTo>
                  <a:pt x="2097" y="775"/>
                </a:lnTo>
                <a:lnTo>
                  <a:pt x="2041" y="798"/>
                </a:lnTo>
                <a:lnTo>
                  <a:pt x="2041" y="858"/>
                </a:lnTo>
                <a:lnTo>
                  <a:pt x="2164" y="980"/>
                </a:lnTo>
                <a:lnTo>
                  <a:pt x="2158" y="1078"/>
                </a:lnTo>
                <a:lnTo>
                  <a:pt x="2158" y="1117"/>
                </a:lnTo>
                <a:lnTo>
                  <a:pt x="2197" y="1156"/>
                </a:lnTo>
                <a:lnTo>
                  <a:pt x="2197" y="1235"/>
                </a:lnTo>
                <a:lnTo>
                  <a:pt x="2176" y="1261"/>
                </a:lnTo>
                <a:lnTo>
                  <a:pt x="2160" y="1321"/>
                </a:lnTo>
                <a:lnTo>
                  <a:pt x="2184" y="1346"/>
                </a:lnTo>
                <a:lnTo>
                  <a:pt x="2193" y="1398"/>
                </a:lnTo>
                <a:lnTo>
                  <a:pt x="2228" y="1418"/>
                </a:lnTo>
                <a:lnTo>
                  <a:pt x="2258" y="1450"/>
                </a:lnTo>
                <a:lnTo>
                  <a:pt x="2258" y="1509"/>
                </a:lnTo>
                <a:lnTo>
                  <a:pt x="2275" y="1548"/>
                </a:lnTo>
                <a:lnTo>
                  <a:pt x="2219" y="1708"/>
                </a:lnTo>
                <a:lnTo>
                  <a:pt x="2164" y="1690"/>
                </a:lnTo>
                <a:lnTo>
                  <a:pt x="2167" y="1655"/>
                </a:lnTo>
                <a:lnTo>
                  <a:pt x="2142" y="1616"/>
                </a:lnTo>
                <a:lnTo>
                  <a:pt x="2087" y="1609"/>
                </a:lnTo>
                <a:lnTo>
                  <a:pt x="2078" y="1633"/>
                </a:lnTo>
                <a:lnTo>
                  <a:pt x="2111" y="1657"/>
                </a:lnTo>
                <a:lnTo>
                  <a:pt x="2104" y="1673"/>
                </a:lnTo>
                <a:lnTo>
                  <a:pt x="2006" y="1706"/>
                </a:lnTo>
                <a:lnTo>
                  <a:pt x="1957" y="1736"/>
                </a:lnTo>
                <a:lnTo>
                  <a:pt x="1904" y="1745"/>
                </a:lnTo>
                <a:lnTo>
                  <a:pt x="1884" y="1782"/>
                </a:lnTo>
                <a:lnTo>
                  <a:pt x="1845" y="1782"/>
                </a:lnTo>
                <a:lnTo>
                  <a:pt x="1775" y="1855"/>
                </a:lnTo>
                <a:lnTo>
                  <a:pt x="1729" y="1853"/>
                </a:lnTo>
                <a:lnTo>
                  <a:pt x="1648" y="1891"/>
                </a:lnTo>
                <a:lnTo>
                  <a:pt x="1617" y="1955"/>
                </a:lnTo>
                <a:lnTo>
                  <a:pt x="1591" y="1901"/>
                </a:lnTo>
                <a:lnTo>
                  <a:pt x="1566" y="1908"/>
                </a:lnTo>
                <a:lnTo>
                  <a:pt x="1588" y="1997"/>
                </a:lnTo>
                <a:lnTo>
                  <a:pt x="1650" y="2056"/>
                </a:lnTo>
                <a:lnTo>
                  <a:pt x="1666" y="2081"/>
                </a:lnTo>
                <a:lnTo>
                  <a:pt x="1628" y="2127"/>
                </a:lnTo>
                <a:lnTo>
                  <a:pt x="1650" y="2174"/>
                </a:lnTo>
                <a:lnTo>
                  <a:pt x="1646" y="2208"/>
                </a:lnTo>
                <a:lnTo>
                  <a:pt x="1724" y="2295"/>
                </a:lnTo>
                <a:lnTo>
                  <a:pt x="1763" y="2317"/>
                </a:lnTo>
                <a:lnTo>
                  <a:pt x="1800" y="2368"/>
                </a:lnTo>
                <a:lnTo>
                  <a:pt x="1853" y="2394"/>
                </a:lnTo>
                <a:lnTo>
                  <a:pt x="1881" y="2427"/>
                </a:lnTo>
                <a:lnTo>
                  <a:pt x="1908" y="2427"/>
                </a:lnTo>
                <a:lnTo>
                  <a:pt x="1948" y="2467"/>
                </a:lnTo>
                <a:lnTo>
                  <a:pt x="1972" y="2470"/>
                </a:lnTo>
                <a:lnTo>
                  <a:pt x="2000" y="2526"/>
                </a:lnTo>
                <a:lnTo>
                  <a:pt x="1977" y="2580"/>
                </a:lnTo>
                <a:lnTo>
                  <a:pt x="1948" y="2611"/>
                </a:lnTo>
                <a:lnTo>
                  <a:pt x="1884" y="2565"/>
                </a:lnTo>
                <a:lnTo>
                  <a:pt x="1844" y="2577"/>
                </a:lnTo>
                <a:lnTo>
                  <a:pt x="1845" y="2643"/>
                </a:lnTo>
                <a:lnTo>
                  <a:pt x="1818" y="2693"/>
                </a:lnTo>
                <a:lnTo>
                  <a:pt x="1728" y="2721"/>
                </a:lnTo>
                <a:lnTo>
                  <a:pt x="1689" y="2760"/>
                </a:lnTo>
                <a:lnTo>
                  <a:pt x="1759" y="2853"/>
                </a:lnTo>
                <a:lnTo>
                  <a:pt x="1733" y="2896"/>
                </a:lnTo>
                <a:lnTo>
                  <a:pt x="1744" y="2914"/>
                </a:lnTo>
                <a:lnTo>
                  <a:pt x="1771" y="2912"/>
                </a:lnTo>
                <a:lnTo>
                  <a:pt x="1784" y="2959"/>
                </a:lnTo>
                <a:lnTo>
                  <a:pt x="1780" y="3001"/>
                </a:lnTo>
                <a:lnTo>
                  <a:pt x="1762" y="3014"/>
                </a:lnTo>
                <a:lnTo>
                  <a:pt x="1718" y="2986"/>
                </a:lnTo>
                <a:lnTo>
                  <a:pt x="1715" y="2950"/>
                </a:lnTo>
                <a:lnTo>
                  <a:pt x="1695" y="2932"/>
                </a:lnTo>
                <a:lnTo>
                  <a:pt x="1662" y="2912"/>
                </a:lnTo>
                <a:lnTo>
                  <a:pt x="1650" y="2932"/>
                </a:lnTo>
                <a:lnTo>
                  <a:pt x="1628" y="2936"/>
                </a:lnTo>
                <a:lnTo>
                  <a:pt x="1604" y="2920"/>
                </a:lnTo>
                <a:lnTo>
                  <a:pt x="1551" y="2917"/>
                </a:lnTo>
                <a:lnTo>
                  <a:pt x="1562" y="2958"/>
                </a:lnTo>
                <a:lnTo>
                  <a:pt x="1507" y="2955"/>
                </a:lnTo>
                <a:lnTo>
                  <a:pt x="1377" y="2964"/>
                </a:lnTo>
                <a:lnTo>
                  <a:pt x="1369" y="2983"/>
                </a:lnTo>
                <a:lnTo>
                  <a:pt x="1340" y="2984"/>
                </a:lnTo>
                <a:lnTo>
                  <a:pt x="1290" y="3021"/>
                </a:lnTo>
                <a:lnTo>
                  <a:pt x="1256" y="3022"/>
                </a:lnTo>
                <a:lnTo>
                  <a:pt x="1219" y="2995"/>
                </a:lnTo>
                <a:lnTo>
                  <a:pt x="1219" y="2956"/>
                </a:lnTo>
                <a:lnTo>
                  <a:pt x="1180" y="2948"/>
                </a:lnTo>
                <a:lnTo>
                  <a:pt x="1140" y="2956"/>
                </a:lnTo>
                <a:lnTo>
                  <a:pt x="1098" y="2941"/>
                </a:lnTo>
                <a:lnTo>
                  <a:pt x="1102" y="2978"/>
                </a:lnTo>
                <a:lnTo>
                  <a:pt x="1066" y="3023"/>
                </a:lnTo>
                <a:lnTo>
                  <a:pt x="1065" y="2995"/>
                </a:lnTo>
                <a:lnTo>
                  <a:pt x="976" y="2929"/>
                </a:lnTo>
                <a:lnTo>
                  <a:pt x="946" y="2950"/>
                </a:lnTo>
                <a:lnTo>
                  <a:pt x="930" y="2932"/>
                </a:lnTo>
                <a:lnTo>
                  <a:pt x="872" y="2908"/>
                </a:lnTo>
                <a:lnTo>
                  <a:pt x="833" y="2910"/>
                </a:lnTo>
                <a:lnTo>
                  <a:pt x="757" y="2867"/>
                </a:lnTo>
                <a:lnTo>
                  <a:pt x="705" y="2914"/>
                </a:lnTo>
                <a:lnTo>
                  <a:pt x="639" y="2875"/>
                </a:lnTo>
                <a:lnTo>
                  <a:pt x="593" y="2917"/>
                </a:lnTo>
                <a:lnTo>
                  <a:pt x="618" y="2946"/>
                </a:lnTo>
                <a:lnTo>
                  <a:pt x="595" y="2957"/>
                </a:lnTo>
                <a:lnTo>
                  <a:pt x="547" y="2935"/>
                </a:lnTo>
                <a:lnTo>
                  <a:pt x="495" y="2955"/>
                </a:lnTo>
                <a:lnTo>
                  <a:pt x="460" y="2943"/>
                </a:lnTo>
                <a:lnTo>
                  <a:pt x="397" y="2956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52" name="Freeform 70"/>
          <p:cNvSpPr>
            <a:spLocks/>
          </p:cNvSpPr>
          <p:nvPr/>
        </p:nvSpPr>
        <p:spPr bwMode="auto">
          <a:xfrm>
            <a:off x="4678363" y="5537200"/>
            <a:ext cx="84137" cy="46038"/>
          </a:xfrm>
          <a:custGeom>
            <a:avLst/>
            <a:gdLst>
              <a:gd name="T0" fmla="*/ 0 w 274"/>
              <a:gd name="T1" fmla="*/ 0 h 185"/>
              <a:gd name="T2" fmla="*/ 0 w 274"/>
              <a:gd name="T3" fmla="*/ 0 h 185"/>
              <a:gd name="T4" fmla="*/ 0 w 274"/>
              <a:gd name="T5" fmla="*/ 0 h 185"/>
              <a:gd name="T6" fmla="*/ 0 w 274"/>
              <a:gd name="T7" fmla="*/ 0 h 185"/>
              <a:gd name="T8" fmla="*/ 0 w 274"/>
              <a:gd name="T9" fmla="*/ 0 h 185"/>
              <a:gd name="T10" fmla="*/ 0 w 274"/>
              <a:gd name="T11" fmla="*/ 0 h 185"/>
              <a:gd name="T12" fmla="*/ 0 w 274"/>
              <a:gd name="T13" fmla="*/ 0 h 185"/>
              <a:gd name="T14" fmla="*/ 0 w 274"/>
              <a:gd name="T15" fmla="*/ 0 h 185"/>
              <a:gd name="T16" fmla="*/ 0 w 274"/>
              <a:gd name="T17" fmla="*/ 0 h 185"/>
              <a:gd name="T18" fmla="*/ 0 w 274"/>
              <a:gd name="T19" fmla="*/ 0 h 185"/>
              <a:gd name="T20" fmla="*/ 0 w 274"/>
              <a:gd name="T21" fmla="*/ 0 h 185"/>
              <a:gd name="T22" fmla="*/ 0 w 274"/>
              <a:gd name="T23" fmla="*/ 0 h 185"/>
              <a:gd name="T24" fmla="*/ 0 w 274"/>
              <a:gd name="T25" fmla="*/ 0 h 1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4"/>
              <a:gd name="T40" fmla="*/ 0 h 185"/>
              <a:gd name="T41" fmla="*/ 274 w 274"/>
              <a:gd name="T42" fmla="*/ 185 h 18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4" h="185">
                <a:moveTo>
                  <a:pt x="0" y="128"/>
                </a:moveTo>
                <a:lnTo>
                  <a:pt x="33" y="96"/>
                </a:lnTo>
                <a:lnTo>
                  <a:pt x="31" y="63"/>
                </a:lnTo>
                <a:lnTo>
                  <a:pt x="144" y="48"/>
                </a:lnTo>
                <a:lnTo>
                  <a:pt x="145" y="4"/>
                </a:lnTo>
                <a:lnTo>
                  <a:pt x="274" y="0"/>
                </a:lnTo>
                <a:lnTo>
                  <a:pt x="185" y="64"/>
                </a:lnTo>
                <a:lnTo>
                  <a:pt x="173" y="106"/>
                </a:lnTo>
                <a:lnTo>
                  <a:pt x="234" y="116"/>
                </a:lnTo>
                <a:lnTo>
                  <a:pt x="238" y="163"/>
                </a:lnTo>
                <a:lnTo>
                  <a:pt x="185" y="185"/>
                </a:lnTo>
                <a:lnTo>
                  <a:pt x="118" y="143"/>
                </a:lnTo>
                <a:lnTo>
                  <a:pt x="0" y="128"/>
                </a:lnTo>
                <a:close/>
              </a:path>
            </a:pathLst>
          </a:custGeom>
          <a:solidFill>
            <a:srgbClr val="80FFFF"/>
          </a:solidFill>
          <a:ln w="1588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53" name="Freeform 71"/>
          <p:cNvSpPr>
            <a:spLocks/>
          </p:cNvSpPr>
          <p:nvPr/>
        </p:nvSpPr>
        <p:spPr bwMode="auto">
          <a:xfrm>
            <a:off x="5921375" y="4899025"/>
            <a:ext cx="271463" cy="265113"/>
          </a:xfrm>
          <a:custGeom>
            <a:avLst/>
            <a:gdLst>
              <a:gd name="T0" fmla="*/ 0 w 872"/>
              <a:gd name="T1" fmla="*/ 0 h 1087"/>
              <a:gd name="T2" fmla="*/ 0 w 872"/>
              <a:gd name="T3" fmla="*/ 0 h 1087"/>
              <a:gd name="T4" fmla="*/ 0 w 872"/>
              <a:gd name="T5" fmla="*/ 0 h 1087"/>
              <a:gd name="T6" fmla="*/ 0 w 872"/>
              <a:gd name="T7" fmla="*/ 0 h 1087"/>
              <a:gd name="T8" fmla="*/ 0 w 872"/>
              <a:gd name="T9" fmla="*/ 0 h 1087"/>
              <a:gd name="T10" fmla="*/ 0 w 872"/>
              <a:gd name="T11" fmla="*/ 0 h 1087"/>
              <a:gd name="T12" fmla="*/ 0 w 872"/>
              <a:gd name="T13" fmla="*/ 0 h 1087"/>
              <a:gd name="T14" fmla="*/ 0 w 872"/>
              <a:gd name="T15" fmla="*/ 0 h 1087"/>
              <a:gd name="T16" fmla="*/ 0 w 872"/>
              <a:gd name="T17" fmla="*/ 0 h 1087"/>
              <a:gd name="T18" fmla="*/ 0 w 872"/>
              <a:gd name="T19" fmla="*/ 0 h 1087"/>
              <a:gd name="T20" fmla="*/ 0 w 872"/>
              <a:gd name="T21" fmla="*/ 0 h 1087"/>
              <a:gd name="T22" fmla="*/ 0 w 872"/>
              <a:gd name="T23" fmla="*/ 0 h 1087"/>
              <a:gd name="T24" fmla="*/ 0 w 872"/>
              <a:gd name="T25" fmla="*/ 0 h 1087"/>
              <a:gd name="T26" fmla="*/ 0 w 872"/>
              <a:gd name="T27" fmla="*/ 0 h 1087"/>
              <a:gd name="T28" fmla="*/ 0 w 872"/>
              <a:gd name="T29" fmla="*/ 0 h 1087"/>
              <a:gd name="T30" fmla="*/ 0 w 872"/>
              <a:gd name="T31" fmla="*/ 0 h 1087"/>
              <a:gd name="T32" fmla="*/ 0 w 872"/>
              <a:gd name="T33" fmla="*/ 0 h 1087"/>
              <a:gd name="T34" fmla="*/ 0 w 872"/>
              <a:gd name="T35" fmla="*/ 0 h 1087"/>
              <a:gd name="T36" fmla="*/ 0 w 872"/>
              <a:gd name="T37" fmla="*/ 0 h 1087"/>
              <a:gd name="T38" fmla="*/ 0 w 872"/>
              <a:gd name="T39" fmla="*/ 0 h 1087"/>
              <a:gd name="T40" fmla="*/ 0 w 872"/>
              <a:gd name="T41" fmla="*/ 0 h 1087"/>
              <a:gd name="T42" fmla="*/ 0 w 872"/>
              <a:gd name="T43" fmla="*/ 0 h 1087"/>
              <a:gd name="T44" fmla="*/ 0 w 872"/>
              <a:gd name="T45" fmla="*/ 0 h 1087"/>
              <a:gd name="T46" fmla="*/ 0 w 872"/>
              <a:gd name="T47" fmla="*/ 0 h 1087"/>
              <a:gd name="T48" fmla="*/ 0 w 872"/>
              <a:gd name="T49" fmla="*/ 0 h 1087"/>
              <a:gd name="T50" fmla="*/ 0 w 872"/>
              <a:gd name="T51" fmla="*/ 0 h 1087"/>
              <a:gd name="T52" fmla="*/ 0 w 872"/>
              <a:gd name="T53" fmla="*/ 0 h 1087"/>
              <a:gd name="T54" fmla="*/ 0 w 872"/>
              <a:gd name="T55" fmla="*/ 0 h 1087"/>
              <a:gd name="T56" fmla="*/ 0 w 872"/>
              <a:gd name="T57" fmla="*/ 0 h 1087"/>
              <a:gd name="T58" fmla="*/ 0 w 872"/>
              <a:gd name="T59" fmla="*/ 0 h 1087"/>
              <a:gd name="T60" fmla="*/ 0 w 872"/>
              <a:gd name="T61" fmla="*/ 0 h 1087"/>
              <a:gd name="T62" fmla="*/ 0 w 872"/>
              <a:gd name="T63" fmla="*/ 0 h 1087"/>
              <a:gd name="T64" fmla="*/ 0 w 872"/>
              <a:gd name="T65" fmla="*/ 0 h 1087"/>
              <a:gd name="T66" fmla="*/ 0 w 872"/>
              <a:gd name="T67" fmla="*/ 0 h 1087"/>
              <a:gd name="T68" fmla="*/ 0 w 872"/>
              <a:gd name="T69" fmla="*/ 0 h 1087"/>
              <a:gd name="T70" fmla="*/ 0 w 872"/>
              <a:gd name="T71" fmla="*/ 0 h 1087"/>
              <a:gd name="T72" fmla="*/ 0 w 872"/>
              <a:gd name="T73" fmla="*/ 0 h 1087"/>
              <a:gd name="T74" fmla="*/ 0 w 872"/>
              <a:gd name="T75" fmla="*/ 0 h 1087"/>
              <a:gd name="T76" fmla="*/ 0 w 872"/>
              <a:gd name="T77" fmla="*/ 0 h 1087"/>
              <a:gd name="T78" fmla="*/ 0 w 872"/>
              <a:gd name="T79" fmla="*/ 0 h 1087"/>
              <a:gd name="T80" fmla="*/ 0 w 872"/>
              <a:gd name="T81" fmla="*/ 0 h 1087"/>
              <a:gd name="T82" fmla="*/ 0 w 872"/>
              <a:gd name="T83" fmla="*/ 0 h 1087"/>
              <a:gd name="T84" fmla="*/ 0 w 872"/>
              <a:gd name="T85" fmla="*/ 0 h 1087"/>
              <a:gd name="T86" fmla="*/ 0 w 872"/>
              <a:gd name="T87" fmla="*/ 0 h 1087"/>
              <a:gd name="T88" fmla="*/ 0 w 872"/>
              <a:gd name="T89" fmla="*/ 0 h 1087"/>
              <a:gd name="T90" fmla="*/ 0 w 872"/>
              <a:gd name="T91" fmla="*/ 0 h 1087"/>
              <a:gd name="T92" fmla="*/ 0 w 872"/>
              <a:gd name="T93" fmla="*/ 0 h 1087"/>
              <a:gd name="T94" fmla="*/ 0 w 872"/>
              <a:gd name="T95" fmla="*/ 0 h 1087"/>
              <a:gd name="T96" fmla="*/ 0 w 872"/>
              <a:gd name="T97" fmla="*/ 0 h 1087"/>
              <a:gd name="T98" fmla="*/ 0 w 872"/>
              <a:gd name="T99" fmla="*/ 0 h 1087"/>
              <a:gd name="T100" fmla="*/ 0 w 872"/>
              <a:gd name="T101" fmla="*/ 0 h 108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72"/>
              <a:gd name="T154" fmla="*/ 0 h 1087"/>
              <a:gd name="T155" fmla="*/ 872 w 872"/>
              <a:gd name="T156" fmla="*/ 1087 h 108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72" h="1087">
                <a:moveTo>
                  <a:pt x="670" y="216"/>
                </a:moveTo>
                <a:lnTo>
                  <a:pt x="711" y="334"/>
                </a:lnTo>
                <a:lnTo>
                  <a:pt x="745" y="392"/>
                </a:lnTo>
                <a:lnTo>
                  <a:pt x="776" y="477"/>
                </a:lnTo>
                <a:lnTo>
                  <a:pt x="840" y="528"/>
                </a:lnTo>
                <a:lnTo>
                  <a:pt x="872" y="606"/>
                </a:lnTo>
                <a:lnTo>
                  <a:pt x="711" y="722"/>
                </a:lnTo>
                <a:lnTo>
                  <a:pt x="711" y="786"/>
                </a:lnTo>
                <a:lnTo>
                  <a:pt x="670" y="907"/>
                </a:lnTo>
                <a:lnTo>
                  <a:pt x="711" y="979"/>
                </a:lnTo>
                <a:lnTo>
                  <a:pt x="698" y="1048"/>
                </a:lnTo>
                <a:lnTo>
                  <a:pt x="549" y="1042"/>
                </a:lnTo>
                <a:lnTo>
                  <a:pt x="451" y="1084"/>
                </a:lnTo>
                <a:lnTo>
                  <a:pt x="393" y="1087"/>
                </a:lnTo>
                <a:lnTo>
                  <a:pt x="376" y="1027"/>
                </a:lnTo>
                <a:lnTo>
                  <a:pt x="278" y="1019"/>
                </a:lnTo>
                <a:lnTo>
                  <a:pt x="183" y="959"/>
                </a:lnTo>
                <a:lnTo>
                  <a:pt x="129" y="1033"/>
                </a:lnTo>
                <a:lnTo>
                  <a:pt x="64" y="1044"/>
                </a:lnTo>
                <a:lnTo>
                  <a:pt x="55" y="958"/>
                </a:lnTo>
                <a:lnTo>
                  <a:pt x="61" y="906"/>
                </a:lnTo>
                <a:lnTo>
                  <a:pt x="7" y="816"/>
                </a:lnTo>
                <a:lnTo>
                  <a:pt x="49" y="724"/>
                </a:lnTo>
                <a:lnTo>
                  <a:pt x="0" y="657"/>
                </a:lnTo>
                <a:lnTo>
                  <a:pt x="8" y="571"/>
                </a:lnTo>
                <a:lnTo>
                  <a:pt x="52" y="455"/>
                </a:lnTo>
                <a:lnTo>
                  <a:pt x="111" y="334"/>
                </a:lnTo>
                <a:lnTo>
                  <a:pt x="297" y="277"/>
                </a:lnTo>
                <a:lnTo>
                  <a:pt x="303" y="292"/>
                </a:lnTo>
                <a:lnTo>
                  <a:pt x="276" y="348"/>
                </a:lnTo>
                <a:lnTo>
                  <a:pt x="323" y="334"/>
                </a:lnTo>
                <a:lnTo>
                  <a:pt x="335" y="246"/>
                </a:lnTo>
                <a:lnTo>
                  <a:pt x="297" y="181"/>
                </a:lnTo>
                <a:lnTo>
                  <a:pt x="325" y="148"/>
                </a:lnTo>
                <a:lnTo>
                  <a:pt x="379" y="143"/>
                </a:lnTo>
                <a:lnTo>
                  <a:pt x="388" y="205"/>
                </a:lnTo>
                <a:lnTo>
                  <a:pt x="420" y="195"/>
                </a:lnTo>
                <a:lnTo>
                  <a:pt x="452" y="140"/>
                </a:lnTo>
                <a:lnTo>
                  <a:pt x="388" y="75"/>
                </a:lnTo>
                <a:lnTo>
                  <a:pt x="493" y="21"/>
                </a:lnTo>
                <a:lnTo>
                  <a:pt x="553" y="60"/>
                </a:lnTo>
                <a:lnTo>
                  <a:pt x="582" y="59"/>
                </a:lnTo>
                <a:lnTo>
                  <a:pt x="553" y="11"/>
                </a:lnTo>
                <a:lnTo>
                  <a:pt x="646" y="11"/>
                </a:lnTo>
                <a:lnTo>
                  <a:pt x="643" y="65"/>
                </a:lnTo>
                <a:lnTo>
                  <a:pt x="719" y="68"/>
                </a:lnTo>
                <a:lnTo>
                  <a:pt x="711" y="11"/>
                </a:lnTo>
                <a:lnTo>
                  <a:pt x="774" y="0"/>
                </a:lnTo>
                <a:lnTo>
                  <a:pt x="816" y="35"/>
                </a:lnTo>
                <a:lnTo>
                  <a:pt x="711" y="205"/>
                </a:lnTo>
                <a:lnTo>
                  <a:pt x="670" y="216"/>
                </a:lnTo>
                <a:close/>
              </a:path>
            </a:pathLst>
          </a:custGeom>
          <a:solidFill>
            <a:srgbClr val="80FFFF"/>
          </a:solidFill>
          <a:ln w="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54" name="Freeform 72"/>
          <p:cNvSpPr>
            <a:spLocks/>
          </p:cNvSpPr>
          <p:nvPr/>
        </p:nvSpPr>
        <p:spPr bwMode="auto">
          <a:xfrm>
            <a:off x="4765675" y="5343525"/>
            <a:ext cx="254000" cy="201613"/>
          </a:xfrm>
          <a:custGeom>
            <a:avLst/>
            <a:gdLst>
              <a:gd name="T0" fmla="*/ 0 w 811"/>
              <a:gd name="T1" fmla="*/ 0 h 822"/>
              <a:gd name="T2" fmla="*/ 0 w 811"/>
              <a:gd name="T3" fmla="*/ 0 h 822"/>
              <a:gd name="T4" fmla="*/ 0 w 811"/>
              <a:gd name="T5" fmla="*/ 0 h 822"/>
              <a:gd name="T6" fmla="*/ 0 w 811"/>
              <a:gd name="T7" fmla="*/ 0 h 822"/>
              <a:gd name="T8" fmla="*/ 0 w 811"/>
              <a:gd name="T9" fmla="*/ 0 h 822"/>
              <a:gd name="T10" fmla="*/ 0 w 811"/>
              <a:gd name="T11" fmla="*/ 0 h 822"/>
              <a:gd name="T12" fmla="*/ 0 w 811"/>
              <a:gd name="T13" fmla="*/ 0 h 822"/>
              <a:gd name="T14" fmla="*/ 0 w 811"/>
              <a:gd name="T15" fmla="*/ 0 h 822"/>
              <a:gd name="T16" fmla="*/ 0 w 811"/>
              <a:gd name="T17" fmla="*/ 0 h 822"/>
              <a:gd name="T18" fmla="*/ 0 w 811"/>
              <a:gd name="T19" fmla="*/ 0 h 822"/>
              <a:gd name="T20" fmla="*/ 0 w 811"/>
              <a:gd name="T21" fmla="*/ 0 h 822"/>
              <a:gd name="T22" fmla="*/ 0 w 811"/>
              <a:gd name="T23" fmla="*/ 0 h 822"/>
              <a:gd name="T24" fmla="*/ 0 w 811"/>
              <a:gd name="T25" fmla="*/ 0 h 822"/>
              <a:gd name="T26" fmla="*/ 0 w 811"/>
              <a:gd name="T27" fmla="*/ 0 h 822"/>
              <a:gd name="T28" fmla="*/ 0 w 811"/>
              <a:gd name="T29" fmla="*/ 0 h 822"/>
              <a:gd name="T30" fmla="*/ 0 w 811"/>
              <a:gd name="T31" fmla="*/ 0 h 822"/>
              <a:gd name="T32" fmla="*/ 0 w 811"/>
              <a:gd name="T33" fmla="*/ 0 h 822"/>
              <a:gd name="T34" fmla="*/ 0 w 811"/>
              <a:gd name="T35" fmla="*/ 0 h 822"/>
              <a:gd name="T36" fmla="*/ 0 w 811"/>
              <a:gd name="T37" fmla="*/ 0 h 822"/>
              <a:gd name="T38" fmla="*/ 0 w 811"/>
              <a:gd name="T39" fmla="*/ 0 h 822"/>
              <a:gd name="T40" fmla="*/ 0 w 811"/>
              <a:gd name="T41" fmla="*/ 0 h 822"/>
              <a:gd name="T42" fmla="*/ 0 w 811"/>
              <a:gd name="T43" fmla="*/ 0 h 822"/>
              <a:gd name="T44" fmla="*/ 0 w 811"/>
              <a:gd name="T45" fmla="*/ 0 h 822"/>
              <a:gd name="T46" fmla="*/ 0 w 811"/>
              <a:gd name="T47" fmla="*/ 0 h 822"/>
              <a:gd name="T48" fmla="*/ 0 w 811"/>
              <a:gd name="T49" fmla="*/ 0 h 822"/>
              <a:gd name="T50" fmla="*/ 0 w 811"/>
              <a:gd name="T51" fmla="*/ 0 h 822"/>
              <a:gd name="T52" fmla="*/ 0 w 811"/>
              <a:gd name="T53" fmla="*/ 0 h 822"/>
              <a:gd name="T54" fmla="*/ 0 w 811"/>
              <a:gd name="T55" fmla="*/ 0 h 822"/>
              <a:gd name="T56" fmla="*/ 0 w 811"/>
              <a:gd name="T57" fmla="*/ 0 h 822"/>
              <a:gd name="T58" fmla="*/ 0 w 811"/>
              <a:gd name="T59" fmla="*/ 0 h 822"/>
              <a:gd name="T60" fmla="*/ 0 w 811"/>
              <a:gd name="T61" fmla="*/ 0 h 822"/>
              <a:gd name="T62" fmla="*/ 0 w 811"/>
              <a:gd name="T63" fmla="*/ 0 h 822"/>
              <a:gd name="T64" fmla="*/ 0 w 811"/>
              <a:gd name="T65" fmla="*/ 0 h 822"/>
              <a:gd name="T66" fmla="*/ 0 w 811"/>
              <a:gd name="T67" fmla="*/ 0 h 822"/>
              <a:gd name="T68" fmla="*/ 0 w 811"/>
              <a:gd name="T69" fmla="*/ 0 h 822"/>
              <a:gd name="T70" fmla="*/ 0 w 811"/>
              <a:gd name="T71" fmla="*/ 0 h 822"/>
              <a:gd name="T72" fmla="*/ 0 w 811"/>
              <a:gd name="T73" fmla="*/ 0 h 822"/>
              <a:gd name="T74" fmla="*/ 0 w 811"/>
              <a:gd name="T75" fmla="*/ 0 h 822"/>
              <a:gd name="T76" fmla="*/ 0 w 811"/>
              <a:gd name="T77" fmla="*/ 0 h 822"/>
              <a:gd name="T78" fmla="*/ 0 w 811"/>
              <a:gd name="T79" fmla="*/ 0 h 822"/>
              <a:gd name="T80" fmla="*/ 0 w 811"/>
              <a:gd name="T81" fmla="*/ 0 h 822"/>
              <a:gd name="T82" fmla="*/ 0 w 811"/>
              <a:gd name="T83" fmla="*/ 0 h 822"/>
              <a:gd name="T84" fmla="*/ 0 w 811"/>
              <a:gd name="T85" fmla="*/ 0 h 822"/>
              <a:gd name="T86" fmla="*/ 0 w 811"/>
              <a:gd name="T87" fmla="*/ 0 h 822"/>
              <a:gd name="T88" fmla="*/ 0 w 811"/>
              <a:gd name="T89" fmla="*/ 0 h 822"/>
              <a:gd name="T90" fmla="*/ 0 w 811"/>
              <a:gd name="T91" fmla="*/ 0 h 822"/>
              <a:gd name="T92" fmla="*/ 0 w 811"/>
              <a:gd name="T93" fmla="*/ 0 h 822"/>
              <a:gd name="T94" fmla="*/ 0 w 811"/>
              <a:gd name="T95" fmla="*/ 0 h 822"/>
              <a:gd name="T96" fmla="*/ 0 w 811"/>
              <a:gd name="T97" fmla="*/ 0 h 822"/>
              <a:gd name="T98" fmla="*/ 0 w 811"/>
              <a:gd name="T99" fmla="*/ 0 h 822"/>
              <a:gd name="T100" fmla="*/ 0 w 811"/>
              <a:gd name="T101" fmla="*/ 0 h 822"/>
              <a:gd name="T102" fmla="*/ 0 w 811"/>
              <a:gd name="T103" fmla="*/ 0 h 822"/>
              <a:gd name="T104" fmla="*/ 0 w 811"/>
              <a:gd name="T105" fmla="*/ 0 h 822"/>
              <a:gd name="T106" fmla="*/ 0 w 811"/>
              <a:gd name="T107" fmla="*/ 0 h 822"/>
              <a:gd name="T108" fmla="*/ 0 w 811"/>
              <a:gd name="T109" fmla="*/ 0 h 822"/>
              <a:gd name="T110" fmla="*/ 0 w 811"/>
              <a:gd name="T111" fmla="*/ 0 h 822"/>
              <a:gd name="T112" fmla="*/ 0 w 811"/>
              <a:gd name="T113" fmla="*/ 0 h 822"/>
              <a:gd name="T114" fmla="*/ 0 w 811"/>
              <a:gd name="T115" fmla="*/ 0 h 8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822"/>
              <a:gd name="T176" fmla="*/ 811 w 811"/>
              <a:gd name="T177" fmla="*/ 822 h 82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822">
                <a:moveTo>
                  <a:pt x="795" y="780"/>
                </a:moveTo>
                <a:lnTo>
                  <a:pt x="755" y="822"/>
                </a:lnTo>
                <a:lnTo>
                  <a:pt x="716" y="822"/>
                </a:lnTo>
                <a:lnTo>
                  <a:pt x="670" y="713"/>
                </a:lnTo>
                <a:lnTo>
                  <a:pt x="677" y="665"/>
                </a:lnTo>
                <a:lnTo>
                  <a:pt x="639" y="652"/>
                </a:lnTo>
                <a:lnTo>
                  <a:pt x="649" y="617"/>
                </a:lnTo>
                <a:lnTo>
                  <a:pt x="635" y="582"/>
                </a:lnTo>
                <a:lnTo>
                  <a:pt x="594" y="575"/>
                </a:lnTo>
                <a:lnTo>
                  <a:pt x="531" y="590"/>
                </a:lnTo>
                <a:lnTo>
                  <a:pt x="508" y="558"/>
                </a:lnTo>
                <a:lnTo>
                  <a:pt x="481" y="548"/>
                </a:lnTo>
                <a:lnTo>
                  <a:pt x="476" y="517"/>
                </a:lnTo>
                <a:lnTo>
                  <a:pt x="430" y="493"/>
                </a:lnTo>
                <a:lnTo>
                  <a:pt x="325" y="509"/>
                </a:lnTo>
                <a:lnTo>
                  <a:pt x="281" y="465"/>
                </a:lnTo>
                <a:lnTo>
                  <a:pt x="212" y="438"/>
                </a:lnTo>
                <a:lnTo>
                  <a:pt x="156" y="443"/>
                </a:lnTo>
                <a:lnTo>
                  <a:pt x="106" y="433"/>
                </a:lnTo>
                <a:lnTo>
                  <a:pt x="74" y="344"/>
                </a:lnTo>
                <a:lnTo>
                  <a:pt x="112" y="287"/>
                </a:lnTo>
                <a:lnTo>
                  <a:pt x="129" y="235"/>
                </a:lnTo>
                <a:lnTo>
                  <a:pt x="113" y="171"/>
                </a:lnTo>
                <a:lnTo>
                  <a:pt x="66" y="126"/>
                </a:lnTo>
                <a:lnTo>
                  <a:pt x="0" y="89"/>
                </a:lnTo>
                <a:lnTo>
                  <a:pt x="12" y="48"/>
                </a:lnTo>
                <a:lnTo>
                  <a:pt x="81" y="64"/>
                </a:lnTo>
                <a:lnTo>
                  <a:pt x="129" y="39"/>
                </a:lnTo>
                <a:lnTo>
                  <a:pt x="168" y="39"/>
                </a:lnTo>
                <a:lnTo>
                  <a:pt x="223" y="31"/>
                </a:lnTo>
                <a:lnTo>
                  <a:pt x="286" y="39"/>
                </a:lnTo>
                <a:lnTo>
                  <a:pt x="350" y="33"/>
                </a:lnTo>
                <a:lnTo>
                  <a:pt x="403" y="38"/>
                </a:lnTo>
                <a:lnTo>
                  <a:pt x="442" y="0"/>
                </a:lnTo>
                <a:lnTo>
                  <a:pt x="442" y="39"/>
                </a:lnTo>
                <a:lnTo>
                  <a:pt x="493" y="48"/>
                </a:lnTo>
                <a:lnTo>
                  <a:pt x="500" y="72"/>
                </a:lnTo>
                <a:lnTo>
                  <a:pt x="481" y="118"/>
                </a:lnTo>
                <a:lnTo>
                  <a:pt x="559" y="118"/>
                </a:lnTo>
                <a:lnTo>
                  <a:pt x="599" y="157"/>
                </a:lnTo>
                <a:lnTo>
                  <a:pt x="591" y="175"/>
                </a:lnTo>
                <a:lnTo>
                  <a:pt x="518" y="214"/>
                </a:lnTo>
                <a:lnTo>
                  <a:pt x="535" y="262"/>
                </a:lnTo>
                <a:lnTo>
                  <a:pt x="621" y="314"/>
                </a:lnTo>
                <a:lnTo>
                  <a:pt x="672" y="351"/>
                </a:lnTo>
                <a:lnTo>
                  <a:pt x="678" y="379"/>
                </a:lnTo>
                <a:lnTo>
                  <a:pt x="638" y="431"/>
                </a:lnTo>
                <a:lnTo>
                  <a:pt x="599" y="431"/>
                </a:lnTo>
                <a:lnTo>
                  <a:pt x="599" y="445"/>
                </a:lnTo>
                <a:lnTo>
                  <a:pt x="638" y="468"/>
                </a:lnTo>
                <a:lnTo>
                  <a:pt x="716" y="548"/>
                </a:lnTo>
                <a:lnTo>
                  <a:pt x="755" y="548"/>
                </a:lnTo>
                <a:lnTo>
                  <a:pt x="794" y="587"/>
                </a:lnTo>
                <a:lnTo>
                  <a:pt x="755" y="626"/>
                </a:lnTo>
                <a:lnTo>
                  <a:pt x="811" y="677"/>
                </a:lnTo>
                <a:lnTo>
                  <a:pt x="779" y="707"/>
                </a:lnTo>
                <a:lnTo>
                  <a:pt x="794" y="744"/>
                </a:lnTo>
                <a:lnTo>
                  <a:pt x="795" y="78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55" name="Freeform 73"/>
          <p:cNvSpPr>
            <a:spLocks/>
          </p:cNvSpPr>
          <p:nvPr/>
        </p:nvSpPr>
        <p:spPr bwMode="auto">
          <a:xfrm>
            <a:off x="7085013" y="4897438"/>
            <a:ext cx="434975" cy="142875"/>
          </a:xfrm>
          <a:custGeom>
            <a:avLst/>
            <a:gdLst>
              <a:gd name="T0" fmla="*/ 0 w 1399"/>
              <a:gd name="T1" fmla="*/ 0 h 591"/>
              <a:gd name="T2" fmla="*/ 0 w 1399"/>
              <a:gd name="T3" fmla="*/ 0 h 591"/>
              <a:gd name="T4" fmla="*/ 0 w 1399"/>
              <a:gd name="T5" fmla="*/ 0 h 591"/>
              <a:gd name="T6" fmla="*/ 0 w 1399"/>
              <a:gd name="T7" fmla="*/ 0 h 591"/>
              <a:gd name="T8" fmla="*/ 0 w 1399"/>
              <a:gd name="T9" fmla="*/ 0 h 591"/>
              <a:gd name="T10" fmla="*/ 0 w 1399"/>
              <a:gd name="T11" fmla="*/ 0 h 591"/>
              <a:gd name="T12" fmla="*/ 0 w 1399"/>
              <a:gd name="T13" fmla="*/ 0 h 591"/>
              <a:gd name="T14" fmla="*/ 0 w 1399"/>
              <a:gd name="T15" fmla="*/ 0 h 591"/>
              <a:gd name="T16" fmla="*/ 0 w 1399"/>
              <a:gd name="T17" fmla="*/ 0 h 591"/>
              <a:gd name="T18" fmla="*/ 0 w 1399"/>
              <a:gd name="T19" fmla="*/ 0 h 591"/>
              <a:gd name="T20" fmla="*/ 0 w 1399"/>
              <a:gd name="T21" fmla="*/ 0 h 591"/>
              <a:gd name="T22" fmla="*/ 0 w 1399"/>
              <a:gd name="T23" fmla="*/ 0 h 591"/>
              <a:gd name="T24" fmla="*/ 0 w 1399"/>
              <a:gd name="T25" fmla="*/ 0 h 591"/>
              <a:gd name="T26" fmla="*/ 0 w 1399"/>
              <a:gd name="T27" fmla="*/ 0 h 591"/>
              <a:gd name="T28" fmla="*/ 0 w 1399"/>
              <a:gd name="T29" fmla="*/ 0 h 591"/>
              <a:gd name="T30" fmla="*/ 0 w 1399"/>
              <a:gd name="T31" fmla="*/ 0 h 591"/>
              <a:gd name="T32" fmla="*/ 0 w 1399"/>
              <a:gd name="T33" fmla="*/ 0 h 591"/>
              <a:gd name="T34" fmla="*/ 0 w 1399"/>
              <a:gd name="T35" fmla="*/ 0 h 591"/>
              <a:gd name="T36" fmla="*/ 0 w 1399"/>
              <a:gd name="T37" fmla="*/ 0 h 591"/>
              <a:gd name="T38" fmla="*/ 0 w 1399"/>
              <a:gd name="T39" fmla="*/ 0 h 591"/>
              <a:gd name="T40" fmla="*/ 0 w 1399"/>
              <a:gd name="T41" fmla="*/ 0 h 591"/>
              <a:gd name="T42" fmla="*/ 0 w 1399"/>
              <a:gd name="T43" fmla="*/ 0 h 591"/>
              <a:gd name="T44" fmla="*/ 0 w 1399"/>
              <a:gd name="T45" fmla="*/ 0 h 591"/>
              <a:gd name="T46" fmla="*/ 0 w 1399"/>
              <a:gd name="T47" fmla="*/ 0 h 591"/>
              <a:gd name="T48" fmla="*/ 0 w 1399"/>
              <a:gd name="T49" fmla="*/ 0 h 591"/>
              <a:gd name="T50" fmla="*/ 0 w 1399"/>
              <a:gd name="T51" fmla="*/ 0 h 591"/>
              <a:gd name="T52" fmla="*/ 0 w 1399"/>
              <a:gd name="T53" fmla="*/ 0 h 591"/>
              <a:gd name="T54" fmla="*/ 0 w 1399"/>
              <a:gd name="T55" fmla="*/ 0 h 591"/>
              <a:gd name="T56" fmla="*/ 0 w 1399"/>
              <a:gd name="T57" fmla="*/ 0 h 591"/>
              <a:gd name="T58" fmla="*/ 0 w 1399"/>
              <a:gd name="T59" fmla="*/ 0 h 591"/>
              <a:gd name="T60" fmla="*/ 0 w 1399"/>
              <a:gd name="T61" fmla="*/ 0 h 591"/>
              <a:gd name="T62" fmla="*/ 0 w 1399"/>
              <a:gd name="T63" fmla="*/ 0 h 591"/>
              <a:gd name="T64" fmla="*/ 0 w 1399"/>
              <a:gd name="T65" fmla="*/ 0 h 591"/>
              <a:gd name="T66" fmla="*/ 0 w 1399"/>
              <a:gd name="T67" fmla="*/ 0 h 591"/>
              <a:gd name="T68" fmla="*/ 0 w 1399"/>
              <a:gd name="T69" fmla="*/ 0 h 591"/>
              <a:gd name="T70" fmla="*/ 0 w 1399"/>
              <a:gd name="T71" fmla="*/ 0 h 591"/>
              <a:gd name="T72" fmla="*/ 0 w 1399"/>
              <a:gd name="T73" fmla="*/ 0 h 591"/>
              <a:gd name="T74" fmla="*/ 0 w 1399"/>
              <a:gd name="T75" fmla="*/ 0 h 591"/>
              <a:gd name="T76" fmla="*/ 0 w 1399"/>
              <a:gd name="T77" fmla="*/ 0 h 591"/>
              <a:gd name="T78" fmla="*/ 0 w 1399"/>
              <a:gd name="T79" fmla="*/ 0 h 591"/>
              <a:gd name="T80" fmla="*/ 0 w 1399"/>
              <a:gd name="T81" fmla="*/ 0 h 591"/>
              <a:gd name="T82" fmla="*/ 0 w 1399"/>
              <a:gd name="T83" fmla="*/ 0 h 591"/>
              <a:gd name="T84" fmla="*/ 0 w 1399"/>
              <a:gd name="T85" fmla="*/ 0 h 591"/>
              <a:gd name="T86" fmla="*/ 0 w 1399"/>
              <a:gd name="T87" fmla="*/ 0 h 591"/>
              <a:gd name="T88" fmla="*/ 0 w 1399"/>
              <a:gd name="T89" fmla="*/ 0 h 591"/>
              <a:gd name="T90" fmla="*/ 0 w 1399"/>
              <a:gd name="T91" fmla="*/ 0 h 591"/>
              <a:gd name="T92" fmla="*/ 0 w 1399"/>
              <a:gd name="T93" fmla="*/ 0 h 591"/>
              <a:gd name="T94" fmla="*/ 0 w 1399"/>
              <a:gd name="T95" fmla="*/ 0 h 591"/>
              <a:gd name="T96" fmla="*/ 0 w 1399"/>
              <a:gd name="T97" fmla="*/ 0 h 591"/>
              <a:gd name="T98" fmla="*/ 0 w 1399"/>
              <a:gd name="T99" fmla="*/ 0 h 591"/>
              <a:gd name="T100" fmla="*/ 0 w 1399"/>
              <a:gd name="T101" fmla="*/ 0 h 591"/>
              <a:gd name="T102" fmla="*/ 0 w 1399"/>
              <a:gd name="T103" fmla="*/ 0 h 591"/>
              <a:gd name="T104" fmla="*/ 0 w 1399"/>
              <a:gd name="T105" fmla="*/ 0 h 59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99"/>
              <a:gd name="T160" fmla="*/ 0 h 591"/>
              <a:gd name="T161" fmla="*/ 1399 w 1399"/>
              <a:gd name="T162" fmla="*/ 591 h 59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99" h="591">
                <a:moveTo>
                  <a:pt x="113" y="590"/>
                </a:moveTo>
                <a:lnTo>
                  <a:pt x="123" y="591"/>
                </a:lnTo>
                <a:lnTo>
                  <a:pt x="153" y="460"/>
                </a:lnTo>
                <a:lnTo>
                  <a:pt x="128" y="447"/>
                </a:lnTo>
                <a:lnTo>
                  <a:pt x="153" y="385"/>
                </a:lnTo>
                <a:lnTo>
                  <a:pt x="208" y="375"/>
                </a:lnTo>
                <a:lnTo>
                  <a:pt x="206" y="261"/>
                </a:lnTo>
                <a:lnTo>
                  <a:pt x="235" y="237"/>
                </a:lnTo>
                <a:lnTo>
                  <a:pt x="279" y="256"/>
                </a:lnTo>
                <a:lnTo>
                  <a:pt x="325" y="222"/>
                </a:lnTo>
                <a:lnTo>
                  <a:pt x="336" y="142"/>
                </a:lnTo>
                <a:lnTo>
                  <a:pt x="360" y="146"/>
                </a:lnTo>
                <a:lnTo>
                  <a:pt x="449" y="101"/>
                </a:lnTo>
                <a:lnTo>
                  <a:pt x="490" y="69"/>
                </a:lnTo>
                <a:lnTo>
                  <a:pt x="516" y="111"/>
                </a:lnTo>
                <a:lnTo>
                  <a:pt x="609" y="109"/>
                </a:lnTo>
                <a:lnTo>
                  <a:pt x="710" y="122"/>
                </a:lnTo>
                <a:lnTo>
                  <a:pt x="769" y="111"/>
                </a:lnTo>
                <a:lnTo>
                  <a:pt x="850" y="132"/>
                </a:lnTo>
                <a:lnTo>
                  <a:pt x="893" y="121"/>
                </a:lnTo>
                <a:lnTo>
                  <a:pt x="1012" y="148"/>
                </a:lnTo>
                <a:lnTo>
                  <a:pt x="1213" y="183"/>
                </a:lnTo>
                <a:lnTo>
                  <a:pt x="1297" y="202"/>
                </a:lnTo>
                <a:lnTo>
                  <a:pt x="1326" y="199"/>
                </a:lnTo>
                <a:lnTo>
                  <a:pt x="1366" y="113"/>
                </a:lnTo>
                <a:lnTo>
                  <a:pt x="1399" y="113"/>
                </a:lnTo>
                <a:lnTo>
                  <a:pt x="1389" y="44"/>
                </a:lnTo>
                <a:lnTo>
                  <a:pt x="1328" y="42"/>
                </a:lnTo>
                <a:lnTo>
                  <a:pt x="1281" y="65"/>
                </a:lnTo>
                <a:lnTo>
                  <a:pt x="1212" y="78"/>
                </a:lnTo>
                <a:lnTo>
                  <a:pt x="1200" y="124"/>
                </a:lnTo>
                <a:lnTo>
                  <a:pt x="1120" y="96"/>
                </a:lnTo>
                <a:lnTo>
                  <a:pt x="966" y="77"/>
                </a:lnTo>
                <a:lnTo>
                  <a:pt x="912" y="95"/>
                </a:lnTo>
                <a:lnTo>
                  <a:pt x="780" y="77"/>
                </a:lnTo>
                <a:lnTo>
                  <a:pt x="701" y="20"/>
                </a:lnTo>
                <a:lnTo>
                  <a:pt x="625" y="14"/>
                </a:lnTo>
                <a:lnTo>
                  <a:pt x="530" y="52"/>
                </a:lnTo>
                <a:lnTo>
                  <a:pt x="463" y="57"/>
                </a:lnTo>
                <a:lnTo>
                  <a:pt x="344" y="0"/>
                </a:lnTo>
                <a:lnTo>
                  <a:pt x="207" y="30"/>
                </a:lnTo>
                <a:lnTo>
                  <a:pt x="191" y="72"/>
                </a:lnTo>
                <a:lnTo>
                  <a:pt x="115" y="145"/>
                </a:lnTo>
                <a:lnTo>
                  <a:pt x="76" y="151"/>
                </a:lnTo>
                <a:lnTo>
                  <a:pt x="68" y="205"/>
                </a:lnTo>
                <a:lnTo>
                  <a:pt x="15" y="212"/>
                </a:lnTo>
                <a:lnTo>
                  <a:pt x="10" y="284"/>
                </a:lnTo>
                <a:lnTo>
                  <a:pt x="38" y="318"/>
                </a:lnTo>
                <a:lnTo>
                  <a:pt x="25" y="409"/>
                </a:lnTo>
                <a:lnTo>
                  <a:pt x="3" y="421"/>
                </a:lnTo>
                <a:lnTo>
                  <a:pt x="0" y="460"/>
                </a:lnTo>
                <a:lnTo>
                  <a:pt x="100" y="515"/>
                </a:lnTo>
                <a:lnTo>
                  <a:pt x="113" y="590"/>
                </a:lnTo>
                <a:close/>
              </a:path>
            </a:pathLst>
          </a:custGeom>
          <a:solidFill>
            <a:srgbClr val="80FFFF"/>
          </a:solidFill>
          <a:ln w="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56" name="Freeform 74"/>
          <p:cNvSpPr>
            <a:spLocks/>
          </p:cNvSpPr>
          <p:nvPr/>
        </p:nvSpPr>
        <p:spPr bwMode="auto">
          <a:xfrm>
            <a:off x="3735388" y="3284538"/>
            <a:ext cx="209550" cy="234950"/>
          </a:xfrm>
          <a:custGeom>
            <a:avLst/>
            <a:gdLst>
              <a:gd name="T0" fmla="*/ 0 w 676"/>
              <a:gd name="T1" fmla="*/ 0 h 964"/>
              <a:gd name="T2" fmla="*/ 0 w 676"/>
              <a:gd name="T3" fmla="*/ 0 h 964"/>
              <a:gd name="T4" fmla="*/ 0 w 676"/>
              <a:gd name="T5" fmla="*/ 0 h 964"/>
              <a:gd name="T6" fmla="*/ 0 w 676"/>
              <a:gd name="T7" fmla="*/ 0 h 964"/>
              <a:gd name="T8" fmla="*/ 0 w 676"/>
              <a:gd name="T9" fmla="*/ 0 h 964"/>
              <a:gd name="T10" fmla="*/ 0 w 676"/>
              <a:gd name="T11" fmla="*/ 0 h 964"/>
              <a:gd name="T12" fmla="*/ 0 w 676"/>
              <a:gd name="T13" fmla="*/ 0 h 964"/>
              <a:gd name="T14" fmla="*/ 0 w 676"/>
              <a:gd name="T15" fmla="*/ 0 h 964"/>
              <a:gd name="T16" fmla="*/ 0 w 676"/>
              <a:gd name="T17" fmla="*/ 0 h 964"/>
              <a:gd name="T18" fmla="*/ 0 w 676"/>
              <a:gd name="T19" fmla="*/ 0 h 964"/>
              <a:gd name="T20" fmla="*/ 0 w 676"/>
              <a:gd name="T21" fmla="*/ 0 h 964"/>
              <a:gd name="T22" fmla="*/ 0 w 676"/>
              <a:gd name="T23" fmla="*/ 0 h 964"/>
              <a:gd name="T24" fmla="*/ 0 w 676"/>
              <a:gd name="T25" fmla="*/ 0 h 964"/>
              <a:gd name="T26" fmla="*/ 0 w 676"/>
              <a:gd name="T27" fmla="*/ 0 h 964"/>
              <a:gd name="T28" fmla="*/ 0 w 676"/>
              <a:gd name="T29" fmla="*/ 0 h 964"/>
              <a:gd name="T30" fmla="*/ 0 w 676"/>
              <a:gd name="T31" fmla="*/ 0 h 964"/>
              <a:gd name="T32" fmla="*/ 0 w 676"/>
              <a:gd name="T33" fmla="*/ 0 h 964"/>
              <a:gd name="T34" fmla="*/ 0 w 676"/>
              <a:gd name="T35" fmla="*/ 0 h 964"/>
              <a:gd name="T36" fmla="*/ 0 w 676"/>
              <a:gd name="T37" fmla="*/ 0 h 964"/>
              <a:gd name="T38" fmla="*/ 0 w 676"/>
              <a:gd name="T39" fmla="*/ 0 h 964"/>
              <a:gd name="T40" fmla="*/ 0 w 676"/>
              <a:gd name="T41" fmla="*/ 0 h 964"/>
              <a:gd name="T42" fmla="*/ 0 w 676"/>
              <a:gd name="T43" fmla="*/ 0 h 964"/>
              <a:gd name="T44" fmla="*/ 0 w 676"/>
              <a:gd name="T45" fmla="*/ 0 h 964"/>
              <a:gd name="T46" fmla="*/ 0 w 676"/>
              <a:gd name="T47" fmla="*/ 0 h 964"/>
              <a:gd name="T48" fmla="*/ 0 w 676"/>
              <a:gd name="T49" fmla="*/ 0 h 964"/>
              <a:gd name="T50" fmla="*/ 0 w 676"/>
              <a:gd name="T51" fmla="*/ 0 h 9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76"/>
              <a:gd name="T79" fmla="*/ 0 h 964"/>
              <a:gd name="T80" fmla="*/ 676 w 676"/>
              <a:gd name="T81" fmla="*/ 964 h 96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76" h="964">
                <a:moveTo>
                  <a:pt x="0" y="341"/>
                </a:moveTo>
                <a:lnTo>
                  <a:pt x="51" y="282"/>
                </a:lnTo>
                <a:lnTo>
                  <a:pt x="70" y="178"/>
                </a:lnTo>
                <a:lnTo>
                  <a:pt x="134" y="145"/>
                </a:lnTo>
                <a:lnTo>
                  <a:pt x="211" y="0"/>
                </a:lnTo>
                <a:lnTo>
                  <a:pt x="272" y="67"/>
                </a:lnTo>
                <a:lnTo>
                  <a:pt x="336" y="93"/>
                </a:lnTo>
                <a:lnTo>
                  <a:pt x="410" y="212"/>
                </a:lnTo>
                <a:lnTo>
                  <a:pt x="629" y="391"/>
                </a:lnTo>
                <a:lnTo>
                  <a:pt x="627" y="428"/>
                </a:lnTo>
                <a:lnTo>
                  <a:pt x="676" y="554"/>
                </a:lnTo>
                <a:lnTo>
                  <a:pt x="667" y="683"/>
                </a:lnTo>
                <a:lnTo>
                  <a:pt x="623" y="694"/>
                </a:lnTo>
                <a:lnTo>
                  <a:pt x="583" y="817"/>
                </a:lnTo>
                <a:lnTo>
                  <a:pt x="510" y="822"/>
                </a:lnTo>
                <a:lnTo>
                  <a:pt x="474" y="789"/>
                </a:lnTo>
                <a:lnTo>
                  <a:pt x="387" y="789"/>
                </a:lnTo>
                <a:lnTo>
                  <a:pt x="311" y="868"/>
                </a:lnTo>
                <a:lnTo>
                  <a:pt x="309" y="947"/>
                </a:lnTo>
                <a:lnTo>
                  <a:pt x="192" y="964"/>
                </a:lnTo>
                <a:lnTo>
                  <a:pt x="202" y="770"/>
                </a:lnTo>
                <a:lnTo>
                  <a:pt x="151" y="642"/>
                </a:lnTo>
                <a:lnTo>
                  <a:pt x="143" y="552"/>
                </a:lnTo>
                <a:lnTo>
                  <a:pt x="51" y="419"/>
                </a:lnTo>
                <a:lnTo>
                  <a:pt x="11" y="414"/>
                </a:lnTo>
                <a:lnTo>
                  <a:pt x="0" y="341"/>
                </a:lnTo>
                <a:close/>
              </a:path>
            </a:pathLst>
          </a:custGeom>
          <a:solidFill>
            <a:srgbClr val="80FFFF"/>
          </a:solidFill>
          <a:ln w="1588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57" name="Freeform 75"/>
          <p:cNvSpPr>
            <a:spLocks/>
          </p:cNvSpPr>
          <p:nvPr/>
        </p:nvSpPr>
        <p:spPr bwMode="auto">
          <a:xfrm>
            <a:off x="4059238" y="3136900"/>
            <a:ext cx="157162" cy="271463"/>
          </a:xfrm>
          <a:custGeom>
            <a:avLst/>
            <a:gdLst>
              <a:gd name="T0" fmla="*/ 0 w 502"/>
              <a:gd name="T1" fmla="*/ 0 h 1110"/>
              <a:gd name="T2" fmla="*/ 0 w 502"/>
              <a:gd name="T3" fmla="*/ 0 h 1110"/>
              <a:gd name="T4" fmla="*/ 0 w 502"/>
              <a:gd name="T5" fmla="*/ 0 h 1110"/>
              <a:gd name="T6" fmla="*/ 0 w 502"/>
              <a:gd name="T7" fmla="*/ 0 h 1110"/>
              <a:gd name="T8" fmla="*/ 0 w 502"/>
              <a:gd name="T9" fmla="*/ 0 h 1110"/>
              <a:gd name="T10" fmla="*/ 0 w 502"/>
              <a:gd name="T11" fmla="*/ 0 h 1110"/>
              <a:gd name="T12" fmla="*/ 0 w 502"/>
              <a:gd name="T13" fmla="*/ 0 h 1110"/>
              <a:gd name="T14" fmla="*/ 0 w 502"/>
              <a:gd name="T15" fmla="*/ 0 h 1110"/>
              <a:gd name="T16" fmla="*/ 0 w 502"/>
              <a:gd name="T17" fmla="*/ 0 h 1110"/>
              <a:gd name="T18" fmla="*/ 0 w 502"/>
              <a:gd name="T19" fmla="*/ 0 h 1110"/>
              <a:gd name="T20" fmla="*/ 0 w 502"/>
              <a:gd name="T21" fmla="*/ 0 h 1110"/>
              <a:gd name="T22" fmla="*/ 0 w 502"/>
              <a:gd name="T23" fmla="*/ 0 h 1110"/>
              <a:gd name="T24" fmla="*/ 0 w 502"/>
              <a:gd name="T25" fmla="*/ 0 h 1110"/>
              <a:gd name="T26" fmla="*/ 0 w 502"/>
              <a:gd name="T27" fmla="*/ 0 h 1110"/>
              <a:gd name="T28" fmla="*/ 0 w 502"/>
              <a:gd name="T29" fmla="*/ 0 h 1110"/>
              <a:gd name="T30" fmla="*/ 0 w 502"/>
              <a:gd name="T31" fmla="*/ 0 h 1110"/>
              <a:gd name="T32" fmla="*/ 0 w 502"/>
              <a:gd name="T33" fmla="*/ 0 h 1110"/>
              <a:gd name="T34" fmla="*/ 0 w 502"/>
              <a:gd name="T35" fmla="*/ 0 h 1110"/>
              <a:gd name="T36" fmla="*/ 0 w 502"/>
              <a:gd name="T37" fmla="*/ 0 h 1110"/>
              <a:gd name="T38" fmla="*/ 0 w 502"/>
              <a:gd name="T39" fmla="*/ 0 h 1110"/>
              <a:gd name="T40" fmla="*/ 0 w 502"/>
              <a:gd name="T41" fmla="*/ 0 h 1110"/>
              <a:gd name="T42" fmla="*/ 0 w 502"/>
              <a:gd name="T43" fmla="*/ 0 h 1110"/>
              <a:gd name="T44" fmla="*/ 0 w 502"/>
              <a:gd name="T45" fmla="*/ 0 h 1110"/>
              <a:gd name="T46" fmla="*/ 0 w 502"/>
              <a:gd name="T47" fmla="*/ 0 h 1110"/>
              <a:gd name="T48" fmla="*/ 0 w 502"/>
              <a:gd name="T49" fmla="*/ 0 h 1110"/>
              <a:gd name="T50" fmla="*/ 0 w 502"/>
              <a:gd name="T51" fmla="*/ 0 h 1110"/>
              <a:gd name="T52" fmla="*/ 0 w 502"/>
              <a:gd name="T53" fmla="*/ 0 h 111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02"/>
              <a:gd name="T82" fmla="*/ 0 h 1110"/>
              <a:gd name="T83" fmla="*/ 502 w 502"/>
              <a:gd name="T84" fmla="*/ 1110 h 111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02" h="1110">
                <a:moveTo>
                  <a:pt x="0" y="634"/>
                </a:moveTo>
                <a:lnTo>
                  <a:pt x="60" y="590"/>
                </a:lnTo>
                <a:lnTo>
                  <a:pt x="4" y="453"/>
                </a:lnTo>
                <a:lnTo>
                  <a:pt x="106" y="487"/>
                </a:lnTo>
                <a:lnTo>
                  <a:pt x="93" y="282"/>
                </a:lnTo>
                <a:lnTo>
                  <a:pt x="202" y="499"/>
                </a:lnTo>
                <a:lnTo>
                  <a:pt x="355" y="362"/>
                </a:lnTo>
                <a:lnTo>
                  <a:pt x="358" y="237"/>
                </a:lnTo>
                <a:lnTo>
                  <a:pt x="323" y="161"/>
                </a:lnTo>
                <a:lnTo>
                  <a:pt x="179" y="80"/>
                </a:lnTo>
                <a:lnTo>
                  <a:pt x="155" y="0"/>
                </a:lnTo>
                <a:lnTo>
                  <a:pt x="208" y="1"/>
                </a:lnTo>
                <a:lnTo>
                  <a:pt x="406" y="88"/>
                </a:lnTo>
                <a:lnTo>
                  <a:pt x="453" y="190"/>
                </a:lnTo>
                <a:lnTo>
                  <a:pt x="451" y="283"/>
                </a:lnTo>
                <a:lnTo>
                  <a:pt x="409" y="449"/>
                </a:lnTo>
                <a:lnTo>
                  <a:pt x="409" y="532"/>
                </a:lnTo>
                <a:lnTo>
                  <a:pt x="497" y="758"/>
                </a:lnTo>
                <a:lnTo>
                  <a:pt x="502" y="838"/>
                </a:lnTo>
                <a:lnTo>
                  <a:pt x="418" y="1092"/>
                </a:lnTo>
                <a:lnTo>
                  <a:pt x="349" y="1110"/>
                </a:lnTo>
                <a:lnTo>
                  <a:pt x="287" y="1072"/>
                </a:lnTo>
                <a:lnTo>
                  <a:pt x="319" y="974"/>
                </a:lnTo>
                <a:lnTo>
                  <a:pt x="308" y="880"/>
                </a:lnTo>
                <a:lnTo>
                  <a:pt x="204" y="767"/>
                </a:lnTo>
                <a:lnTo>
                  <a:pt x="31" y="692"/>
                </a:lnTo>
                <a:lnTo>
                  <a:pt x="0" y="634"/>
                </a:lnTo>
                <a:close/>
              </a:path>
            </a:pathLst>
          </a:custGeom>
          <a:solidFill>
            <a:srgbClr val="80FFFF"/>
          </a:solidFill>
          <a:ln w="1588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58" name="Rectangle 76"/>
          <p:cNvSpPr>
            <a:spLocks noChangeArrowheads="1"/>
          </p:cNvSpPr>
          <p:nvPr/>
        </p:nvSpPr>
        <p:spPr bwMode="auto">
          <a:xfrm>
            <a:off x="3228975" y="3630613"/>
            <a:ext cx="303213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E  S  T  O  N  I 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59" name="Rectangle 77"/>
          <p:cNvSpPr>
            <a:spLocks noChangeArrowheads="1"/>
          </p:cNvSpPr>
          <p:nvPr/>
        </p:nvSpPr>
        <p:spPr bwMode="auto">
          <a:xfrm>
            <a:off x="3087688" y="3883025"/>
            <a:ext cx="3492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L    A    T   V    I   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0" name="Rectangle 78"/>
          <p:cNvSpPr>
            <a:spLocks noChangeArrowheads="1"/>
          </p:cNvSpPr>
          <p:nvPr/>
        </p:nvSpPr>
        <p:spPr bwMode="auto">
          <a:xfrm>
            <a:off x="3068638" y="3990975"/>
            <a:ext cx="382587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L  I  T  H  U  A  N  I 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1" name="Rectangle 79"/>
          <p:cNvSpPr>
            <a:spLocks noChangeArrowheads="1"/>
          </p:cNvSpPr>
          <p:nvPr/>
        </p:nvSpPr>
        <p:spPr bwMode="auto">
          <a:xfrm>
            <a:off x="3335338" y="4206875"/>
            <a:ext cx="515937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B     E     L     A     R     U     S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2" name="Rectangle 80"/>
          <p:cNvSpPr>
            <a:spLocks noChangeArrowheads="1"/>
          </p:cNvSpPr>
          <p:nvPr/>
        </p:nvSpPr>
        <p:spPr bwMode="auto">
          <a:xfrm>
            <a:off x="2644775" y="4276725"/>
            <a:ext cx="4381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P     O     L     A     N     D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3" name="Rectangle 81"/>
          <p:cNvSpPr>
            <a:spLocks noChangeArrowheads="1"/>
          </p:cNvSpPr>
          <p:nvPr/>
        </p:nvSpPr>
        <p:spPr bwMode="auto">
          <a:xfrm rot="-780000">
            <a:off x="2752725" y="4679950"/>
            <a:ext cx="3524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S  L  O  V  A  K  I 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4" name="Rectangle 82"/>
          <p:cNvSpPr>
            <a:spLocks noChangeArrowheads="1"/>
          </p:cNvSpPr>
          <p:nvPr/>
        </p:nvSpPr>
        <p:spPr bwMode="auto">
          <a:xfrm>
            <a:off x="3673475" y="4630738"/>
            <a:ext cx="70485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U        K        R        A        I        N        E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5" name="Rectangle 83"/>
          <p:cNvSpPr>
            <a:spLocks noChangeArrowheads="1"/>
          </p:cNvSpPr>
          <p:nvPr/>
        </p:nvSpPr>
        <p:spPr bwMode="auto">
          <a:xfrm rot="2880000">
            <a:off x="3517107" y="4825206"/>
            <a:ext cx="27305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 dirty="0">
                <a:solidFill>
                  <a:srgbClr val="C20000"/>
                </a:solidFill>
                <a:latin typeface="Swis721 Lt BT"/>
              </a:rPr>
              <a:t>M O L D  O V A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6466" name="Rectangle 84"/>
          <p:cNvSpPr>
            <a:spLocks noChangeArrowheads="1"/>
          </p:cNvSpPr>
          <p:nvPr/>
        </p:nvSpPr>
        <p:spPr bwMode="auto">
          <a:xfrm>
            <a:off x="3130550" y="4903788"/>
            <a:ext cx="447675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R    O    M    A    N    I   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7" name="Rectangle 85"/>
          <p:cNvSpPr>
            <a:spLocks noChangeArrowheads="1"/>
          </p:cNvSpPr>
          <p:nvPr/>
        </p:nvSpPr>
        <p:spPr bwMode="auto">
          <a:xfrm>
            <a:off x="2728913" y="4852988"/>
            <a:ext cx="32385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H  U  N  G  A  R  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8" name="Rectangle 86"/>
          <p:cNvSpPr>
            <a:spLocks noChangeArrowheads="1"/>
          </p:cNvSpPr>
          <p:nvPr/>
        </p:nvSpPr>
        <p:spPr bwMode="auto">
          <a:xfrm>
            <a:off x="3189288" y="5164138"/>
            <a:ext cx="3556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B  U  L  G  A  R  I 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9" name="Rectangle 87"/>
          <p:cNvSpPr>
            <a:spLocks noChangeArrowheads="1"/>
          </p:cNvSpPr>
          <p:nvPr/>
        </p:nvSpPr>
        <p:spPr bwMode="auto">
          <a:xfrm>
            <a:off x="4154488" y="5526088"/>
            <a:ext cx="433387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T     U     R     K     E     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0" name="Rectangle 88"/>
          <p:cNvSpPr>
            <a:spLocks noChangeArrowheads="1"/>
          </p:cNvSpPr>
          <p:nvPr/>
        </p:nvSpPr>
        <p:spPr bwMode="auto">
          <a:xfrm>
            <a:off x="2994025" y="5529263"/>
            <a:ext cx="271463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G  R  E  E  C  E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1" name="Rectangle 89"/>
          <p:cNvSpPr>
            <a:spLocks noChangeArrowheads="1"/>
          </p:cNvSpPr>
          <p:nvPr/>
        </p:nvSpPr>
        <p:spPr bwMode="auto">
          <a:xfrm>
            <a:off x="4984750" y="5405438"/>
            <a:ext cx="225425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A Z E R B A I J A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2" name="Rectangle 90"/>
          <p:cNvSpPr>
            <a:spLocks noChangeArrowheads="1"/>
          </p:cNvSpPr>
          <p:nvPr/>
        </p:nvSpPr>
        <p:spPr bwMode="auto">
          <a:xfrm>
            <a:off x="4594225" y="5218113"/>
            <a:ext cx="157163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G E O R G I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3" name="Rectangle 91"/>
          <p:cNvSpPr>
            <a:spLocks noChangeArrowheads="1"/>
          </p:cNvSpPr>
          <p:nvPr/>
        </p:nvSpPr>
        <p:spPr bwMode="auto">
          <a:xfrm>
            <a:off x="4813300" y="5395913"/>
            <a:ext cx="1206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ARMENIA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4" name="Rectangle 92"/>
          <p:cNvSpPr>
            <a:spLocks noChangeArrowheads="1"/>
          </p:cNvSpPr>
          <p:nvPr/>
        </p:nvSpPr>
        <p:spPr bwMode="auto">
          <a:xfrm>
            <a:off x="5729288" y="5454650"/>
            <a:ext cx="547687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T  U  R  K  M  E  N  I  S  T  A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5" name="Rectangle 93"/>
          <p:cNvSpPr>
            <a:spLocks noChangeArrowheads="1"/>
          </p:cNvSpPr>
          <p:nvPr/>
        </p:nvSpPr>
        <p:spPr bwMode="auto">
          <a:xfrm>
            <a:off x="6256338" y="5362575"/>
            <a:ext cx="4445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U  Z  B  E  K  I  S  T  A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6" name="Rectangle 94"/>
          <p:cNvSpPr>
            <a:spLocks noChangeArrowheads="1"/>
          </p:cNvSpPr>
          <p:nvPr/>
        </p:nvSpPr>
        <p:spPr bwMode="auto">
          <a:xfrm>
            <a:off x="6705600" y="5530850"/>
            <a:ext cx="42386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T  A  J  I  K  I  S  T  A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7" name="Rectangle 95"/>
          <p:cNvSpPr>
            <a:spLocks noChangeArrowheads="1"/>
          </p:cNvSpPr>
          <p:nvPr/>
        </p:nvSpPr>
        <p:spPr bwMode="auto">
          <a:xfrm>
            <a:off x="6958013" y="5283200"/>
            <a:ext cx="4762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 dirty="0">
                <a:solidFill>
                  <a:srgbClr val="C20000"/>
                </a:solidFill>
                <a:latin typeface="Swis721 Lt BT"/>
              </a:rPr>
              <a:t>K   I   R   G   I   S   T   A   N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6478" name="Rectangle 96"/>
          <p:cNvSpPr>
            <a:spLocks noChangeArrowheads="1"/>
          </p:cNvSpPr>
          <p:nvPr/>
        </p:nvSpPr>
        <p:spPr bwMode="auto">
          <a:xfrm>
            <a:off x="5853113" y="4645025"/>
            <a:ext cx="126206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K          A          Z          A          K          H          S          T          A        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9" name="Rectangle 97"/>
          <p:cNvSpPr>
            <a:spLocks noChangeArrowheads="1"/>
          </p:cNvSpPr>
          <p:nvPr/>
        </p:nvSpPr>
        <p:spPr bwMode="auto">
          <a:xfrm>
            <a:off x="3865563" y="3813175"/>
            <a:ext cx="23177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 dirty="0">
                <a:solidFill>
                  <a:srgbClr val="C20000"/>
                </a:solidFill>
                <a:latin typeface="Swis721 Lt BT"/>
              </a:rPr>
              <a:t>R          U          S          S          I          A          N                     F          E          D          E          R          A          T          I          O          N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6480" name="Rectangle 98"/>
          <p:cNvSpPr>
            <a:spLocks noChangeArrowheads="1"/>
          </p:cNvSpPr>
          <p:nvPr/>
        </p:nvSpPr>
        <p:spPr bwMode="auto">
          <a:xfrm>
            <a:off x="3074988" y="3241675"/>
            <a:ext cx="633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F       I       N       L       A       N       D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1" name="Rectangle 99"/>
          <p:cNvSpPr>
            <a:spLocks noChangeArrowheads="1"/>
          </p:cNvSpPr>
          <p:nvPr/>
        </p:nvSpPr>
        <p:spPr bwMode="auto">
          <a:xfrm>
            <a:off x="2944813" y="4075113"/>
            <a:ext cx="1587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Russian Fed.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2" name="Rectangle 100"/>
          <p:cNvSpPr>
            <a:spLocks noChangeArrowheads="1"/>
          </p:cNvSpPr>
          <p:nvPr/>
        </p:nvSpPr>
        <p:spPr bwMode="auto">
          <a:xfrm>
            <a:off x="6415088" y="5749925"/>
            <a:ext cx="49847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A  F  G  H  A  N  I  S  T  A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3" name="Rectangle 101"/>
          <p:cNvSpPr>
            <a:spLocks noChangeArrowheads="1"/>
          </p:cNvSpPr>
          <p:nvPr/>
        </p:nvSpPr>
        <p:spPr bwMode="auto">
          <a:xfrm>
            <a:off x="5270500" y="5753100"/>
            <a:ext cx="4254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I          R          A        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4" name="Rectangle 102"/>
          <p:cNvSpPr>
            <a:spLocks noChangeArrowheads="1"/>
          </p:cNvSpPr>
          <p:nvPr/>
        </p:nvSpPr>
        <p:spPr bwMode="auto">
          <a:xfrm>
            <a:off x="4284663" y="5749925"/>
            <a:ext cx="2540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S  Y  R  I  A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5" name="Rectangle 103"/>
          <p:cNvSpPr>
            <a:spLocks noChangeArrowheads="1"/>
          </p:cNvSpPr>
          <p:nvPr/>
        </p:nvSpPr>
        <p:spPr bwMode="auto">
          <a:xfrm>
            <a:off x="4284663" y="5788025"/>
            <a:ext cx="1524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 A R A B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6" name="Rectangle 104"/>
          <p:cNvSpPr>
            <a:spLocks noChangeArrowheads="1"/>
          </p:cNvSpPr>
          <p:nvPr/>
        </p:nvSpPr>
        <p:spPr bwMode="auto">
          <a:xfrm>
            <a:off x="7343775" y="5467350"/>
            <a:ext cx="3413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ru-RU" sz="300" b="1" dirty="0">
                <a:solidFill>
                  <a:srgbClr val="C20000"/>
                </a:solidFill>
                <a:latin typeface="Swis721 Lt BT"/>
              </a:rPr>
              <a:t>P E O P L E ‘ S</a:t>
            </a:r>
            <a:br>
              <a:rPr lang="ru-RU" sz="300" b="1" dirty="0">
                <a:solidFill>
                  <a:srgbClr val="C20000"/>
                </a:solidFill>
                <a:latin typeface="Swis721 Lt BT"/>
              </a:rPr>
            </a:br>
            <a:r>
              <a:rPr lang="ru-RU" sz="300" b="1" dirty="0">
                <a:solidFill>
                  <a:srgbClr val="C20000"/>
                </a:solidFill>
                <a:latin typeface="Swis721 Lt BT"/>
              </a:rPr>
              <a:t>R E P U B L I C  </a:t>
            </a:r>
            <a:br>
              <a:rPr lang="ru-RU" sz="300" b="1" dirty="0">
                <a:solidFill>
                  <a:srgbClr val="C20000"/>
                </a:solidFill>
                <a:latin typeface="Swis721 Lt BT"/>
              </a:rPr>
            </a:br>
            <a:r>
              <a:rPr lang="ru-RU" sz="300" b="1" dirty="0">
                <a:solidFill>
                  <a:srgbClr val="C20000"/>
                </a:solidFill>
                <a:latin typeface="Swis721 Lt BT"/>
              </a:rPr>
              <a:t>O F </a:t>
            </a:r>
          </a:p>
          <a:p>
            <a:pPr algn="ctr" eaLnBrk="0" hangingPunct="0"/>
            <a:r>
              <a:rPr lang="ru-RU" sz="300" b="1" dirty="0">
                <a:solidFill>
                  <a:srgbClr val="C20000"/>
                </a:solidFill>
                <a:latin typeface="Swis721 Lt BT"/>
              </a:rPr>
              <a:t>C     H     I     N     A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6487" name="Rectangle 105"/>
          <p:cNvSpPr>
            <a:spLocks noChangeArrowheads="1"/>
          </p:cNvSpPr>
          <p:nvPr/>
        </p:nvSpPr>
        <p:spPr bwMode="auto">
          <a:xfrm>
            <a:off x="3881438" y="5816600"/>
            <a:ext cx="15716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CYPRUS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8" name="Rectangle 106"/>
          <p:cNvSpPr>
            <a:spLocks noChangeArrowheads="1"/>
          </p:cNvSpPr>
          <p:nvPr/>
        </p:nvSpPr>
        <p:spPr bwMode="auto">
          <a:xfrm rot="2760000">
            <a:off x="4918075" y="5500688"/>
            <a:ext cx="6032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00" b="1">
                <a:solidFill>
                  <a:srgbClr val="C20000"/>
                </a:solidFill>
                <a:latin typeface="Swis721 Lt BT"/>
              </a:rPr>
              <a:t>A Z E R B.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9" name="Freeform 107"/>
          <p:cNvSpPr>
            <a:spLocks/>
          </p:cNvSpPr>
          <p:nvPr/>
        </p:nvSpPr>
        <p:spPr bwMode="auto">
          <a:xfrm>
            <a:off x="2435225" y="4872038"/>
            <a:ext cx="254000" cy="131762"/>
          </a:xfrm>
          <a:custGeom>
            <a:avLst/>
            <a:gdLst>
              <a:gd name="T0" fmla="*/ 0 w 817"/>
              <a:gd name="T1" fmla="*/ 0 h 541"/>
              <a:gd name="T2" fmla="*/ 0 w 817"/>
              <a:gd name="T3" fmla="*/ 0 h 541"/>
              <a:gd name="T4" fmla="*/ 0 w 817"/>
              <a:gd name="T5" fmla="*/ 0 h 541"/>
              <a:gd name="T6" fmla="*/ 0 w 817"/>
              <a:gd name="T7" fmla="*/ 0 h 541"/>
              <a:gd name="T8" fmla="*/ 0 w 817"/>
              <a:gd name="T9" fmla="*/ 0 h 541"/>
              <a:gd name="T10" fmla="*/ 0 w 817"/>
              <a:gd name="T11" fmla="*/ 0 h 541"/>
              <a:gd name="T12" fmla="*/ 0 w 817"/>
              <a:gd name="T13" fmla="*/ 0 h 541"/>
              <a:gd name="T14" fmla="*/ 0 w 817"/>
              <a:gd name="T15" fmla="*/ 0 h 541"/>
              <a:gd name="T16" fmla="*/ 0 w 817"/>
              <a:gd name="T17" fmla="*/ 0 h 541"/>
              <a:gd name="T18" fmla="*/ 0 w 817"/>
              <a:gd name="T19" fmla="*/ 0 h 541"/>
              <a:gd name="T20" fmla="*/ 0 w 817"/>
              <a:gd name="T21" fmla="*/ 0 h 541"/>
              <a:gd name="T22" fmla="*/ 0 w 817"/>
              <a:gd name="T23" fmla="*/ 0 h 541"/>
              <a:gd name="T24" fmla="*/ 0 w 817"/>
              <a:gd name="T25" fmla="*/ 0 h 541"/>
              <a:gd name="T26" fmla="*/ 0 w 817"/>
              <a:gd name="T27" fmla="*/ 0 h 541"/>
              <a:gd name="T28" fmla="*/ 0 w 817"/>
              <a:gd name="T29" fmla="*/ 0 h 541"/>
              <a:gd name="T30" fmla="*/ 0 w 817"/>
              <a:gd name="T31" fmla="*/ 0 h 541"/>
              <a:gd name="T32" fmla="*/ 0 w 817"/>
              <a:gd name="T33" fmla="*/ 0 h 541"/>
              <a:gd name="T34" fmla="*/ 0 w 817"/>
              <a:gd name="T35" fmla="*/ 0 h 541"/>
              <a:gd name="T36" fmla="*/ 0 w 817"/>
              <a:gd name="T37" fmla="*/ 0 h 541"/>
              <a:gd name="T38" fmla="*/ 0 w 817"/>
              <a:gd name="T39" fmla="*/ 0 h 541"/>
              <a:gd name="T40" fmla="*/ 0 w 817"/>
              <a:gd name="T41" fmla="*/ 0 h 541"/>
              <a:gd name="T42" fmla="*/ 0 w 817"/>
              <a:gd name="T43" fmla="*/ 0 h 541"/>
              <a:gd name="T44" fmla="*/ 0 w 817"/>
              <a:gd name="T45" fmla="*/ 0 h 541"/>
              <a:gd name="T46" fmla="*/ 0 w 817"/>
              <a:gd name="T47" fmla="*/ 0 h 541"/>
              <a:gd name="T48" fmla="*/ 0 w 817"/>
              <a:gd name="T49" fmla="*/ 0 h 541"/>
              <a:gd name="T50" fmla="*/ 0 w 817"/>
              <a:gd name="T51" fmla="*/ 0 h 541"/>
              <a:gd name="T52" fmla="*/ 0 w 817"/>
              <a:gd name="T53" fmla="*/ 0 h 541"/>
              <a:gd name="T54" fmla="*/ 0 w 817"/>
              <a:gd name="T55" fmla="*/ 0 h 541"/>
              <a:gd name="T56" fmla="*/ 0 w 817"/>
              <a:gd name="T57" fmla="*/ 0 h 541"/>
              <a:gd name="T58" fmla="*/ 0 w 817"/>
              <a:gd name="T59" fmla="*/ 0 h 541"/>
              <a:gd name="T60" fmla="*/ 0 w 817"/>
              <a:gd name="T61" fmla="*/ 0 h 541"/>
              <a:gd name="T62" fmla="*/ 0 w 817"/>
              <a:gd name="T63" fmla="*/ 0 h 541"/>
              <a:gd name="T64" fmla="*/ 0 w 817"/>
              <a:gd name="T65" fmla="*/ 0 h 541"/>
              <a:gd name="T66" fmla="*/ 0 w 817"/>
              <a:gd name="T67" fmla="*/ 0 h 541"/>
              <a:gd name="T68" fmla="*/ 0 w 817"/>
              <a:gd name="T69" fmla="*/ 0 h 541"/>
              <a:gd name="T70" fmla="*/ 0 w 817"/>
              <a:gd name="T71" fmla="*/ 0 h 541"/>
              <a:gd name="T72" fmla="*/ 0 w 817"/>
              <a:gd name="T73" fmla="*/ 0 h 541"/>
              <a:gd name="T74" fmla="*/ 0 w 817"/>
              <a:gd name="T75" fmla="*/ 0 h 541"/>
              <a:gd name="T76" fmla="*/ 0 w 817"/>
              <a:gd name="T77" fmla="*/ 0 h 541"/>
              <a:gd name="T78" fmla="*/ 0 w 817"/>
              <a:gd name="T79" fmla="*/ 0 h 541"/>
              <a:gd name="T80" fmla="*/ 0 w 817"/>
              <a:gd name="T81" fmla="*/ 0 h 541"/>
              <a:gd name="T82" fmla="*/ 0 w 817"/>
              <a:gd name="T83" fmla="*/ 0 h 541"/>
              <a:gd name="T84" fmla="*/ 0 w 817"/>
              <a:gd name="T85" fmla="*/ 0 h 541"/>
              <a:gd name="T86" fmla="*/ 0 w 817"/>
              <a:gd name="T87" fmla="*/ 0 h 541"/>
              <a:gd name="T88" fmla="*/ 0 w 817"/>
              <a:gd name="T89" fmla="*/ 0 h 541"/>
              <a:gd name="T90" fmla="*/ 0 w 817"/>
              <a:gd name="T91" fmla="*/ 0 h 541"/>
              <a:gd name="T92" fmla="*/ 0 w 817"/>
              <a:gd name="T93" fmla="*/ 0 h 541"/>
              <a:gd name="T94" fmla="*/ 0 w 817"/>
              <a:gd name="T95" fmla="*/ 0 h 541"/>
              <a:gd name="T96" fmla="*/ 0 w 817"/>
              <a:gd name="T97" fmla="*/ 0 h 541"/>
              <a:gd name="T98" fmla="*/ 0 w 817"/>
              <a:gd name="T99" fmla="*/ 0 h 541"/>
              <a:gd name="T100" fmla="*/ 0 w 817"/>
              <a:gd name="T101" fmla="*/ 0 h 541"/>
              <a:gd name="T102" fmla="*/ 0 w 817"/>
              <a:gd name="T103" fmla="*/ 0 h 54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17"/>
              <a:gd name="T157" fmla="*/ 0 h 541"/>
              <a:gd name="T158" fmla="*/ 817 w 817"/>
              <a:gd name="T159" fmla="*/ 541 h 54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17" h="541">
                <a:moveTo>
                  <a:pt x="74" y="136"/>
                </a:moveTo>
                <a:lnTo>
                  <a:pt x="128" y="136"/>
                </a:lnTo>
                <a:lnTo>
                  <a:pt x="185" y="161"/>
                </a:lnTo>
                <a:lnTo>
                  <a:pt x="212" y="153"/>
                </a:lnTo>
                <a:lnTo>
                  <a:pt x="244" y="170"/>
                </a:lnTo>
                <a:lnTo>
                  <a:pt x="309" y="165"/>
                </a:lnTo>
                <a:lnTo>
                  <a:pt x="369" y="111"/>
                </a:lnTo>
                <a:lnTo>
                  <a:pt x="465" y="81"/>
                </a:lnTo>
                <a:lnTo>
                  <a:pt x="552" y="86"/>
                </a:lnTo>
                <a:lnTo>
                  <a:pt x="660" y="70"/>
                </a:lnTo>
                <a:lnTo>
                  <a:pt x="690" y="97"/>
                </a:lnTo>
                <a:lnTo>
                  <a:pt x="690" y="19"/>
                </a:lnTo>
                <a:lnTo>
                  <a:pt x="741" y="0"/>
                </a:lnTo>
                <a:lnTo>
                  <a:pt x="801" y="13"/>
                </a:lnTo>
                <a:lnTo>
                  <a:pt x="795" y="90"/>
                </a:lnTo>
                <a:lnTo>
                  <a:pt x="817" y="135"/>
                </a:lnTo>
                <a:lnTo>
                  <a:pt x="768" y="126"/>
                </a:lnTo>
                <a:lnTo>
                  <a:pt x="735" y="135"/>
                </a:lnTo>
                <a:lnTo>
                  <a:pt x="746" y="177"/>
                </a:lnTo>
                <a:lnTo>
                  <a:pt x="694" y="179"/>
                </a:lnTo>
                <a:lnTo>
                  <a:pt x="586" y="230"/>
                </a:lnTo>
                <a:lnTo>
                  <a:pt x="573" y="261"/>
                </a:lnTo>
                <a:lnTo>
                  <a:pt x="591" y="299"/>
                </a:lnTo>
                <a:lnTo>
                  <a:pt x="579" y="374"/>
                </a:lnTo>
                <a:lnTo>
                  <a:pt x="519" y="394"/>
                </a:lnTo>
                <a:lnTo>
                  <a:pt x="523" y="439"/>
                </a:lnTo>
                <a:lnTo>
                  <a:pt x="495" y="449"/>
                </a:lnTo>
                <a:lnTo>
                  <a:pt x="500" y="488"/>
                </a:lnTo>
                <a:lnTo>
                  <a:pt x="514" y="519"/>
                </a:lnTo>
                <a:lnTo>
                  <a:pt x="466" y="528"/>
                </a:lnTo>
                <a:lnTo>
                  <a:pt x="409" y="488"/>
                </a:lnTo>
                <a:lnTo>
                  <a:pt x="392" y="510"/>
                </a:lnTo>
                <a:lnTo>
                  <a:pt x="356" y="473"/>
                </a:lnTo>
                <a:lnTo>
                  <a:pt x="309" y="449"/>
                </a:lnTo>
                <a:lnTo>
                  <a:pt x="302" y="483"/>
                </a:lnTo>
                <a:lnTo>
                  <a:pt x="255" y="528"/>
                </a:lnTo>
                <a:lnTo>
                  <a:pt x="188" y="514"/>
                </a:lnTo>
                <a:lnTo>
                  <a:pt x="119" y="541"/>
                </a:lnTo>
                <a:lnTo>
                  <a:pt x="66" y="533"/>
                </a:lnTo>
                <a:lnTo>
                  <a:pt x="51" y="518"/>
                </a:lnTo>
                <a:lnTo>
                  <a:pt x="114" y="489"/>
                </a:lnTo>
                <a:lnTo>
                  <a:pt x="130" y="469"/>
                </a:lnTo>
                <a:lnTo>
                  <a:pt x="87" y="400"/>
                </a:lnTo>
                <a:lnTo>
                  <a:pt x="54" y="391"/>
                </a:lnTo>
                <a:lnTo>
                  <a:pt x="74" y="339"/>
                </a:lnTo>
                <a:lnTo>
                  <a:pt x="35" y="332"/>
                </a:lnTo>
                <a:lnTo>
                  <a:pt x="74" y="288"/>
                </a:lnTo>
                <a:lnTo>
                  <a:pt x="73" y="270"/>
                </a:lnTo>
                <a:lnTo>
                  <a:pt x="0" y="239"/>
                </a:lnTo>
                <a:lnTo>
                  <a:pt x="0" y="200"/>
                </a:lnTo>
                <a:lnTo>
                  <a:pt x="74" y="175"/>
                </a:lnTo>
                <a:lnTo>
                  <a:pt x="74" y="136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90" name="Freeform 108"/>
          <p:cNvSpPr>
            <a:spLocks noEditPoints="1"/>
          </p:cNvSpPr>
          <p:nvPr/>
        </p:nvSpPr>
        <p:spPr bwMode="auto">
          <a:xfrm>
            <a:off x="2446338" y="4903788"/>
            <a:ext cx="463550" cy="355600"/>
          </a:xfrm>
          <a:custGeom>
            <a:avLst/>
            <a:gdLst>
              <a:gd name="T0" fmla="*/ 0 w 1487"/>
              <a:gd name="T1" fmla="*/ 0 h 1456"/>
              <a:gd name="T2" fmla="*/ 0 w 1487"/>
              <a:gd name="T3" fmla="*/ 0 h 1456"/>
              <a:gd name="T4" fmla="*/ 0 w 1487"/>
              <a:gd name="T5" fmla="*/ 0 h 1456"/>
              <a:gd name="T6" fmla="*/ 0 w 1487"/>
              <a:gd name="T7" fmla="*/ 0 h 1456"/>
              <a:gd name="T8" fmla="*/ 0 w 1487"/>
              <a:gd name="T9" fmla="*/ 0 h 1456"/>
              <a:gd name="T10" fmla="*/ 0 w 1487"/>
              <a:gd name="T11" fmla="*/ 0 h 1456"/>
              <a:gd name="T12" fmla="*/ 0 w 1487"/>
              <a:gd name="T13" fmla="*/ 0 h 1456"/>
              <a:gd name="T14" fmla="*/ 0 w 1487"/>
              <a:gd name="T15" fmla="*/ 0 h 1456"/>
              <a:gd name="T16" fmla="*/ 0 w 1487"/>
              <a:gd name="T17" fmla="*/ 0 h 1456"/>
              <a:gd name="T18" fmla="*/ 0 w 1487"/>
              <a:gd name="T19" fmla="*/ 0 h 1456"/>
              <a:gd name="T20" fmla="*/ 0 w 1487"/>
              <a:gd name="T21" fmla="*/ 0 h 1456"/>
              <a:gd name="T22" fmla="*/ 0 w 1487"/>
              <a:gd name="T23" fmla="*/ 0 h 1456"/>
              <a:gd name="T24" fmla="*/ 0 w 1487"/>
              <a:gd name="T25" fmla="*/ 0 h 1456"/>
              <a:gd name="T26" fmla="*/ 0 w 1487"/>
              <a:gd name="T27" fmla="*/ 0 h 1456"/>
              <a:gd name="T28" fmla="*/ 0 w 1487"/>
              <a:gd name="T29" fmla="*/ 0 h 1456"/>
              <a:gd name="T30" fmla="*/ 0 w 1487"/>
              <a:gd name="T31" fmla="*/ 0 h 1456"/>
              <a:gd name="T32" fmla="*/ 0 w 1487"/>
              <a:gd name="T33" fmla="*/ 0 h 1456"/>
              <a:gd name="T34" fmla="*/ 0 w 1487"/>
              <a:gd name="T35" fmla="*/ 0 h 1456"/>
              <a:gd name="T36" fmla="*/ 0 w 1487"/>
              <a:gd name="T37" fmla="*/ 0 h 1456"/>
              <a:gd name="T38" fmla="*/ 0 w 1487"/>
              <a:gd name="T39" fmla="*/ 0 h 1456"/>
              <a:gd name="T40" fmla="*/ 0 w 1487"/>
              <a:gd name="T41" fmla="*/ 0 h 1456"/>
              <a:gd name="T42" fmla="*/ 0 w 1487"/>
              <a:gd name="T43" fmla="*/ 0 h 1456"/>
              <a:gd name="T44" fmla="*/ 0 w 1487"/>
              <a:gd name="T45" fmla="*/ 0 h 1456"/>
              <a:gd name="T46" fmla="*/ 0 w 1487"/>
              <a:gd name="T47" fmla="*/ 0 h 1456"/>
              <a:gd name="T48" fmla="*/ 0 w 1487"/>
              <a:gd name="T49" fmla="*/ 0 h 1456"/>
              <a:gd name="T50" fmla="*/ 0 w 1487"/>
              <a:gd name="T51" fmla="*/ 0 h 1456"/>
              <a:gd name="T52" fmla="*/ 0 w 1487"/>
              <a:gd name="T53" fmla="*/ 0 h 1456"/>
              <a:gd name="T54" fmla="*/ 0 w 1487"/>
              <a:gd name="T55" fmla="*/ 0 h 1456"/>
              <a:gd name="T56" fmla="*/ 0 w 1487"/>
              <a:gd name="T57" fmla="*/ 0 h 1456"/>
              <a:gd name="T58" fmla="*/ 0 w 1487"/>
              <a:gd name="T59" fmla="*/ 0 h 1456"/>
              <a:gd name="T60" fmla="*/ 0 w 1487"/>
              <a:gd name="T61" fmla="*/ 0 h 1456"/>
              <a:gd name="T62" fmla="*/ 0 w 1487"/>
              <a:gd name="T63" fmla="*/ 0 h 1456"/>
              <a:gd name="T64" fmla="*/ 0 w 1487"/>
              <a:gd name="T65" fmla="*/ 0 h 1456"/>
              <a:gd name="T66" fmla="*/ 0 w 1487"/>
              <a:gd name="T67" fmla="*/ 0 h 1456"/>
              <a:gd name="T68" fmla="*/ 0 w 1487"/>
              <a:gd name="T69" fmla="*/ 0 h 1456"/>
              <a:gd name="T70" fmla="*/ 0 w 1487"/>
              <a:gd name="T71" fmla="*/ 0 h 1456"/>
              <a:gd name="T72" fmla="*/ 0 w 1487"/>
              <a:gd name="T73" fmla="*/ 0 h 1456"/>
              <a:gd name="T74" fmla="*/ 0 w 1487"/>
              <a:gd name="T75" fmla="*/ 0 h 1456"/>
              <a:gd name="T76" fmla="*/ 0 w 1487"/>
              <a:gd name="T77" fmla="*/ 0 h 1456"/>
              <a:gd name="T78" fmla="*/ 0 w 1487"/>
              <a:gd name="T79" fmla="*/ 0 h 1456"/>
              <a:gd name="T80" fmla="*/ 0 w 1487"/>
              <a:gd name="T81" fmla="*/ 0 h 1456"/>
              <a:gd name="T82" fmla="*/ 0 w 1487"/>
              <a:gd name="T83" fmla="*/ 0 h 1456"/>
              <a:gd name="T84" fmla="*/ 0 w 1487"/>
              <a:gd name="T85" fmla="*/ 0 h 145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87"/>
              <a:gd name="T130" fmla="*/ 0 h 1456"/>
              <a:gd name="T131" fmla="*/ 1487 w 1487"/>
              <a:gd name="T132" fmla="*/ 1456 h 145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87" h="1456">
                <a:moveTo>
                  <a:pt x="986" y="1238"/>
                </a:moveTo>
                <a:lnTo>
                  <a:pt x="900" y="1182"/>
                </a:lnTo>
                <a:lnTo>
                  <a:pt x="861" y="1143"/>
                </a:lnTo>
                <a:lnTo>
                  <a:pt x="785" y="1114"/>
                </a:lnTo>
                <a:lnTo>
                  <a:pt x="725" y="1071"/>
                </a:lnTo>
                <a:lnTo>
                  <a:pt x="671" y="1083"/>
                </a:lnTo>
                <a:lnTo>
                  <a:pt x="627" y="1070"/>
                </a:lnTo>
                <a:lnTo>
                  <a:pt x="626" y="1026"/>
                </a:lnTo>
                <a:lnTo>
                  <a:pt x="508" y="944"/>
                </a:lnTo>
                <a:lnTo>
                  <a:pt x="430" y="849"/>
                </a:lnTo>
                <a:lnTo>
                  <a:pt x="453" y="822"/>
                </a:lnTo>
                <a:lnTo>
                  <a:pt x="521" y="850"/>
                </a:lnTo>
                <a:lnTo>
                  <a:pt x="445" y="784"/>
                </a:lnTo>
                <a:lnTo>
                  <a:pt x="391" y="714"/>
                </a:lnTo>
                <a:lnTo>
                  <a:pt x="375" y="665"/>
                </a:lnTo>
                <a:lnTo>
                  <a:pt x="386" y="600"/>
                </a:lnTo>
                <a:lnTo>
                  <a:pt x="364" y="538"/>
                </a:lnTo>
                <a:lnTo>
                  <a:pt x="323" y="483"/>
                </a:lnTo>
                <a:lnTo>
                  <a:pt x="323" y="594"/>
                </a:lnTo>
                <a:lnTo>
                  <a:pt x="300" y="610"/>
                </a:lnTo>
                <a:lnTo>
                  <a:pt x="244" y="540"/>
                </a:lnTo>
                <a:lnTo>
                  <a:pt x="305" y="471"/>
                </a:lnTo>
                <a:lnTo>
                  <a:pt x="274" y="440"/>
                </a:lnTo>
                <a:lnTo>
                  <a:pt x="235" y="440"/>
                </a:lnTo>
                <a:lnTo>
                  <a:pt x="175" y="538"/>
                </a:lnTo>
                <a:lnTo>
                  <a:pt x="173" y="601"/>
                </a:lnTo>
                <a:lnTo>
                  <a:pt x="157" y="596"/>
                </a:lnTo>
                <a:lnTo>
                  <a:pt x="134" y="652"/>
                </a:lnTo>
                <a:lnTo>
                  <a:pt x="39" y="518"/>
                </a:lnTo>
                <a:lnTo>
                  <a:pt x="0" y="401"/>
                </a:lnTo>
                <a:lnTo>
                  <a:pt x="20" y="391"/>
                </a:lnTo>
                <a:lnTo>
                  <a:pt x="44" y="407"/>
                </a:lnTo>
                <a:lnTo>
                  <a:pt x="86" y="414"/>
                </a:lnTo>
                <a:lnTo>
                  <a:pt x="156" y="385"/>
                </a:lnTo>
                <a:lnTo>
                  <a:pt x="221" y="400"/>
                </a:lnTo>
                <a:lnTo>
                  <a:pt x="269" y="353"/>
                </a:lnTo>
                <a:lnTo>
                  <a:pt x="275" y="322"/>
                </a:lnTo>
                <a:lnTo>
                  <a:pt x="323" y="346"/>
                </a:lnTo>
                <a:lnTo>
                  <a:pt x="358" y="381"/>
                </a:lnTo>
                <a:lnTo>
                  <a:pt x="373" y="361"/>
                </a:lnTo>
                <a:lnTo>
                  <a:pt x="431" y="401"/>
                </a:lnTo>
                <a:lnTo>
                  <a:pt x="477" y="391"/>
                </a:lnTo>
                <a:lnTo>
                  <a:pt x="466" y="362"/>
                </a:lnTo>
                <a:lnTo>
                  <a:pt x="460" y="322"/>
                </a:lnTo>
                <a:lnTo>
                  <a:pt x="488" y="312"/>
                </a:lnTo>
                <a:lnTo>
                  <a:pt x="486" y="266"/>
                </a:lnTo>
                <a:lnTo>
                  <a:pt x="545" y="245"/>
                </a:lnTo>
                <a:lnTo>
                  <a:pt x="555" y="172"/>
                </a:lnTo>
                <a:lnTo>
                  <a:pt x="536" y="135"/>
                </a:lnTo>
                <a:lnTo>
                  <a:pt x="551" y="101"/>
                </a:lnTo>
                <a:lnTo>
                  <a:pt x="663" y="52"/>
                </a:lnTo>
                <a:lnTo>
                  <a:pt x="710" y="45"/>
                </a:lnTo>
                <a:lnTo>
                  <a:pt x="704" y="9"/>
                </a:lnTo>
                <a:lnTo>
                  <a:pt x="733" y="0"/>
                </a:lnTo>
                <a:lnTo>
                  <a:pt x="780" y="9"/>
                </a:lnTo>
                <a:lnTo>
                  <a:pt x="795" y="53"/>
                </a:lnTo>
                <a:lnTo>
                  <a:pt x="896" y="142"/>
                </a:lnTo>
                <a:lnTo>
                  <a:pt x="1027" y="237"/>
                </a:lnTo>
                <a:lnTo>
                  <a:pt x="1133" y="284"/>
                </a:lnTo>
                <a:lnTo>
                  <a:pt x="1217" y="284"/>
                </a:lnTo>
                <a:lnTo>
                  <a:pt x="1334" y="241"/>
                </a:lnTo>
                <a:lnTo>
                  <a:pt x="1371" y="271"/>
                </a:lnTo>
                <a:lnTo>
                  <a:pt x="1378" y="339"/>
                </a:lnTo>
                <a:lnTo>
                  <a:pt x="1413" y="364"/>
                </a:lnTo>
                <a:lnTo>
                  <a:pt x="1392" y="389"/>
                </a:lnTo>
                <a:lnTo>
                  <a:pt x="1392" y="416"/>
                </a:lnTo>
                <a:lnTo>
                  <a:pt x="1440" y="456"/>
                </a:lnTo>
                <a:lnTo>
                  <a:pt x="1484" y="471"/>
                </a:lnTo>
                <a:lnTo>
                  <a:pt x="1487" y="488"/>
                </a:lnTo>
                <a:lnTo>
                  <a:pt x="1440" y="488"/>
                </a:lnTo>
                <a:lnTo>
                  <a:pt x="1403" y="510"/>
                </a:lnTo>
                <a:lnTo>
                  <a:pt x="1416" y="546"/>
                </a:lnTo>
                <a:lnTo>
                  <a:pt x="1440" y="583"/>
                </a:lnTo>
                <a:lnTo>
                  <a:pt x="1410" y="600"/>
                </a:lnTo>
                <a:lnTo>
                  <a:pt x="1417" y="624"/>
                </a:lnTo>
                <a:lnTo>
                  <a:pt x="1342" y="632"/>
                </a:lnTo>
                <a:lnTo>
                  <a:pt x="1313" y="554"/>
                </a:lnTo>
                <a:lnTo>
                  <a:pt x="1127" y="510"/>
                </a:lnTo>
                <a:lnTo>
                  <a:pt x="1090" y="522"/>
                </a:lnTo>
                <a:lnTo>
                  <a:pt x="1047" y="499"/>
                </a:lnTo>
                <a:lnTo>
                  <a:pt x="1019" y="526"/>
                </a:lnTo>
                <a:lnTo>
                  <a:pt x="960" y="499"/>
                </a:lnTo>
                <a:lnTo>
                  <a:pt x="936" y="508"/>
                </a:lnTo>
                <a:lnTo>
                  <a:pt x="883" y="467"/>
                </a:lnTo>
                <a:lnTo>
                  <a:pt x="862" y="493"/>
                </a:lnTo>
                <a:lnTo>
                  <a:pt x="822" y="479"/>
                </a:lnTo>
                <a:lnTo>
                  <a:pt x="770" y="480"/>
                </a:lnTo>
                <a:lnTo>
                  <a:pt x="738" y="515"/>
                </a:lnTo>
                <a:lnTo>
                  <a:pt x="716" y="564"/>
                </a:lnTo>
                <a:lnTo>
                  <a:pt x="682" y="545"/>
                </a:lnTo>
                <a:lnTo>
                  <a:pt x="626" y="479"/>
                </a:lnTo>
                <a:lnTo>
                  <a:pt x="585" y="488"/>
                </a:lnTo>
                <a:lnTo>
                  <a:pt x="587" y="518"/>
                </a:lnTo>
                <a:lnTo>
                  <a:pt x="577" y="541"/>
                </a:lnTo>
                <a:lnTo>
                  <a:pt x="597" y="584"/>
                </a:lnTo>
                <a:lnTo>
                  <a:pt x="574" y="617"/>
                </a:lnTo>
                <a:lnTo>
                  <a:pt x="583" y="660"/>
                </a:lnTo>
                <a:lnTo>
                  <a:pt x="620" y="662"/>
                </a:lnTo>
                <a:lnTo>
                  <a:pt x="665" y="714"/>
                </a:lnTo>
                <a:lnTo>
                  <a:pt x="674" y="753"/>
                </a:lnTo>
                <a:lnTo>
                  <a:pt x="665" y="792"/>
                </a:lnTo>
                <a:lnTo>
                  <a:pt x="684" y="805"/>
                </a:lnTo>
                <a:lnTo>
                  <a:pt x="704" y="869"/>
                </a:lnTo>
                <a:lnTo>
                  <a:pt x="743" y="908"/>
                </a:lnTo>
                <a:lnTo>
                  <a:pt x="822" y="947"/>
                </a:lnTo>
                <a:lnTo>
                  <a:pt x="869" y="1031"/>
                </a:lnTo>
                <a:lnTo>
                  <a:pt x="900" y="1060"/>
                </a:lnTo>
                <a:lnTo>
                  <a:pt x="956" y="1088"/>
                </a:lnTo>
                <a:lnTo>
                  <a:pt x="948" y="1119"/>
                </a:lnTo>
                <a:lnTo>
                  <a:pt x="979" y="1183"/>
                </a:lnTo>
                <a:lnTo>
                  <a:pt x="1037" y="1200"/>
                </a:lnTo>
                <a:lnTo>
                  <a:pt x="1063" y="1243"/>
                </a:lnTo>
                <a:lnTo>
                  <a:pt x="1030" y="1261"/>
                </a:lnTo>
                <a:lnTo>
                  <a:pt x="986" y="1238"/>
                </a:lnTo>
                <a:close/>
                <a:moveTo>
                  <a:pt x="958" y="1266"/>
                </a:moveTo>
                <a:lnTo>
                  <a:pt x="958" y="1293"/>
                </a:lnTo>
                <a:lnTo>
                  <a:pt x="770" y="1234"/>
                </a:lnTo>
                <a:lnTo>
                  <a:pt x="764" y="1217"/>
                </a:lnTo>
                <a:lnTo>
                  <a:pt x="875" y="1243"/>
                </a:lnTo>
                <a:lnTo>
                  <a:pt x="923" y="1253"/>
                </a:lnTo>
                <a:lnTo>
                  <a:pt x="917" y="1229"/>
                </a:lnTo>
                <a:lnTo>
                  <a:pt x="1054" y="1286"/>
                </a:lnTo>
                <a:lnTo>
                  <a:pt x="1087" y="1267"/>
                </a:lnTo>
                <a:lnTo>
                  <a:pt x="1197" y="1394"/>
                </a:lnTo>
                <a:lnTo>
                  <a:pt x="1233" y="1400"/>
                </a:lnTo>
                <a:lnTo>
                  <a:pt x="1252" y="1456"/>
                </a:lnTo>
                <a:lnTo>
                  <a:pt x="1183" y="1405"/>
                </a:lnTo>
                <a:lnTo>
                  <a:pt x="1112" y="1341"/>
                </a:lnTo>
                <a:lnTo>
                  <a:pt x="1084" y="1313"/>
                </a:lnTo>
                <a:lnTo>
                  <a:pt x="1063" y="1323"/>
                </a:lnTo>
                <a:lnTo>
                  <a:pt x="958" y="1266"/>
                </a:lnTo>
                <a:close/>
              </a:path>
            </a:pathLst>
          </a:custGeom>
          <a:solidFill>
            <a:srgbClr val="0354B5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20602" name="Freeform 109"/>
          <p:cNvSpPr>
            <a:spLocks/>
          </p:cNvSpPr>
          <p:nvPr/>
        </p:nvSpPr>
        <p:spPr bwMode="auto">
          <a:xfrm>
            <a:off x="2624138" y="5018088"/>
            <a:ext cx="303212" cy="231775"/>
          </a:xfrm>
          <a:custGeom>
            <a:avLst/>
            <a:gdLst>
              <a:gd name="T0" fmla="*/ 0 w 976"/>
              <a:gd name="T1" fmla="*/ 0 h 958"/>
              <a:gd name="T2" fmla="*/ 0 w 976"/>
              <a:gd name="T3" fmla="*/ 0 h 958"/>
              <a:gd name="T4" fmla="*/ 0 w 976"/>
              <a:gd name="T5" fmla="*/ 0 h 958"/>
              <a:gd name="T6" fmla="*/ 0 w 976"/>
              <a:gd name="T7" fmla="*/ 0 h 958"/>
              <a:gd name="T8" fmla="*/ 0 w 976"/>
              <a:gd name="T9" fmla="*/ 0 h 958"/>
              <a:gd name="T10" fmla="*/ 0 w 976"/>
              <a:gd name="T11" fmla="*/ 0 h 958"/>
              <a:gd name="T12" fmla="*/ 0 w 976"/>
              <a:gd name="T13" fmla="*/ 0 h 958"/>
              <a:gd name="T14" fmla="*/ 0 w 976"/>
              <a:gd name="T15" fmla="*/ 0 h 958"/>
              <a:gd name="T16" fmla="*/ 0 w 976"/>
              <a:gd name="T17" fmla="*/ 0 h 958"/>
              <a:gd name="T18" fmla="*/ 0 w 976"/>
              <a:gd name="T19" fmla="*/ 0 h 958"/>
              <a:gd name="T20" fmla="*/ 0 w 976"/>
              <a:gd name="T21" fmla="*/ 0 h 958"/>
              <a:gd name="T22" fmla="*/ 0 w 976"/>
              <a:gd name="T23" fmla="*/ 0 h 958"/>
              <a:gd name="T24" fmla="*/ 0 w 976"/>
              <a:gd name="T25" fmla="*/ 0 h 958"/>
              <a:gd name="T26" fmla="*/ 0 w 976"/>
              <a:gd name="T27" fmla="*/ 0 h 958"/>
              <a:gd name="T28" fmla="*/ 0 w 976"/>
              <a:gd name="T29" fmla="*/ 0 h 958"/>
              <a:gd name="T30" fmla="*/ 0 w 976"/>
              <a:gd name="T31" fmla="*/ 0 h 958"/>
              <a:gd name="T32" fmla="*/ 0 w 976"/>
              <a:gd name="T33" fmla="*/ 0 h 958"/>
              <a:gd name="T34" fmla="*/ 0 w 976"/>
              <a:gd name="T35" fmla="*/ 0 h 958"/>
              <a:gd name="T36" fmla="*/ 0 w 976"/>
              <a:gd name="T37" fmla="*/ 0 h 958"/>
              <a:gd name="T38" fmla="*/ 0 w 976"/>
              <a:gd name="T39" fmla="*/ 0 h 958"/>
              <a:gd name="T40" fmla="*/ 0 w 976"/>
              <a:gd name="T41" fmla="*/ 0 h 958"/>
              <a:gd name="T42" fmla="*/ 0 w 976"/>
              <a:gd name="T43" fmla="*/ 0 h 958"/>
              <a:gd name="T44" fmla="*/ 0 w 976"/>
              <a:gd name="T45" fmla="*/ 0 h 958"/>
              <a:gd name="T46" fmla="*/ 0 w 976"/>
              <a:gd name="T47" fmla="*/ 0 h 958"/>
              <a:gd name="T48" fmla="*/ 0 w 976"/>
              <a:gd name="T49" fmla="*/ 0 h 958"/>
              <a:gd name="T50" fmla="*/ 0 w 976"/>
              <a:gd name="T51" fmla="*/ 0 h 958"/>
              <a:gd name="T52" fmla="*/ 0 w 976"/>
              <a:gd name="T53" fmla="*/ 0 h 958"/>
              <a:gd name="T54" fmla="*/ 0 w 976"/>
              <a:gd name="T55" fmla="*/ 0 h 958"/>
              <a:gd name="T56" fmla="*/ 0 w 976"/>
              <a:gd name="T57" fmla="*/ 0 h 958"/>
              <a:gd name="T58" fmla="*/ 0 w 976"/>
              <a:gd name="T59" fmla="*/ 0 h 958"/>
              <a:gd name="T60" fmla="*/ 0 w 976"/>
              <a:gd name="T61" fmla="*/ 0 h 958"/>
              <a:gd name="T62" fmla="*/ 0 w 976"/>
              <a:gd name="T63" fmla="*/ 0 h 958"/>
              <a:gd name="T64" fmla="*/ 0 w 976"/>
              <a:gd name="T65" fmla="*/ 0 h 958"/>
              <a:gd name="T66" fmla="*/ 0 w 976"/>
              <a:gd name="T67" fmla="*/ 0 h 958"/>
              <a:gd name="T68" fmla="*/ 0 w 976"/>
              <a:gd name="T69" fmla="*/ 0 h 958"/>
              <a:gd name="T70" fmla="*/ 0 w 976"/>
              <a:gd name="T71" fmla="*/ 0 h 958"/>
              <a:gd name="T72" fmla="*/ 0 w 976"/>
              <a:gd name="T73" fmla="*/ 0 h 958"/>
              <a:gd name="T74" fmla="*/ 0 w 976"/>
              <a:gd name="T75" fmla="*/ 0 h 9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76"/>
              <a:gd name="T115" fmla="*/ 0 h 958"/>
              <a:gd name="T116" fmla="*/ 976 w 976"/>
              <a:gd name="T117" fmla="*/ 958 h 95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76" h="958">
                <a:moveTo>
                  <a:pt x="404" y="717"/>
                </a:moveTo>
                <a:lnTo>
                  <a:pt x="374" y="652"/>
                </a:lnTo>
                <a:lnTo>
                  <a:pt x="380" y="621"/>
                </a:lnTo>
                <a:lnTo>
                  <a:pt x="325" y="596"/>
                </a:lnTo>
                <a:lnTo>
                  <a:pt x="296" y="567"/>
                </a:lnTo>
                <a:lnTo>
                  <a:pt x="248" y="484"/>
                </a:lnTo>
                <a:lnTo>
                  <a:pt x="169" y="443"/>
                </a:lnTo>
                <a:lnTo>
                  <a:pt x="130" y="404"/>
                </a:lnTo>
                <a:lnTo>
                  <a:pt x="111" y="338"/>
                </a:lnTo>
                <a:lnTo>
                  <a:pt x="91" y="327"/>
                </a:lnTo>
                <a:lnTo>
                  <a:pt x="100" y="286"/>
                </a:lnTo>
                <a:lnTo>
                  <a:pt x="91" y="249"/>
                </a:lnTo>
                <a:lnTo>
                  <a:pt x="46" y="198"/>
                </a:lnTo>
                <a:lnTo>
                  <a:pt x="8" y="194"/>
                </a:lnTo>
                <a:lnTo>
                  <a:pt x="0" y="153"/>
                </a:lnTo>
                <a:lnTo>
                  <a:pt x="23" y="118"/>
                </a:lnTo>
                <a:lnTo>
                  <a:pt x="3" y="73"/>
                </a:lnTo>
                <a:lnTo>
                  <a:pt x="13" y="53"/>
                </a:lnTo>
                <a:lnTo>
                  <a:pt x="12" y="25"/>
                </a:lnTo>
                <a:lnTo>
                  <a:pt x="52" y="14"/>
                </a:lnTo>
                <a:lnTo>
                  <a:pt x="110" y="82"/>
                </a:lnTo>
                <a:lnTo>
                  <a:pt x="144" y="99"/>
                </a:lnTo>
                <a:lnTo>
                  <a:pt x="166" y="48"/>
                </a:lnTo>
                <a:lnTo>
                  <a:pt x="198" y="17"/>
                </a:lnTo>
                <a:lnTo>
                  <a:pt x="248" y="14"/>
                </a:lnTo>
                <a:lnTo>
                  <a:pt x="291" y="28"/>
                </a:lnTo>
                <a:lnTo>
                  <a:pt x="308" y="0"/>
                </a:lnTo>
                <a:lnTo>
                  <a:pt x="362" y="46"/>
                </a:lnTo>
                <a:lnTo>
                  <a:pt x="387" y="35"/>
                </a:lnTo>
                <a:lnTo>
                  <a:pt x="444" y="61"/>
                </a:lnTo>
                <a:lnTo>
                  <a:pt x="475" y="36"/>
                </a:lnTo>
                <a:lnTo>
                  <a:pt x="516" y="58"/>
                </a:lnTo>
                <a:lnTo>
                  <a:pt x="552" y="45"/>
                </a:lnTo>
                <a:lnTo>
                  <a:pt x="741" y="92"/>
                </a:lnTo>
                <a:lnTo>
                  <a:pt x="769" y="166"/>
                </a:lnTo>
                <a:lnTo>
                  <a:pt x="841" y="160"/>
                </a:lnTo>
                <a:lnTo>
                  <a:pt x="890" y="136"/>
                </a:lnTo>
                <a:lnTo>
                  <a:pt x="907" y="146"/>
                </a:lnTo>
                <a:lnTo>
                  <a:pt x="897" y="188"/>
                </a:lnTo>
                <a:lnTo>
                  <a:pt x="877" y="224"/>
                </a:lnTo>
                <a:lnTo>
                  <a:pt x="838" y="263"/>
                </a:lnTo>
                <a:lnTo>
                  <a:pt x="830" y="309"/>
                </a:lnTo>
                <a:lnTo>
                  <a:pt x="838" y="341"/>
                </a:lnTo>
                <a:lnTo>
                  <a:pt x="883" y="347"/>
                </a:lnTo>
                <a:lnTo>
                  <a:pt x="882" y="380"/>
                </a:lnTo>
                <a:lnTo>
                  <a:pt x="976" y="454"/>
                </a:lnTo>
                <a:lnTo>
                  <a:pt x="937" y="473"/>
                </a:lnTo>
                <a:lnTo>
                  <a:pt x="893" y="455"/>
                </a:lnTo>
                <a:lnTo>
                  <a:pt x="894" y="476"/>
                </a:lnTo>
                <a:lnTo>
                  <a:pt x="948" y="527"/>
                </a:lnTo>
                <a:lnTo>
                  <a:pt x="946" y="565"/>
                </a:lnTo>
                <a:lnTo>
                  <a:pt x="923" y="586"/>
                </a:lnTo>
                <a:lnTo>
                  <a:pt x="907" y="563"/>
                </a:lnTo>
                <a:lnTo>
                  <a:pt x="881" y="577"/>
                </a:lnTo>
                <a:lnTo>
                  <a:pt x="875" y="596"/>
                </a:lnTo>
                <a:lnTo>
                  <a:pt x="827" y="603"/>
                </a:lnTo>
                <a:lnTo>
                  <a:pt x="810" y="590"/>
                </a:lnTo>
                <a:lnTo>
                  <a:pt x="792" y="615"/>
                </a:lnTo>
                <a:lnTo>
                  <a:pt x="824" y="636"/>
                </a:lnTo>
                <a:lnTo>
                  <a:pt x="833" y="689"/>
                </a:lnTo>
                <a:lnTo>
                  <a:pt x="808" y="702"/>
                </a:lnTo>
                <a:lnTo>
                  <a:pt x="756" y="678"/>
                </a:lnTo>
                <a:lnTo>
                  <a:pt x="717" y="717"/>
                </a:lnTo>
                <a:lnTo>
                  <a:pt x="717" y="756"/>
                </a:lnTo>
                <a:lnTo>
                  <a:pt x="678" y="756"/>
                </a:lnTo>
                <a:lnTo>
                  <a:pt x="667" y="828"/>
                </a:lnTo>
                <a:lnTo>
                  <a:pt x="678" y="874"/>
                </a:lnTo>
                <a:lnTo>
                  <a:pt x="695" y="910"/>
                </a:lnTo>
                <a:lnTo>
                  <a:pt x="665" y="958"/>
                </a:lnTo>
                <a:lnTo>
                  <a:pt x="654" y="935"/>
                </a:lnTo>
                <a:lnTo>
                  <a:pt x="622" y="931"/>
                </a:lnTo>
                <a:lnTo>
                  <a:pt x="510" y="801"/>
                </a:lnTo>
                <a:lnTo>
                  <a:pt x="478" y="820"/>
                </a:lnTo>
                <a:lnTo>
                  <a:pt x="455" y="796"/>
                </a:lnTo>
                <a:lnTo>
                  <a:pt x="488" y="778"/>
                </a:lnTo>
                <a:lnTo>
                  <a:pt x="463" y="735"/>
                </a:lnTo>
                <a:lnTo>
                  <a:pt x="404" y="717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92" name="Freeform 110"/>
          <p:cNvSpPr>
            <a:spLocks/>
          </p:cNvSpPr>
          <p:nvPr/>
        </p:nvSpPr>
        <p:spPr bwMode="auto">
          <a:xfrm>
            <a:off x="2992438" y="5264150"/>
            <a:ext cx="195262" cy="128588"/>
          </a:xfrm>
          <a:custGeom>
            <a:avLst/>
            <a:gdLst>
              <a:gd name="T0" fmla="*/ 0 w 623"/>
              <a:gd name="T1" fmla="*/ 0 h 531"/>
              <a:gd name="T2" fmla="*/ 0 w 623"/>
              <a:gd name="T3" fmla="*/ 0 h 531"/>
              <a:gd name="T4" fmla="*/ 0 w 623"/>
              <a:gd name="T5" fmla="*/ 0 h 531"/>
              <a:gd name="T6" fmla="*/ 0 w 623"/>
              <a:gd name="T7" fmla="*/ 0 h 531"/>
              <a:gd name="T8" fmla="*/ 0 w 623"/>
              <a:gd name="T9" fmla="*/ 0 h 531"/>
              <a:gd name="T10" fmla="*/ 0 w 623"/>
              <a:gd name="T11" fmla="*/ 0 h 531"/>
              <a:gd name="T12" fmla="*/ 0 w 623"/>
              <a:gd name="T13" fmla="*/ 0 h 531"/>
              <a:gd name="T14" fmla="*/ 0 w 623"/>
              <a:gd name="T15" fmla="*/ 0 h 531"/>
              <a:gd name="T16" fmla="*/ 0 w 623"/>
              <a:gd name="T17" fmla="*/ 0 h 531"/>
              <a:gd name="T18" fmla="*/ 0 w 623"/>
              <a:gd name="T19" fmla="*/ 0 h 531"/>
              <a:gd name="T20" fmla="*/ 0 w 623"/>
              <a:gd name="T21" fmla="*/ 0 h 531"/>
              <a:gd name="T22" fmla="*/ 0 w 623"/>
              <a:gd name="T23" fmla="*/ 0 h 531"/>
              <a:gd name="T24" fmla="*/ 0 w 623"/>
              <a:gd name="T25" fmla="*/ 0 h 531"/>
              <a:gd name="T26" fmla="*/ 0 w 623"/>
              <a:gd name="T27" fmla="*/ 0 h 531"/>
              <a:gd name="T28" fmla="*/ 0 w 623"/>
              <a:gd name="T29" fmla="*/ 0 h 531"/>
              <a:gd name="T30" fmla="*/ 0 w 623"/>
              <a:gd name="T31" fmla="*/ 0 h 531"/>
              <a:gd name="T32" fmla="*/ 0 w 623"/>
              <a:gd name="T33" fmla="*/ 0 h 531"/>
              <a:gd name="T34" fmla="*/ 0 w 623"/>
              <a:gd name="T35" fmla="*/ 0 h 531"/>
              <a:gd name="T36" fmla="*/ 0 w 623"/>
              <a:gd name="T37" fmla="*/ 0 h 531"/>
              <a:gd name="T38" fmla="*/ 0 w 623"/>
              <a:gd name="T39" fmla="*/ 0 h 531"/>
              <a:gd name="T40" fmla="*/ 0 w 623"/>
              <a:gd name="T41" fmla="*/ 0 h 531"/>
              <a:gd name="T42" fmla="*/ 0 w 623"/>
              <a:gd name="T43" fmla="*/ 0 h 531"/>
              <a:gd name="T44" fmla="*/ 0 w 623"/>
              <a:gd name="T45" fmla="*/ 0 h 5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23"/>
              <a:gd name="T70" fmla="*/ 0 h 531"/>
              <a:gd name="T71" fmla="*/ 623 w 623"/>
              <a:gd name="T72" fmla="*/ 531 h 53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23" h="531">
                <a:moveTo>
                  <a:pt x="2" y="226"/>
                </a:moveTo>
                <a:lnTo>
                  <a:pt x="33" y="211"/>
                </a:lnTo>
                <a:lnTo>
                  <a:pt x="44" y="118"/>
                </a:lnTo>
                <a:lnTo>
                  <a:pt x="71" y="82"/>
                </a:lnTo>
                <a:lnTo>
                  <a:pt x="157" y="38"/>
                </a:lnTo>
                <a:lnTo>
                  <a:pt x="176" y="77"/>
                </a:lnTo>
                <a:lnTo>
                  <a:pt x="216" y="66"/>
                </a:lnTo>
                <a:lnTo>
                  <a:pt x="236" y="19"/>
                </a:lnTo>
                <a:lnTo>
                  <a:pt x="400" y="0"/>
                </a:lnTo>
                <a:lnTo>
                  <a:pt x="468" y="58"/>
                </a:lnTo>
                <a:lnTo>
                  <a:pt x="538" y="91"/>
                </a:lnTo>
                <a:lnTo>
                  <a:pt x="587" y="142"/>
                </a:lnTo>
                <a:lnTo>
                  <a:pt x="623" y="230"/>
                </a:lnTo>
                <a:lnTo>
                  <a:pt x="618" y="371"/>
                </a:lnTo>
                <a:lnTo>
                  <a:pt x="545" y="379"/>
                </a:lnTo>
                <a:lnTo>
                  <a:pt x="521" y="414"/>
                </a:lnTo>
                <a:lnTo>
                  <a:pt x="388" y="414"/>
                </a:lnTo>
                <a:lnTo>
                  <a:pt x="287" y="517"/>
                </a:lnTo>
                <a:lnTo>
                  <a:pt x="191" y="531"/>
                </a:lnTo>
                <a:lnTo>
                  <a:pt x="115" y="531"/>
                </a:lnTo>
                <a:lnTo>
                  <a:pt x="41" y="453"/>
                </a:lnTo>
                <a:lnTo>
                  <a:pt x="0" y="333"/>
                </a:lnTo>
                <a:lnTo>
                  <a:pt x="2" y="226"/>
                </a:lnTo>
                <a:close/>
              </a:path>
            </a:pathLst>
          </a:custGeom>
          <a:solidFill>
            <a:srgbClr val="0354B5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16493" name="Freeform 111"/>
          <p:cNvSpPr>
            <a:spLocks/>
          </p:cNvSpPr>
          <p:nvPr/>
        </p:nvSpPr>
        <p:spPr bwMode="auto">
          <a:xfrm>
            <a:off x="1857375" y="4791075"/>
            <a:ext cx="349250" cy="171450"/>
          </a:xfrm>
          <a:custGeom>
            <a:avLst/>
            <a:gdLst>
              <a:gd name="T0" fmla="*/ 0 w 1119"/>
              <a:gd name="T1" fmla="*/ 0 h 707"/>
              <a:gd name="T2" fmla="*/ 0 w 1119"/>
              <a:gd name="T3" fmla="*/ 0 h 707"/>
              <a:gd name="T4" fmla="*/ 0 w 1119"/>
              <a:gd name="T5" fmla="*/ 0 h 707"/>
              <a:gd name="T6" fmla="*/ 0 w 1119"/>
              <a:gd name="T7" fmla="*/ 0 h 707"/>
              <a:gd name="T8" fmla="*/ 0 w 1119"/>
              <a:gd name="T9" fmla="*/ 0 h 707"/>
              <a:gd name="T10" fmla="*/ 0 w 1119"/>
              <a:gd name="T11" fmla="*/ 0 h 707"/>
              <a:gd name="T12" fmla="*/ 0 w 1119"/>
              <a:gd name="T13" fmla="*/ 0 h 707"/>
              <a:gd name="T14" fmla="*/ 0 w 1119"/>
              <a:gd name="T15" fmla="*/ 0 h 707"/>
              <a:gd name="T16" fmla="*/ 0 w 1119"/>
              <a:gd name="T17" fmla="*/ 0 h 707"/>
              <a:gd name="T18" fmla="*/ 0 w 1119"/>
              <a:gd name="T19" fmla="*/ 0 h 707"/>
              <a:gd name="T20" fmla="*/ 0 w 1119"/>
              <a:gd name="T21" fmla="*/ 0 h 707"/>
              <a:gd name="T22" fmla="*/ 0 w 1119"/>
              <a:gd name="T23" fmla="*/ 0 h 707"/>
              <a:gd name="T24" fmla="*/ 0 w 1119"/>
              <a:gd name="T25" fmla="*/ 0 h 707"/>
              <a:gd name="T26" fmla="*/ 0 w 1119"/>
              <a:gd name="T27" fmla="*/ 0 h 707"/>
              <a:gd name="T28" fmla="*/ 0 w 1119"/>
              <a:gd name="T29" fmla="*/ 0 h 707"/>
              <a:gd name="T30" fmla="*/ 0 w 1119"/>
              <a:gd name="T31" fmla="*/ 0 h 707"/>
              <a:gd name="T32" fmla="*/ 0 w 1119"/>
              <a:gd name="T33" fmla="*/ 0 h 707"/>
              <a:gd name="T34" fmla="*/ 0 w 1119"/>
              <a:gd name="T35" fmla="*/ 0 h 707"/>
              <a:gd name="T36" fmla="*/ 0 w 1119"/>
              <a:gd name="T37" fmla="*/ 0 h 707"/>
              <a:gd name="T38" fmla="*/ 0 w 1119"/>
              <a:gd name="T39" fmla="*/ 0 h 707"/>
              <a:gd name="T40" fmla="*/ 0 w 1119"/>
              <a:gd name="T41" fmla="*/ 0 h 707"/>
              <a:gd name="T42" fmla="*/ 0 w 1119"/>
              <a:gd name="T43" fmla="*/ 0 h 707"/>
              <a:gd name="T44" fmla="*/ 0 w 1119"/>
              <a:gd name="T45" fmla="*/ 0 h 707"/>
              <a:gd name="T46" fmla="*/ 0 w 1119"/>
              <a:gd name="T47" fmla="*/ 0 h 707"/>
              <a:gd name="T48" fmla="*/ 0 w 1119"/>
              <a:gd name="T49" fmla="*/ 0 h 707"/>
              <a:gd name="T50" fmla="*/ 0 w 1119"/>
              <a:gd name="T51" fmla="*/ 0 h 707"/>
              <a:gd name="T52" fmla="*/ 0 w 1119"/>
              <a:gd name="T53" fmla="*/ 0 h 707"/>
              <a:gd name="T54" fmla="*/ 0 w 1119"/>
              <a:gd name="T55" fmla="*/ 0 h 707"/>
              <a:gd name="T56" fmla="*/ 0 w 1119"/>
              <a:gd name="T57" fmla="*/ 0 h 707"/>
              <a:gd name="T58" fmla="*/ 0 w 1119"/>
              <a:gd name="T59" fmla="*/ 0 h 707"/>
              <a:gd name="T60" fmla="*/ 0 w 1119"/>
              <a:gd name="T61" fmla="*/ 0 h 707"/>
              <a:gd name="T62" fmla="*/ 0 w 1119"/>
              <a:gd name="T63" fmla="*/ 0 h 707"/>
              <a:gd name="T64" fmla="*/ 0 w 1119"/>
              <a:gd name="T65" fmla="*/ 0 h 707"/>
              <a:gd name="T66" fmla="*/ 0 w 1119"/>
              <a:gd name="T67" fmla="*/ 0 h 707"/>
              <a:gd name="T68" fmla="*/ 0 w 1119"/>
              <a:gd name="T69" fmla="*/ 0 h 707"/>
              <a:gd name="T70" fmla="*/ 0 w 1119"/>
              <a:gd name="T71" fmla="*/ 0 h 70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19"/>
              <a:gd name="T109" fmla="*/ 0 h 707"/>
              <a:gd name="T110" fmla="*/ 1119 w 1119"/>
              <a:gd name="T111" fmla="*/ 707 h 70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19" h="707">
                <a:moveTo>
                  <a:pt x="911" y="92"/>
                </a:moveTo>
                <a:lnTo>
                  <a:pt x="918" y="134"/>
                </a:lnTo>
                <a:lnTo>
                  <a:pt x="892" y="212"/>
                </a:lnTo>
                <a:lnTo>
                  <a:pt x="892" y="262"/>
                </a:lnTo>
                <a:lnTo>
                  <a:pt x="941" y="262"/>
                </a:lnTo>
                <a:lnTo>
                  <a:pt x="989" y="277"/>
                </a:lnTo>
                <a:lnTo>
                  <a:pt x="1022" y="316"/>
                </a:lnTo>
                <a:lnTo>
                  <a:pt x="1080" y="283"/>
                </a:lnTo>
                <a:lnTo>
                  <a:pt x="1109" y="305"/>
                </a:lnTo>
                <a:lnTo>
                  <a:pt x="1079" y="374"/>
                </a:lnTo>
                <a:lnTo>
                  <a:pt x="1119" y="417"/>
                </a:lnTo>
                <a:lnTo>
                  <a:pt x="1097" y="452"/>
                </a:lnTo>
                <a:lnTo>
                  <a:pt x="1067" y="433"/>
                </a:lnTo>
                <a:lnTo>
                  <a:pt x="1028" y="433"/>
                </a:lnTo>
                <a:lnTo>
                  <a:pt x="1028" y="472"/>
                </a:lnTo>
                <a:lnTo>
                  <a:pt x="1048" y="538"/>
                </a:lnTo>
                <a:lnTo>
                  <a:pt x="1028" y="551"/>
                </a:lnTo>
                <a:lnTo>
                  <a:pt x="989" y="511"/>
                </a:lnTo>
                <a:lnTo>
                  <a:pt x="952" y="520"/>
                </a:lnTo>
                <a:lnTo>
                  <a:pt x="911" y="551"/>
                </a:lnTo>
                <a:lnTo>
                  <a:pt x="872" y="511"/>
                </a:lnTo>
                <a:lnTo>
                  <a:pt x="872" y="472"/>
                </a:lnTo>
                <a:lnTo>
                  <a:pt x="833" y="472"/>
                </a:lnTo>
                <a:lnTo>
                  <a:pt x="835" y="512"/>
                </a:lnTo>
                <a:lnTo>
                  <a:pt x="776" y="626"/>
                </a:lnTo>
                <a:lnTo>
                  <a:pt x="789" y="684"/>
                </a:lnTo>
                <a:lnTo>
                  <a:pt x="754" y="707"/>
                </a:lnTo>
                <a:lnTo>
                  <a:pt x="715" y="629"/>
                </a:lnTo>
                <a:lnTo>
                  <a:pt x="715" y="590"/>
                </a:lnTo>
                <a:lnTo>
                  <a:pt x="693" y="588"/>
                </a:lnTo>
                <a:lnTo>
                  <a:pt x="652" y="544"/>
                </a:lnTo>
                <a:lnTo>
                  <a:pt x="650" y="455"/>
                </a:lnTo>
                <a:lnTo>
                  <a:pt x="520" y="551"/>
                </a:lnTo>
                <a:lnTo>
                  <a:pt x="514" y="655"/>
                </a:lnTo>
                <a:lnTo>
                  <a:pt x="408" y="648"/>
                </a:lnTo>
                <a:lnTo>
                  <a:pt x="285" y="677"/>
                </a:lnTo>
                <a:lnTo>
                  <a:pt x="230" y="538"/>
                </a:lnTo>
                <a:lnTo>
                  <a:pt x="268" y="525"/>
                </a:lnTo>
                <a:lnTo>
                  <a:pt x="238" y="491"/>
                </a:lnTo>
                <a:lnTo>
                  <a:pt x="179" y="478"/>
                </a:lnTo>
                <a:lnTo>
                  <a:pt x="131" y="491"/>
                </a:lnTo>
                <a:lnTo>
                  <a:pt x="91" y="514"/>
                </a:lnTo>
                <a:lnTo>
                  <a:pt x="69" y="542"/>
                </a:lnTo>
                <a:lnTo>
                  <a:pt x="53" y="598"/>
                </a:lnTo>
                <a:lnTo>
                  <a:pt x="76" y="575"/>
                </a:lnTo>
                <a:lnTo>
                  <a:pt x="95" y="604"/>
                </a:lnTo>
                <a:lnTo>
                  <a:pt x="66" y="631"/>
                </a:lnTo>
                <a:lnTo>
                  <a:pt x="0" y="631"/>
                </a:lnTo>
                <a:lnTo>
                  <a:pt x="37" y="581"/>
                </a:lnTo>
                <a:lnTo>
                  <a:pt x="26" y="566"/>
                </a:lnTo>
                <a:lnTo>
                  <a:pt x="56" y="524"/>
                </a:lnTo>
                <a:lnTo>
                  <a:pt x="37" y="445"/>
                </a:lnTo>
                <a:lnTo>
                  <a:pt x="129" y="355"/>
                </a:lnTo>
                <a:lnTo>
                  <a:pt x="129" y="316"/>
                </a:lnTo>
                <a:lnTo>
                  <a:pt x="250" y="198"/>
                </a:lnTo>
                <a:lnTo>
                  <a:pt x="219" y="174"/>
                </a:lnTo>
                <a:lnTo>
                  <a:pt x="247" y="119"/>
                </a:lnTo>
                <a:lnTo>
                  <a:pt x="285" y="120"/>
                </a:lnTo>
                <a:lnTo>
                  <a:pt x="293" y="133"/>
                </a:lnTo>
                <a:lnTo>
                  <a:pt x="363" y="120"/>
                </a:lnTo>
                <a:lnTo>
                  <a:pt x="402" y="81"/>
                </a:lnTo>
                <a:lnTo>
                  <a:pt x="468" y="65"/>
                </a:lnTo>
                <a:lnTo>
                  <a:pt x="504" y="77"/>
                </a:lnTo>
                <a:lnTo>
                  <a:pt x="552" y="60"/>
                </a:lnTo>
                <a:lnTo>
                  <a:pt x="599" y="82"/>
                </a:lnTo>
                <a:lnTo>
                  <a:pt x="623" y="71"/>
                </a:lnTo>
                <a:lnTo>
                  <a:pt x="598" y="42"/>
                </a:lnTo>
                <a:lnTo>
                  <a:pt x="644" y="0"/>
                </a:lnTo>
                <a:lnTo>
                  <a:pt x="710" y="36"/>
                </a:lnTo>
                <a:lnTo>
                  <a:pt x="752" y="37"/>
                </a:lnTo>
                <a:lnTo>
                  <a:pt x="829" y="62"/>
                </a:lnTo>
                <a:lnTo>
                  <a:pt x="877" y="90"/>
                </a:lnTo>
                <a:lnTo>
                  <a:pt x="911" y="92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94" name="Freeform 112"/>
          <p:cNvSpPr>
            <a:spLocks/>
          </p:cNvSpPr>
          <p:nvPr/>
        </p:nvSpPr>
        <p:spPr bwMode="auto">
          <a:xfrm>
            <a:off x="3382963" y="1852613"/>
            <a:ext cx="55562" cy="36512"/>
          </a:xfrm>
          <a:custGeom>
            <a:avLst/>
            <a:gdLst>
              <a:gd name="T0" fmla="*/ 0 w 175"/>
              <a:gd name="T1" fmla="*/ 0 h 154"/>
              <a:gd name="T2" fmla="*/ 0 w 175"/>
              <a:gd name="T3" fmla="*/ 0 h 154"/>
              <a:gd name="T4" fmla="*/ 0 w 175"/>
              <a:gd name="T5" fmla="*/ 0 h 154"/>
              <a:gd name="T6" fmla="*/ 0 w 175"/>
              <a:gd name="T7" fmla="*/ 0 h 154"/>
              <a:gd name="T8" fmla="*/ 0 w 175"/>
              <a:gd name="T9" fmla="*/ 0 h 154"/>
              <a:gd name="T10" fmla="*/ 0 w 175"/>
              <a:gd name="T11" fmla="*/ 0 h 154"/>
              <a:gd name="T12" fmla="*/ 0 w 175"/>
              <a:gd name="T13" fmla="*/ 0 h 1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"/>
              <a:gd name="T22" fmla="*/ 0 h 154"/>
              <a:gd name="T23" fmla="*/ 175 w 175"/>
              <a:gd name="T24" fmla="*/ 154 h 1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" h="154">
                <a:moveTo>
                  <a:pt x="40" y="154"/>
                </a:moveTo>
                <a:lnTo>
                  <a:pt x="175" y="105"/>
                </a:lnTo>
                <a:lnTo>
                  <a:pt x="112" y="99"/>
                </a:lnTo>
                <a:lnTo>
                  <a:pt x="146" y="39"/>
                </a:lnTo>
                <a:lnTo>
                  <a:pt x="47" y="0"/>
                </a:lnTo>
                <a:lnTo>
                  <a:pt x="0" y="72"/>
                </a:lnTo>
                <a:lnTo>
                  <a:pt x="40" y="15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95" name="Rectangle 113"/>
          <p:cNvSpPr>
            <a:spLocks noChangeArrowheads="1"/>
          </p:cNvSpPr>
          <p:nvPr/>
        </p:nvSpPr>
        <p:spPr bwMode="auto">
          <a:xfrm>
            <a:off x="2387600" y="3468688"/>
            <a:ext cx="455613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S      W     E     D     E   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96" name="Rectangle 114"/>
          <p:cNvSpPr>
            <a:spLocks noChangeArrowheads="1"/>
          </p:cNvSpPr>
          <p:nvPr/>
        </p:nvSpPr>
        <p:spPr bwMode="auto">
          <a:xfrm>
            <a:off x="1865313" y="3268663"/>
            <a:ext cx="439737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 dirty="0">
                <a:solidFill>
                  <a:srgbClr val="C20000"/>
                </a:solidFill>
                <a:latin typeface="Swis721 Lt BT"/>
              </a:rPr>
              <a:t>N     O     R    W     A     Y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6497" name="Rectangle 115"/>
          <p:cNvSpPr>
            <a:spLocks noChangeArrowheads="1"/>
          </p:cNvSpPr>
          <p:nvPr/>
        </p:nvSpPr>
        <p:spPr bwMode="auto">
          <a:xfrm>
            <a:off x="2055813" y="3876675"/>
            <a:ext cx="25876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D E N M A R K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98" name="Rectangle 116"/>
          <p:cNvSpPr>
            <a:spLocks noChangeArrowheads="1"/>
          </p:cNvSpPr>
          <p:nvPr/>
        </p:nvSpPr>
        <p:spPr bwMode="auto">
          <a:xfrm>
            <a:off x="1952625" y="4384675"/>
            <a:ext cx="53816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G     E     R      M     A     N     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99" name="Rectangle 117"/>
          <p:cNvSpPr>
            <a:spLocks noChangeArrowheads="1"/>
          </p:cNvSpPr>
          <p:nvPr/>
        </p:nvSpPr>
        <p:spPr bwMode="auto">
          <a:xfrm>
            <a:off x="1660525" y="4287838"/>
            <a:ext cx="28575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NETHERLANDS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0" name="Rectangle 118"/>
          <p:cNvSpPr>
            <a:spLocks noChangeArrowheads="1"/>
          </p:cNvSpPr>
          <p:nvPr/>
        </p:nvSpPr>
        <p:spPr bwMode="auto">
          <a:xfrm rot="1680000">
            <a:off x="1601788" y="4494213"/>
            <a:ext cx="242887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FF8000"/>
                </a:solidFill>
                <a:latin typeface="Swis721 Lt BT"/>
              </a:rPr>
              <a:t>B E L G I U M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1" name="Rectangle 119"/>
          <p:cNvSpPr>
            <a:spLocks noChangeArrowheads="1"/>
          </p:cNvSpPr>
          <p:nvPr/>
        </p:nvSpPr>
        <p:spPr bwMode="auto">
          <a:xfrm>
            <a:off x="1108075" y="4138613"/>
            <a:ext cx="363538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U    N    I    T    E    D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2" name="Rectangle 120"/>
          <p:cNvSpPr>
            <a:spLocks noChangeArrowheads="1"/>
          </p:cNvSpPr>
          <p:nvPr/>
        </p:nvSpPr>
        <p:spPr bwMode="auto">
          <a:xfrm>
            <a:off x="642938" y="4191000"/>
            <a:ext cx="2349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I R E L A N D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3" name="Rectangle 121"/>
          <p:cNvSpPr>
            <a:spLocks noChangeArrowheads="1"/>
          </p:cNvSpPr>
          <p:nvPr/>
        </p:nvSpPr>
        <p:spPr bwMode="auto">
          <a:xfrm>
            <a:off x="1063625" y="5357813"/>
            <a:ext cx="382588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S      P      A      I    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4" name="Rectangle 122"/>
          <p:cNvSpPr>
            <a:spLocks noChangeArrowheads="1"/>
          </p:cNvSpPr>
          <p:nvPr/>
        </p:nvSpPr>
        <p:spPr bwMode="auto">
          <a:xfrm>
            <a:off x="623888" y="5505450"/>
            <a:ext cx="2143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PORTUGAL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5" name="Rectangle 123"/>
          <p:cNvSpPr>
            <a:spLocks noChangeArrowheads="1"/>
          </p:cNvSpPr>
          <p:nvPr/>
        </p:nvSpPr>
        <p:spPr bwMode="auto">
          <a:xfrm>
            <a:off x="2397125" y="5295900"/>
            <a:ext cx="24447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 dirty="0">
                <a:solidFill>
                  <a:srgbClr val="C20000"/>
                </a:solidFill>
                <a:latin typeface="Swis721 Lt BT"/>
              </a:rPr>
              <a:t>I   T   A   L   Y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6506" name="Rectangle 124"/>
          <p:cNvSpPr>
            <a:spLocks noChangeArrowheads="1"/>
          </p:cNvSpPr>
          <p:nvPr/>
        </p:nvSpPr>
        <p:spPr bwMode="auto">
          <a:xfrm>
            <a:off x="1901825" y="4867275"/>
            <a:ext cx="252413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S W I T Z E R L A N D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7" name="Rectangle 125"/>
          <p:cNvSpPr>
            <a:spLocks noChangeArrowheads="1"/>
          </p:cNvSpPr>
          <p:nvPr/>
        </p:nvSpPr>
        <p:spPr bwMode="auto">
          <a:xfrm>
            <a:off x="2397125" y="4787900"/>
            <a:ext cx="2349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A U S T R I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8" name="Rectangle 126"/>
          <p:cNvSpPr>
            <a:spLocks noChangeArrowheads="1"/>
          </p:cNvSpPr>
          <p:nvPr/>
        </p:nvSpPr>
        <p:spPr bwMode="auto">
          <a:xfrm>
            <a:off x="1079500" y="4287838"/>
            <a:ext cx="45085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K    I    N    G    D    O    M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9" name="Rectangle 127"/>
          <p:cNvSpPr>
            <a:spLocks noChangeArrowheads="1"/>
          </p:cNvSpPr>
          <p:nvPr/>
        </p:nvSpPr>
        <p:spPr bwMode="auto">
          <a:xfrm>
            <a:off x="1855788" y="4573588"/>
            <a:ext cx="254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L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10" name="Rectangle 128"/>
          <p:cNvSpPr>
            <a:spLocks noChangeArrowheads="1"/>
          </p:cNvSpPr>
          <p:nvPr/>
        </p:nvSpPr>
        <p:spPr bwMode="auto">
          <a:xfrm>
            <a:off x="1878013" y="4583113"/>
            <a:ext cx="20637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U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11" name="Rectangle 129"/>
          <p:cNvSpPr>
            <a:spLocks noChangeArrowheads="1"/>
          </p:cNvSpPr>
          <p:nvPr/>
        </p:nvSpPr>
        <p:spPr bwMode="auto">
          <a:xfrm>
            <a:off x="1897063" y="4583113"/>
            <a:ext cx="17462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12" name="Rectangle 130"/>
          <p:cNvSpPr>
            <a:spLocks noChangeArrowheads="1"/>
          </p:cNvSpPr>
          <p:nvPr/>
        </p:nvSpPr>
        <p:spPr bwMode="auto">
          <a:xfrm>
            <a:off x="1914525" y="4583113"/>
            <a:ext cx="6350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.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13" name="Freeform 131"/>
          <p:cNvSpPr>
            <a:spLocks/>
          </p:cNvSpPr>
          <p:nvPr/>
        </p:nvSpPr>
        <p:spPr bwMode="auto">
          <a:xfrm>
            <a:off x="1511300" y="4387850"/>
            <a:ext cx="1588" cy="1588"/>
          </a:xfrm>
          <a:custGeom>
            <a:avLst/>
            <a:gdLst>
              <a:gd name="T0" fmla="*/ 0 w 4"/>
              <a:gd name="T1" fmla="*/ 0 h 9"/>
              <a:gd name="T2" fmla="*/ 0 w 4"/>
              <a:gd name="T3" fmla="*/ 0 h 9"/>
              <a:gd name="T4" fmla="*/ 0 w 4"/>
              <a:gd name="T5" fmla="*/ 0 h 9"/>
              <a:gd name="T6" fmla="*/ 0 w 4"/>
              <a:gd name="T7" fmla="*/ 0 h 9"/>
              <a:gd name="T8" fmla="*/ 0 w 4"/>
              <a:gd name="T9" fmla="*/ 0 h 9"/>
              <a:gd name="T10" fmla="*/ 0 w 4"/>
              <a:gd name="T11" fmla="*/ 0 h 9"/>
              <a:gd name="T12" fmla="*/ 0 w 4"/>
              <a:gd name="T13" fmla="*/ 0 h 9"/>
              <a:gd name="T14" fmla="*/ 0 w 4"/>
              <a:gd name="T15" fmla="*/ 0 h 9"/>
              <a:gd name="T16" fmla="*/ 0 w 4"/>
              <a:gd name="T17" fmla="*/ 0 h 9"/>
              <a:gd name="T18" fmla="*/ 0 w 4"/>
              <a:gd name="T19" fmla="*/ 0 h 9"/>
              <a:gd name="T20" fmla="*/ 0 w 4"/>
              <a:gd name="T21" fmla="*/ 0 h 9"/>
              <a:gd name="T22" fmla="*/ 0 w 4"/>
              <a:gd name="T23" fmla="*/ 0 h 9"/>
              <a:gd name="T24" fmla="*/ 0 w 4"/>
              <a:gd name="T25" fmla="*/ 0 h 9"/>
              <a:gd name="T26" fmla="*/ 0 w 4"/>
              <a:gd name="T27" fmla="*/ 0 h 9"/>
              <a:gd name="T28" fmla="*/ 0 w 4"/>
              <a:gd name="T29" fmla="*/ 0 h 9"/>
              <a:gd name="T30" fmla="*/ 0 w 4"/>
              <a:gd name="T31" fmla="*/ 0 h 9"/>
              <a:gd name="T32" fmla="*/ 0 w 4"/>
              <a:gd name="T33" fmla="*/ 0 h 9"/>
              <a:gd name="T34" fmla="*/ 0 w 4"/>
              <a:gd name="T35" fmla="*/ 0 h 9"/>
              <a:gd name="T36" fmla="*/ 0 w 4"/>
              <a:gd name="T37" fmla="*/ 0 h 9"/>
              <a:gd name="T38" fmla="*/ 0 w 4"/>
              <a:gd name="T39" fmla="*/ 0 h 9"/>
              <a:gd name="T40" fmla="*/ 0 w 4"/>
              <a:gd name="T41" fmla="*/ 0 h 9"/>
              <a:gd name="T42" fmla="*/ 0 w 4"/>
              <a:gd name="T43" fmla="*/ 0 h 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"/>
              <a:gd name="T67" fmla="*/ 0 h 9"/>
              <a:gd name="T68" fmla="*/ 4 w 4"/>
              <a:gd name="T69" fmla="*/ 9 h 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" h="9">
                <a:moveTo>
                  <a:pt x="4" y="9"/>
                </a:moveTo>
                <a:lnTo>
                  <a:pt x="4" y="9"/>
                </a:lnTo>
                <a:lnTo>
                  <a:pt x="3" y="9"/>
                </a:lnTo>
                <a:lnTo>
                  <a:pt x="2" y="8"/>
                </a:lnTo>
                <a:lnTo>
                  <a:pt x="1" y="7"/>
                </a:lnTo>
                <a:lnTo>
                  <a:pt x="0" y="6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  <a:lnTo>
                  <a:pt x="4" y="9"/>
                </a:lnTo>
                <a:close/>
              </a:path>
            </a:pathLst>
          </a:custGeom>
          <a:solidFill>
            <a:srgbClr val="0000C2"/>
          </a:solidFill>
          <a:ln w="0">
            <a:solidFill>
              <a:srgbClr val="0000C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514" name="Freeform 132"/>
          <p:cNvSpPr>
            <a:spLocks/>
          </p:cNvSpPr>
          <p:nvPr/>
        </p:nvSpPr>
        <p:spPr bwMode="auto">
          <a:xfrm>
            <a:off x="1716088" y="4384675"/>
            <a:ext cx="1587" cy="1588"/>
          </a:xfrm>
          <a:custGeom>
            <a:avLst/>
            <a:gdLst>
              <a:gd name="T0" fmla="*/ 0 w 4"/>
              <a:gd name="T1" fmla="*/ 0 h 9"/>
              <a:gd name="T2" fmla="*/ 0 w 4"/>
              <a:gd name="T3" fmla="*/ 0 h 9"/>
              <a:gd name="T4" fmla="*/ 0 w 4"/>
              <a:gd name="T5" fmla="*/ 0 h 9"/>
              <a:gd name="T6" fmla="*/ 0 w 4"/>
              <a:gd name="T7" fmla="*/ 0 h 9"/>
              <a:gd name="T8" fmla="*/ 0 w 4"/>
              <a:gd name="T9" fmla="*/ 0 h 9"/>
              <a:gd name="T10" fmla="*/ 0 w 4"/>
              <a:gd name="T11" fmla="*/ 0 h 9"/>
              <a:gd name="T12" fmla="*/ 0 w 4"/>
              <a:gd name="T13" fmla="*/ 0 h 9"/>
              <a:gd name="T14" fmla="*/ 0 w 4"/>
              <a:gd name="T15" fmla="*/ 0 h 9"/>
              <a:gd name="T16" fmla="*/ 0 w 4"/>
              <a:gd name="T17" fmla="*/ 0 h 9"/>
              <a:gd name="T18" fmla="*/ 0 w 4"/>
              <a:gd name="T19" fmla="*/ 0 h 9"/>
              <a:gd name="T20" fmla="*/ 0 w 4"/>
              <a:gd name="T21" fmla="*/ 0 h 9"/>
              <a:gd name="T22" fmla="*/ 0 w 4"/>
              <a:gd name="T23" fmla="*/ 0 h 9"/>
              <a:gd name="T24" fmla="*/ 0 w 4"/>
              <a:gd name="T25" fmla="*/ 0 h 9"/>
              <a:gd name="T26" fmla="*/ 0 w 4"/>
              <a:gd name="T27" fmla="*/ 0 h 9"/>
              <a:gd name="T28" fmla="*/ 0 w 4"/>
              <a:gd name="T29" fmla="*/ 0 h 9"/>
              <a:gd name="T30" fmla="*/ 0 w 4"/>
              <a:gd name="T31" fmla="*/ 0 h 9"/>
              <a:gd name="T32" fmla="*/ 0 w 4"/>
              <a:gd name="T33" fmla="*/ 0 h 9"/>
              <a:gd name="T34" fmla="*/ 0 w 4"/>
              <a:gd name="T35" fmla="*/ 0 h 9"/>
              <a:gd name="T36" fmla="*/ 0 w 4"/>
              <a:gd name="T37" fmla="*/ 0 h 9"/>
              <a:gd name="T38" fmla="*/ 0 w 4"/>
              <a:gd name="T39" fmla="*/ 0 h 9"/>
              <a:gd name="T40" fmla="*/ 0 w 4"/>
              <a:gd name="T41" fmla="*/ 0 h 9"/>
              <a:gd name="T42" fmla="*/ 0 w 4"/>
              <a:gd name="T43" fmla="*/ 0 h 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"/>
              <a:gd name="T67" fmla="*/ 0 h 9"/>
              <a:gd name="T68" fmla="*/ 4 w 4"/>
              <a:gd name="T69" fmla="*/ 9 h 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" h="9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2" y="1"/>
                </a:lnTo>
                <a:lnTo>
                  <a:pt x="3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3" y="6"/>
                </a:lnTo>
                <a:lnTo>
                  <a:pt x="2" y="8"/>
                </a:lnTo>
                <a:lnTo>
                  <a:pt x="1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C2"/>
          </a:solidFill>
          <a:ln w="0">
            <a:solidFill>
              <a:srgbClr val="0000C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515" name="Rectangle 133"/>
          <p:cNvSpPr>
            <a:spLocks noChangeArrowheads="1"/>
          </p:cNvSpPr>
          <p:nvPr/>
        </p:nvSpPr>
        <p:spPr bwMode="auto">
          <a:xfrm>
            <a:off x="1511300" y="4387850"/>
            <a:ext cx="3175" cy="1588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16" name="Freeform 134"/>
          <p:cNvSpPr>
            <a:spLocks/>
          </p:cNvSpPr>
          <p:nvPr/>
        </p:nvSpPr>
        <p:spPr bwMode="auto">
          <a:xfrm>
            <a:off x="1524000" y="4387850"/>
            <a:ext cx="3175" cy="1588"/>
          </a:xfrm>
          <a:custGeom>
            <a:avLst/>
            <a:gdLst>
              <a:gd name="T0" fmla="*/ 0 w 10"/>
              <a:gd name="T1" fmla="*/ 0 h 10"/>
              <a:gd name="T2" fmla="*/ 0 w 10"/>
              <a:gd name="T3" fmla="*/ 0 h 10"/>
              <a:gd name="T4" fmla="*/ 0 w 10"/>
              <a:gd name="T5" fmla="*/ 0 h 10"/>
              <a:gd name="T6" fmla="*/ 0 w 10"/>
              <a:gd name="T7" fmla="*/ 0 h 10"/>
              <a:gd name="T8" fmla="*/ 0 w 10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0"/>
              <a:gd name="T17" fmla="*/ 10 w 10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0">
                <a:moveTo>
                  <a:pt x="0" y="10"/>
                </a:moveTo>
                <a:lnTo>
                  <a:pt x="0" y="1"/>
                </a:lnTo>
                <a:lnTo>
                  <a:pt x="10" y="0"/>
                </a:lnTo>
                <a:lnTo>
                  <a:pt x="10" y="9"/>
                </a:lnTo>
                <a:lnTo>
                  <a:pt x="0" y="10"/>
                </a:lnTo>
                <a:close/>
              </a:path>
            </a:pathLst>
          </a:custGeom>
          <a:solidFill>
            <a:srgbClr val="0000C2"/>
          </a:solidFill>
          <a:ln w="0">
            <a:solidFill>
              <a:srgbClr val="0000C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517" name="Rectangle 135"/>
          <p:cNvSpPr>
            <a:spLocks noChangeArrowheads="1"/>
          </p:cNvSpPr>
          <p:nvPr/>
        </p:nvSpPr>
        <p:spPr bwMode="auto">
          <a:xfrm>
            <a:off x="1536700" y="4387850"/>
            <a:ext cx="1588" cy="1588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18" name="Rectangle 136"/>
          <p:cNvSpPr>
            <a:spLocks noChangeArrowheads="1"/>
          </p:cNvSpPr>
          <p:nvPr/>
        </p:nvSpPr>
        <p:spPr bwMode="auto">
          <a:xfrm>
            <a:off x="1547813" y="4387850"/>
            <a:ext cx="3175" cy="1588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19" name="Rectangle 137"/>
          <p:cNvSpPr>
            <a:spLocks noChangeArrowheads="1"/>
          </p:cNvSpPr>
          <p:nvPr/>
        </p:nvSpPr>
        <p:spPr bwMode="auto">
          <a:xfrm>
            <a:off x="1558925" y="4387850"/>
            <a:ext cx="3175" cy="1588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0" name="Rectangle 138"/>
          <p:cNvSpPr>
            <a:spLocks noChangeArrowheads="1"/>
          </p:cNvSpPr>
          <p:nvPr/>
        </p:nvSpPr>
        <p:spPr bwMode="auto">
          <a:xfrm>
            <a:off x="1571625" y="4387850"/>
            <a:ext cx="3175" cy="1588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1" name="Freeform 139"/>
          <p:cNvSpPr>
            <a:spLocks/>
          </p:cNvSpPr>
          <p:nvPr/>
        </p:nvSpPr>
        <p:spPr bwMode="auto">
          <a:xfrm>
            <a:off x="1584325" y="4386263"/>
            <a:ext cx="3175" cy="3175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0 h 9"/>
              <a:gd name="T6" fmla="*/ 0 w 10"/>
              <a:gd name="T7" fmla="*/ 0 h 9"/>
              <a:gd name="T8" fmla="*/ 0 w 10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9"/>
              <a:gd name="T17" fmla="*/ 10 w 1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9">
                <a:moveTo>
                  <a:pt x="0" y="9"/>
                </a:moveTo>
                <a:lnTo>
                  <a:pt x="0" y="1"/>
                </a:lnTo>
                <a:lnTo>
                  <a:pt x="10" y="0"/>
                </a:lnTo>
                <a:lnTo>
                  <a:pt x="10" y="8"/>
                </a:lnTo>
                <a:lnTo>
                  <a:pt x="0" y="9"/>
                </a:lnTo>
                <a:close/>
              </a:path>
            </a:pathLst>
          </a:custGeom>
          <a:solidFill>
            <a:srgbClr val="0000C2"/>
          </a:solidFill>
          <a:ln w="0">
            <a:solidFill>
              <a:srgbClr val="0000C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522" name="Freeform 140"/>
          <p:cNvSpPr>
            <a:spLocks/>
          </p:cNvSpPr>
          <p:nvPr/>
        </p:nvSpPr>
        <p:spPr bwMode="auto">
          <a:xfrm>
            <a:off x="1597025" y="4386263"/>
            <a:ext cx="3175" cy="3175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0 h 9"/>
              <a:gd name="T6" fmla="*/ 0 w 10"/>
              <a:gd name="T7" fmla="*/ 0 h 9"/>
              <a:gd name="T8" fmla="*/ 0 w 10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9"/>
              <a:gd name="T17" fmla="*/ 10 w 1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9">
                <a:moveTo>
                  <a:pt x="0" y="9"/>
                </a:moveTo>
                <a:lnTo>
                  <a:pt x="0" y="1"/>
                </a:lnTo>
                <a:lnTo>
                  <a:pt x="10" y="0"/>
                </a:lnTo>
                <a:lnTo>
                  <a:pt x="10" y="8"/>
                </a:lnTo>
                <a:lnTo>
                  <a:pt x="0" y="9"/>
                </a:lnTo>
                <a:close/>
              </a:path>
            </a:pathLst>
          </a:custGeom>
          <a:solidFill>
            <a:srgbClr val="0000C2"/>
          </a:solidFill>
          <a:ln w="0">
            <a:solidFill>
              <a:srgbClr val="0000C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523" name="Rectangle 141"/>
          <p:cNvSpPr>
            <a:spLocks noChangeArrowheads="1"/>
          </p:cNvSpPr>
          <p:nvPr/>
        </p:nvSpPr>
        <p:spPr bwMode="auto">
          <a:xfrm>
            <a:off x="1609725" y="4386263"/>
            <a:ext cx="3175" cy="3175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4" name="Rectangle 142"/>
          <p:cNvSpPr>
            <a:spLocks noChangeArrowheads="1"/>
          </p:cNvSpPr>
          <p:nvPr/>
        </p:nvSpPr>
        <p:spPr bwMode="auto">
          <a:xfrm>
            <a:off x="1619250" y="4386263"/>
            <a:ext cx="3175" cy="3175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5" name="Rectangle 143"/>
          <p:cNvSpPr>
            <a:spLocks noChangeArrowheads="1"/>
          </p:cNvSpPr>
          <p:nvPr/>
        </p:nvSpPr>
        <p:spPr bwMode="auto">
          <a:xfrm>
            <a:off x="1631950" y="4386263"/>
            <a:ext cx="3175" cy="1587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6" name="Rectangle 144"/>
          <p:cNvSpPr>
            <a:spLocks noChangeArrowheads="1"/>
          </p:cNvSpPr>
          <p:nvPr/>
        </p:nvSpPr>
        <p:spPr bwMode="auto">
          <a:xfrm>
            <a:off x="1644650" y="4384675"/>
            <a:ext cx="3175" cy="3175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7" name="Freeform 145"/>
          <p:cNvSpPr>
            <a:spLocks/>
          </p:cNvSpPr>
          <p:nvPr/>
        </p:nvSpPr>
        <p:spPr bwMode="auto">
          <a:xfrm>
            <a:off x="1657350" y="4384675"/>
            <a:ext cx="3175" cy="3175"/>
          </a:xfrm>
          <a:custGeom>
            <a:avLst/>
            <a:gdLst>
              <a:gd name="T0" fmla="*/ 0 w 10"/>
              <a:gd name="T1" fmla="*/ 0 h 10"/>
              <a:gd name="T2" fmla="*/ 0 w 10"/>
              <a:gd name="T3" fmla="*/ 0 h 10"/>
              <a:gd name="T4" fmla="*/ 0 w 10"/>
              <a:gd name="T5" fmla="*/ 0 h 10"/>
              <a:gd name="T6" fmla="*/ 0 w 10"/>
              <a:gd name="T7" fmla="*/ 0 h 10"/>
              <a:gd name="T8" fmla="*/ 0 w 10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0"/>
              <a:gd name="T17" fmla="*/ 10 w 10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0">
                <a:moveTo>
                  <a:pt x="0" y="10"/>
                </a:moveTo>
                <a:lnTo>
                  <a:pt x="0" y="1"/>
                </a:lnTo>
                <a:lnTo>
                  <a:pt x="10" y="0"/>
                </a:lnTo>
                <a:lnTo>
                  <a:pt x="10" y="9"/>
                </a:lnTo>
                <a:lnTo>
                  <a:pt x="0" y="10"/>
                </a:lnTo>
                <a:close/>
              </a:path>
            </a:pathLst>
          </a:custGeom>
          <a:solidFill>
            <a:srgbClr val="0000C2"/>
          </a:solidFill>
          <a:ln w="0">
            <a:solidFill>
              <a:srgbClr val="0000C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528" name="Freeform 146"/>
          <p:cNvSpPr>
            <a:spLocks/>
          </p:cNvSpPr>
          <p:nvPr/>
        </p:nvSpPr>
        <p:spPr bwMode="auto">
          <a:xfrm>
            <a:off x="1670050" y="4384675"/>
            <a:ext cx="3175" cy="3175"/>
          </a:xfrm>
          <a:custGeom>
            <a:avLst/>
            <a:gdLst>
              <a:gd name="T0" fmla="*/ 0 w 10"/>
              <a:gd name="T1" fmla="*/ 0 h 10"/>
              <a:gd name="T2" fmla="*/ 0 w 10"/>
              <a:gd name="T3" fmla="*/ 0 h 10"/>
              <a:gd name="T4" fmla="*/ 0 w 10"/>
              <a:gd name="T5" fmla="*/ 0 h 10"/>
              <a:gd name="T6" fmla="*/ 0 w 10"/>
              <a:gd name="T7" fmla="*/ 0 h 10"/>
              <a:gd name="T8" fmla="*/ 0 w 10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0"/>
              <a:gd name="T17" fmla="*/ 10 w 10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0">
                <a:moveTo>
                  <a:pt x="0" y="10"/>
                </a:moveTo>
                <a:lnTo>
                  <a:pt x="0" y="1"/>
                </a:lnTo>
                <a:lnTo>
                  <a:pt x="10" y="0"/>
                </a:lnTo>
                <a:lnTo>
                  <a:pt x="10" y="9"/>
                </a:lnTo>
                <a:lnTo>
                  <a:pt x="0" y="10"/>
                </a:lnTo>
                <a:close/>
              </a:path>
            </a:pathLst>
          </a:custGeom>
          <a:solidFill>
            <a:srgbClr val="0000C2"/>
          </a:solidFill>
          <a:ln w="0">
            <a:solidFill>
              <a:srgbClr val="0000C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529" name="Rectangle 147"/>
          <p:cNvSpPr>
            <a:spLocks noChangeArrowheads="1"/>
          </p:cNvSpPr>
          <p:nvPr/>
        </p:nvSpPr>
        <p:spPr bwMode="auto">
          <a:xfrm>
            <a:off x="1681163" y="4384675"/>
            <a:ext cx="3175" cy="3175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30" name="Rectangle 148"/>
          <p:cNvSpPr>
            <a:spLocks noChangeArrowheads="1"/>
          </p:cNvSpPr>
          <p:nvPr/>
        </p:nvSpPr>
        <p:spPr bwMode="auto">
          <a:xfrm>
            <a:off x="1692275" y="4384675"/>
            <a:ext cx="3175" cy="3175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31" name="Rectangle 149"/>
          <p:cNvSpPr>
            <a:spLocks noChangeArrowheads="1"/>
          </p:cNvSpPr>
          <p:nvPr/>
        </p:nvSpPr>
        <p:spPr bwMode="auto">
          <a:xfrm>
            <a:off x="1704975" y="4384675"/>
            <a:ext cx="3175" cy="1588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32" name="Rectangle 150"/>
          <p:cNvSpPr>
            <a:spLocks noChangeArrowheads="1"/>
          </p:cNvSpPr>
          <p:nvPr/>
        </p:nvSpPr>
        <p:spPr bwMode="auto">
          <a:xfrm rot="-2340000">
            <a:off x="2482850" y="4922838"/>
            <a:ext cx="195263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 dirty="0">
                <a:solidFill>
                  <a:srgbClr val="C20000"/>
                </a:solidFill>
                <a:latin typeface="Swis721 Lt BT"/>
              </a:rPr>
              <a:t>SLOVENIA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6533" name="Rectangle 151"/>
          <p:cNvSpPr>
            <a:spLocks noChangeArrowheads="1"/>
          </p:cNvSpPr>
          <p:nvPr/>
        </p:nvSpPr>
        <p:spPr bwMode="auto">
          <a:xfrm>
            <a:off x="2605088" y="4968875"/>
            <a:ext cx="2397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 dirty="0">
                <a:solidFill>
                  <a:srgbClr val="C20000"/>
                </a:solidFill>
                <a:latin typeface="Swis721 Lt BT"/>
              </a:rPr>
              <a:t>C R O A T I A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6534" name="Rectangle 152"/>
          <p:cNvSpPr>
            <a:spLocks noChangeArrowheads="1"/>
          </p:cNvSpPr>
          <p:nvPr/>
        </p:nvSpPr>
        <p:spPr bwMode="auto">
          <a:xfrm>
            <a:off x="2652713" y="5033963"/>
            <a:ext cx="2159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     BOSNIA-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35" name="Rectangle 153"/>
          <p:cNvSpPr>
            <a:spLocks noChangeArrowheads="1"/>
          </p:cNvSpPr>
          <p:nvPr/>
        </p:nvSpPr>
        <p:spPr bwMode="auto">
          <a:xfrm>
            <a:off x="2652713" y="5072063"/>
            <a:ext cx="2794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HERZEGOVINA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36" name="Rectangle 154"/>
          <p:cNvSpPr>
            <a:spLocks noChangeArrowheads="1"/>
          </p:cNvSpPr>
          <p:nvPr/>
        </p:nvSpPr>
        <p:spPr bwMode="auto">
          <a:xfrm>
            <a:off x="2860675" y="5354638"/>
            <a:ext cx="169863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 dirty="0">
                <a:solidFill>
                  <a:srgbClr val="C20000"/>
                </a:solidFill>
                <a:latin typeface="Swis721 Lt BT"/>
              </a:rPr>
              <a:t>ALBANIA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6537" name="Rectangle 155"/>
          <p:cNvSpPr>
            <a:spLocks noChangeArrowheads="1"/>
          </p:cNvSpPr>
          <p:nvPr/>
        </p:nvSpPr>
        <p:spPr bwMode="auto">
          <a:xfrm>
            <a:off x="3063875" y="5308600"/>
            <a:ext cx="85725" cy="46038"/>
          </a:xfrm>
          <a:prstGeom prst="rect">
            <a:avLst/>
          </a:prstGeom>
          <a:solidFill>
            <a:srgbClr val="0354B5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H" sz="300" b="1" dirty="0">
                <a:solidFill>
                  <a:srgbClr val="C20000"/>
                </a:solidFill>
                <a:latin typeface="Swis721 Lt BT"/>
              </a:rPr>
              <a:t>MKD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6538" name="Rectangle 156"/>
          <p:cNvSpPr>
            <a:spLocks noChangeArrowheads="1"/>
          </p:cNvSpPr>
          <p:nvPr/>
        </p:nvSpPr>
        <p:spPr bwMode="auto">
          <a:xfrm>
            <a:off x="1189038" y="4719638"/>
            <a:ext cx="779462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F            R           A           N           C           E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39" name="Rectangle 157"/>
          <p:cNvSpPr>
            <a:spLocks noChangeArrowheads="1"/>
          </p:cNvSpPr>
          <p:nvPr/>
        </p:nvSpPr>
        <p:spPr bwMode="auto">
          <a:xfrm>
            <a:off x="831850" y="5997575"/>
            <a:ext cx="37306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M  O  R  O  C  C  O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40" name="Rectangle 158"/>
          <p:cNvSpPr>
            <a:spLocks noChangeArrowheads="1"/>
          </p:cNvSpPr>
          <p:nvPr/>
        </p:nvSpPr>
        <p:spPr bwMode="auto">
          <a:xfrm>
            <a:off x="2024063" y="5962650"/>
            <a:ext cx="223837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T U N I S I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41" name="Rectangle 159"/>
          <p:cNvSpPr>
            <a:spLocks noChangeArrowheads="1"/>
          </p:cNvSpPr>
          <p:nvPr/>
        </p:nvSpPr>
        <p:spPr bwMode="auto">
          <a:xfrm>
            <a:off x="2400300" y="4594225"/>
            <a:ext cx="46831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C Z E C H  R E P U B L I C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42" name="Rectangle 160"/>
          <p:cNvSpPr>
            <a:spLocks noChangeArrowheads="1"/>
          </p:cNvSpPr>
          <p:nvPr/>
        </p:nvSpPr>
        <p:spPr bwMode="auto">
          <a:xfrm>
            <a:off x="4267200" y="5845175"/>
            <a:ext cx="27146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R E P U B L I C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43" name="Rectangle 161"/>
          <p:cNvSpPr>
            <a:spLocks noChangeArrowheads="1"/>
          </p:cNvSpPr>
          <p:nvPr/>
        </p:nvSpPr>
        <p:spPr bwMode="auto">
          <a:xfrm>
            <a:off x="4043363" y="5903913"/>
            <a:ext cx="25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L E B A N O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44" name="Rectangle 162"/>
          <p:cNvSpPr>
            <a:spLocks noChangeArrowheads="1"/>
          </p:cNvSpPr>
          <p:nvPr/>
        </p:nvSpPr>
        <p:spPr bwMode="auto">
          <a:xfrm>
            <a:off x="3894138" y="6054725"/>
            <a:ext cx="19526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I S R A E L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45" name="Rectangle 163"/>
          <p:cNvSpPr>
            <a:spLocks noChangeArrowheads="1"/>
          </p:cNvSpPr>
          <p:nvPr/>
        </p:nvSpPr>
        <p:spPr bwMode="auto">
          <a:xfrm>
            <a:off x="4194175" y="6078538"/>
            <a:ext cx="214313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J O R D A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46" name="Text Box 164"/>
          <p:cNvSpPr txBox="1">
            <a:spLocks noChangeArrowheads="1"/>
          </p:cNvSpPr>
          <p:nvPr/>
        </p:nvSpPr>
        <p:spPr bwMode="auto">
          <a:xfrm>
            <a:off x="2862263" y="5026025"/>
            <a:ext cx="3270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" b="1">
                <a:solidFill>
                  <a:srgbClr val="A50021"/>
                </a:solidFill>
                <a:latin typeface="Swis721 Lt BT"/>
              </a:rPr>
              <a:t>SERBIA</a:t>
            </a:r>
          </a:p>
        </p:txBody>
      </p:sp>
      <p:sp>
        <p:nvSpPr>
          <p:cNvPr id="165" name="Title 1"/>
          <p:cNvSpPr txBox="1">
            <a:spLocks/>
          </p:cNvSpPr>
          <p:nvPr/>
        </p:nvSpPr>
        <p:spPr bwMode="auto">
          <a:xfrm>
            <a:off x="1475656" y="188640"/>
            <a:ext cx="7104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fr-CH" sz="3600" kern="0" dirty="0" smtClean="0">
                <a:ea typeface="+mj-ea"/>
                <a:cs typeface="+mj-cs"/>
              </a:rPr>
              <a:t>TIR-EPD </a:t>
            </a:r>
            <a:r>
              <a:rPr lang="en-US" sz="3600" kern="0" dirty="0" smtClean="0">
                <a:ea typeface="+mj-ea"/>
                <a:cs typeface="+mj-cs"/>
              </a:rPr>
              <a:t>Geographic extension</a:t>
            </a:r>
          </a:p>
        </p:txBody>
      </p:sp>
      <p:sp>
        <p:nvSpPr>
          <p:cNvPr id="167" name="Rectangle 9"/>
          <p:cNvSpPr>
            <a:spLocks noChangeArrowheads="1"/>
          </p:cNvSpPr>
          <p:nvPr/>
        </p:nvSpPr>
        <p:spPr bwMode="auto">
          <a:xfrm>
            <a:off x="6286500" y="1714500"/>
            <a:ext cx="2500313" cy="503497"/>
          </a:xfrm>
          <a:prstGeom prst="rect">
            <a:avLst/>
          </a:pr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Ins="18000" anchor="ctr"/>
          <a:lstStyle/>
          <a:p>
            <a:pPr algn="r">
              <a:defRPr/>
            </a:pPr>
            <a:r>
              <a:rPr lang="en-GB" sz="1300" dirty="0">
                <a:latin typeface="Arial" charset="0"/>
                <a:cs typeface="+mn-cs"/>
              </a:rPr>
              <a:t>IRU TIR-EPD Operational</a:t>
            </a:r>
          </a:p>
        </p:txBody>
      </p:sp>
      <p:sp>
        <p:nvSpPr>
          <p:cNvPr id="168" name="Rectangle 10"/>
          <p:cNvSpPr>
            <a:spLocks noChangeArrowheads="1"/>
          </p:cNvSpPr>
          <p:nvPr/>
        </p:nvSpPr>
        <p:spPr bwMode="auto">
          <a:xfrm>
            <a:off x="6286500" y="1714500"/>
            <a:ext cx="464579" cy="367223"/>
          </a:xfrm>
          <a:prstGeom prst="rect">
            <a:avLst/>
          </a:pr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 useBgFill="1">
        <p:nvSpPr>
          <p:cNvPr id="169" name="Rectangle 11"/>
          <p:cNvSpPr>
            <a:spLocks noChangeArrowheads="1"/>
          </p:cNvSpPr>
          <p:nvPr/>
        </p:nvSpPr>
        <p:spPr bwMode="auto">
          <a:xfrm>
            <a:off x="6286500" y="2273941"/>
            <a:ext cx="2500313" cy="504931"/>
          </a:xfrm>
          <a:prstGeom prst="rect">
            <a:avLst/>
          </a:pr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Ins="18000" anchor="ctr"/>
          <a:lstStyle/>
          <a:p>
            <a:pPr algn="r">
              <a:defRPr/>
            </a:pPr>
            <a:r>
              <a:rPr lang="en-GB" sz="1300" dirty="0">
                <a:latin typeface="Arial" charset="0"/>
                <a:cs typeface="+mn-cs"/>
              </a:rPr>
              <a:t>Finalisation stage</a:t>
            </a:r>
          </a:p>
        </p:txBody>
      </p:sp>
      <p:sp>
        <p:nvSpPr>
          <p:cNvPr id="170" name="Rectangle 12"/>
          <p:cNvSpPr>
            <a:spLocks noChangeArrowheads="1"/>
          </p:cNvSpPr>
          <p:nvPr/>
        </p:nvSpPr>
        <p:spPr bwMode="auto">
          <a:xfrm>
            <a:off x="6286500" y="2273941"/>
            <a:ext cx="464579" cy="371526"/>
          </a:xfrm>
          <a:prstGeom prst="rect">
            <a:avLst/>
          </a:prstGeom>
          <a:solidFill>
            <a:srgbClr val="009644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75" name="Rectangle 14"/>
          <p:cNvSpPr>
            <a:spLocks noChangeArrowheads="1"/>
          </p:cNvSpPr>
          <p:nvPr/>
        </p:nvSpPr>
        <p:spPr bwMode="auto">
          <a:xfrm>
            <a:off x="6286500" y="2860636"/>
            <a:ext cx="2500313" cy="503497"/>
          </a:xfrm>
          <a:prstGeom prst="rect">
            <a:avLst/>
          </a:pr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Ins="18000" anchor="ctr"/>
          <a:lstStyle/>
          <a:p>
            <a:pPr algn="r">
              <a:defRPr/>
            </a:pPr>
            <a:r>
              <a:rPr lang="en-GB" sz="1300" dirty="0">
                <a:latin typeface="Arial" charset="0"/>
                <a:cs typeface="Arial" charset="0"/>
              </a:rPr>
              <a:t>Development and </a:t>
            </a:r>
          </a:p>
          <a:p>
            <a:pPr algn="r">
              <a:defRPr/>
            </a:pPr>
            <a:r>
              <a:rPr lang="en-GB" sz="1300" dirty="0">
                <a:latin typeface="Arial" charset="0"/>
                <a:cs typeface="Arial" charset="0"/>
              </a:rPr>
              <a:t>Testing stage</a:t>
            </a:r>
          </a:p>
        </p:txBody>
      </p:sp>
      <p:sp>
        <p:nvSpPr>
          <p:cNvPr id="176" name="Rectangle 15"/>
          <p:cNvSpPr>
            <a:spLocks noChangeArrowheads="1"/>
          </p:cNvSpPr>
          <p:nvPr/>
        </p:nvSpPr>
        <p:spPr bwMode="auto">
          <a:xfrm>
            <a:off x="6286500" y="2860636"/>
            <a:ext cx="464579" cy="365788"/>
          </a:xfrm>
          <a:prstGeom prst="rect">
            <a:avLst/>
          </a:prstGeom>
          <a:solidFill>
            <a:srgbClr val="A0BC3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73" name="Rectangle 17"/>
          <p:cNvSpPr>
            <a:spLocks noChangeArrowheads="1"/>
          </p:cNvSpPr>
          <p:nvPr/>
        </p:nvSpPr>
        <p:spPr bwMode="auto">
          <a:xfrm>
            <a:off x="6286500" y="3443028"/>
            <a:ext cx="2500313" cy="503497"/>
          </a:xfrm>
          <a:prstGeom prst="rect">
            <a:avLst/>
          </a:pr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Ins="18000" anchor="ctr"/>
          <a:lstStyle/>
          <a:p>
            <a:pPr algn="r">
              <a:defRPr/>
            </a:pPr>
            <a:r>
              <a:rPr lang="en-GB" sz="1300" dirty="0">
                <a:latin typeface="Arial" charset="0"/>
                <a:cs typeface="Arial" charset="0"/>
              </a:rPr>
              <a:t>Discussion and</a:t>
            </a:r>
            <a:br>
              <a:rPr lang="en-GB" sz="1300" dirty="0">
                <a:latin typeface="Arial" charset="0"/>
                <a:cs typeface="Arial" charset="0"/>
              </a:rPr>
            </a:br>
            <a:r>
              <a:rPr lang="en-GB" sz="1300" dirty="0">
                <a:latin typeface="Arial" charset="0"/>
                <a:cs typeface="Arial" charset="0"/>
              </a:rPr>
              <a:t>Preparation stage</a:t>
            </a:r>
          </a:p>
        </p:txBody>
      </p:sp>
      <p:sp>
        <p:nvSpPr>
          <p:cNvPr id="174" name="Rectangle 18"/>
          <p:cNvSpPr>
            <a:spLocks noChangeArrowheads="1"/>
          </p:cNvSpPr>
          <p:nvPr/>
        </p:nvSpPr>
        <p:spPr bwMode="auto">
          <a:xfrm>
            <a:off x="6286500" y="3443028"/>
            <a:ext cx="464579" cy="3657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88" name="Freeform 187"/>
          <p:cNvSpPr/>
          <p:nvPr/>
        </p:nvSpPr>
        <p:spPr bwMode="auto">
          <a:xfrm>
            <a:off x="2829550" y="5153025"/>
            <a:ext cx="135106" cy="151535"/>
          </a:xfrm>
          <a:custGeom>
            <a:avLst/>
            <a:gdLst>
              <a:gd name="connsiteX0" fmla="*/ 5293 w 127892"/>
              <a:gd name="connsiteY0" fmla="*/ 90487 h 133482"/>
              <a:gd name="connsiteX1" fmla="*/ 5293 w 127892"/>
              <a:gd name="connsiteY1" fmla="*/ 40481 h 133482"/>
              <a:gd name="connsiteX2" fmla="*/ 10056 w 127892"/>
              <a:gd name="connsiteY2" fmla="*/ 33337 h 133482"/>
              <a:gd name="connsiteX3" fmla="*/ 12437 w 127892"/>
              <a:gd name="connsiteY3" fmla="*/ 26193 h 133482"/>
              <a:gd name="connsiteX4" fmla="*/ 38631 w 127892"/>
              <a:gd name="connsiteY4" fmla="*/ 23812 h 133482"/>
              <a:gd name="connsiteX5" fmla="*/ 43393 w 127892"/>
              <a:gd name="connsiteY5" fmla="*/ 16668 h 133482"/>
              <a:gd name="connsiteX6" fmla="*/ 41012 w 127892"/>
              <a:gd name="connsiteY6" fmla="*/ 7143 h 133482"/>
              <a:gd name="connsiteX7" fmla="*/ 43393 w 127892"/>
              <a:gd name="connsiteY7" fmla="*/ 0 h 133482"/>
              <a:gd name="connsiteX8" fmla="*/ 55299 w 127892"/>
              <a:gd name="connsiteY8" fmla="*/ 2381 h 133482"/>
              <a:gd name="connsiteX9" fmla="*/ 62443 w 127892"/>
              <a:gd name="connsiteY9" fmla="*/ 4762 h 133482"/>
              <a:gd name="connsiteX10" fmla="*/ 79112 w 127892"/>
              <a:gd name="connsiteY10" fmla="*/ 7143 h 133482"/>
              <a:gd name="connsiteX11" fmla="*/ 81493 w 127892"/>
              <a:gd name="connsiteY11" fmla="*/ 30956 h 133482"/>
              <a:gd name="connsiteX12" fmla="*/ 83874 w 127892"/>
              <a:gd name="connsiteY12" fmla="*/ 38100 h 133482"/>
              <a:gd name="connsiteX13" fmla="*/ 91018 w 127892"/>
              <a:gd name="connsiteY13" fmla="*/ 42862 h 133482"/>
              <a:gd name="connsiteX14" fmla="*/ 100543 w 127892"/>
              <a:gd name="connsiteY14" fmla="*/ 47625 h 133482"/>
              <a:gd name="connsiteX15" fmla="*/ 105306 w 127892"/>
              <a:gd name="connsiteY15" fmla="*/ 54768 h 133482"/>
              <a:gd name="connsiteX16" fmla="*/ 107687 w 127892"/>
              <a:gd name="connsiteY16" fmla="*/ 64293 h 133482"/>
              <a:gd name="connsiteX17" fmla="*/ 121974 w 127892"/>
              <a:gd name="connsiteY17" fmla="*/ 66675 h 133482"/>
              <a:gd name="connsiteX18" fmla="*/ 121974 w 127892"/>
              <a:gd name="connsiteY18" fmla="*/ 88106 h 133482"/>
              <a:gd name="connsiteX19" fmla="*/ 114831 w 127892"/>
              <a:gd name="connsiteY19" fmla="*/ 85725 h 133482"/>
              <a:gd name="connsiteX20" fmla="*/ 100543 w 127892"/>
              <a:gd name="connsiteY20" fmla="*/ 80962 h 133482"/>
              <a:gd name="connsiteX21" fmla="*/ 98162 w 127892"/>
              <a:gd name="connsiteY21" fmla="*/ 88106 h 133482"/>
              <a:gd name="connsiteX22" fmla="*/ 83874 w 127892"/>
              <a:gd name="connsiteY22" fmla="*/ 95250 h 133482"/>
              <a:gd name="connsiteX23" fmla="*/ 81493 w 127892"/>
              <a:gd name="connsiteY23" fmla="*/ 119062 h 133482"/>
              <a:gd name="connsiteX24" fmla="*/ 79112 w 127892"/>
              <a:gd name="connsiteY24" fmla="*/ 130968 h 133482"/>
              <a:gd name="connsiteX25" fmla="*/ 69587 w 127892"/>
              <a:gd name="connsiteY25" fmla="*/ 133350 h 133482"/>
              <a:gd name="connsiteX26" fmla="*/ 60062 w 127892"/>
              <a:gd name="connsiteY26" fmla="*/ 130968 h 133482"/>
              <a:gd name="connsiteX27" fmla="*/ 52918 w 127892"/>
              <a:gd name="connsiteY27" fmla="*/ 114300 h 133482"/>
              <a:gd name="connsiteX28" fmla="*/ 38631 w 127892"/>
              <a:gd name="connsiteY28" fmla="*/ 111918 h 133482"/>
              <a:gd name="connsiteX29" fmla="*/ 31487 w 127892"/>
              <a:gd name="connsiteY29" fmla="*/ 107156 h 133482"/>
              <a:gd name="connsiteX30" fmla="*/ 24343 w 127892"/>
              <a:gd name="connsiteY30" fmla="*/ 104775 h 133482"/>
              <a:gd name="connsiteX31" fmla="*/ 17199 w 127892"/>
              <a:gd name="connsiteY31" fmla="*/ 97631 h 133482"/>
              <a:gd name="connsiteX32" fmla="*/ 5293 w 127892"/>
              <a:gd name="connsiteY32" fmla="*/ 90487 h 13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92" h="133482">
                <a:moveTo>
                  <a:pt x="5293" y="90487"/>
                </a:moveTo>
                <a:cubicBezTo>
                  <a:pt x="3309" y="80962"/>
                  <a:pt x="0" y="77530"/>
                  <a:pt x="5293" y="40481"/>
                </a:cubicBezTo>
                <a:cubicBezTo>
                  <a:pt x="5698" y="37648"/>
                  <a:pt x="8468" y="35718"/>
                  <a:pt x="10056" y="33337"/>
                </a:cubicBezTo>
                <a:cubicBezTo>
                  <a:pt x="10850" y="30956"/>
                  <a:pt x="10869" y="28153"/>
                  <a:pt x="12437" y="26193"/>
                </a:cubicBezTo>
                <a:cubicBezTo>
                  <a:pt x="19615" y="17220"/>
                  <a:pt x="28571" y="22555"/>
                  <a:pt x="38631" y="23812"/>
                </a:cubicBezTo>
                <a:cubicBezTo>
                  <a:pt x="40218" y="21431"/>
                  <a:pt x="42988" y="19501"/>
                  <a:pt x="43393" y="16668"/>
                </a:cubicBezTo>
                <a:cubicBezTo>
                  <a:pt x="43856" y="13428"/>
                  <a:pt x="41012" y="10416"/>
                  <a:pt x="41012" y="7143"/>
                </a:cubicBezTo>
                <a:cubicBezTo>
                  <a:pt x="41012" y="4633"/>
                  <a:pt x="42599" y="2381"/>
                  <a:pt x="43393" y="0"/>
                </a:cubicBezTo>
                <a:cubicBezTo>
                  <a:pt x="47362" y="794"/>
                  <a:pt x="51373" y="1399"/>
                  <a:pt x="55299" y="2381"/>
                </a:cubicBezTo>
                <a:cubicBezTo>
                  <a:pt x="57734" y="2990"/>
                  <a:pt x="59982" y="4270"/>
                  <a:pt x="62443" y="4762"/>
                </a:cubicBezTo>
                <a:cubicBezTo>
                  <a:pt x="67947" y="5863"/>
                  <a:pt x="73556" y="6349"/>
                  <a:pt x="79112" y="7143"/>
                </a:cubicBezTo>
                <a:cubicBezTo>
                  <a:pt x="79906" y="15081"/>
                  <a:pt x="80280" y="23071"/>
                  <a:pt x="81493" y="30956"/>
                </a:cubicBezTo>
                <a:cubicBezTo>
                  <a:pt x="81875" y="33437"/>
                  <a:pt x="82306" y="36140"/>
                  <a:pt x="83874" y="38100"/>
                </a:cubicBezTo>
                <a:cubicBezTo>
                  <a:pt x="85662" y="40335"/>
                  <a:pt x="88533" y="41442"/>
                  <a:pt x="91018" y="42862"/>
                </a:cubicBezTo>
                <a:cubicBezTo>
                  <a:pt x="94100" y="44623"/>
                  <a:pt x="97368" y="46037"/>
                  <a:pt x="100543" y="47625"/>
                </a:cubicBezTo>
                <a:cubicBezTo>
                  <a:pt x="102131" y="50006"/>
                  <a:pt x="104179" y="52138"/>
                  <a:pt x="105306" y="54768"/>
                </a:cubicBezTo>
                <a:cubicBezTo>
                  <a:pt x="106595" y="57776"/>
                  <a:pt x="105024" y="62391"/>
                  <a:pt x="107687" y="64293"/>
                </a:cubicBezTo>
                <a:cubicBezTo>
                  <a:pt x="111616" y="67099"/>
                  <a:pt x="117212" y="65881"/>
                  <a:pt x="121974" y="66675"/>
                </a:cubicBezTo>
                <a:cubicBezTo>
                  <a:pt x="124260" y="73530"/>
                  <a:pt x="127892" y="80708"/>
                  <a:pt x="121974" y="88106"/>
                </a:cubicBezTo>
                <a:cubicBezTo>
                  <a:pt x="120406" y="90066"/>
                  <a:pt x="117212" y="86519"/>
                  <a:pt x="114831" y="85725"/>
                </a:cubicBezTo>
                <a:cubicBezTo>
                  <a:pt x="110536" y="81430"/>
                  <a:pt x="107435" y="74070"/>
                  <a:pt x="100543" y="80962"/>
                </a:cubicBezTo>
                <a:cubicBezTo>
                  <a:pt x="98768" y="82737"/>
                  <a:pt x="99730" y="86146"/>
                  <a:pt x="98162" y="88106"/>
                </a:cubicBezTo>
                <a:cubicBezTo>
                  <a:pt x="94806" y="92301"/>
                  <a:pt x="88578" y="93681"/>
                  <a:pt x="83874" y="95250"/>
                </a:cubicBezTo>
                <a:cubicBezTo>
                  <a:pt x="83080" y="103187"/>
                  <a:pt x="82547" y="111155"/>
                  <a:pt x="81493" y="119062"/>
                </a:cubicBezTo>
                <a:cubicBezTo>
                  <a:pt x="80958" y="123074"/>
                  <a:pt x="81703" y="127859"/>
                  <a:pt x="79112" y="130968"/>
                </a:cubicBezTo>
                <a:cubicBezTo>
                  <a:pt x="77017" y="133482"/>
                  <a:pt x="72762" y="132556"/>
                  <a:pt x="69587" y="133350"/>
                </a:cubicBezTo>
                <a:cubicBezTo>
                  <a:pt x="66412" y="132556"/>
                  <a:pt x="62376" y="133282"/>
                  <a:pt x="60062" y="130968"/>
                </a:cubicBezTo>
                <a:cubicBezTo>
                  <a:pt x="53577" y="124483"/>
                  <a:pt x="62478" y="119080"/>
                  <a:pt x="52918" y="114300"/>
                </a:cubicBezTo>
                <a:cubicBezTo>
                  <a:pt x="48600" y="112141"/>
                  <a:pt x="43393" y="112712"/>
                  <a:pt x="38631" y="111918"/>
                </a:cubicBezTo>
                <a:cubicBezTo>
                  <a:pt x="36250" y="110331"/>
                  <a:pt x="34047" y="108436"/>
                  <a:pt x="31487" y="107156"/>
                </a:cubicBezTo>
                <a:cubicBezTo>
                  <a:pt x="29242" y="106034"/>
                  <a:pt x="26432" y="106167"/>
                  <a:pt x="24343" y="104775"/>
                </a:cubicBezTo>
                <a:cubicBezTo>
                  <a:pt x="21541" y="102907"/>
                  <a:pt x="20211" y="99137"/>
                  <a:pt x="17199" y="97631"/>
                </a:cubicBezTo>
                <a:cubicBezTo>
                  <a:pt x="824" y="89443"/>
                  <a:pt x="7277" y="100012"/>
                  <a:pt x="5293" y="90487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indent="0" defTabSz="914400" eaLnBrk="1" latinLnBrk="0" hangingPunct="1">
              <a:lnSpc>
                <a:spcPct val="105000"/>
              </a:lnSpc>
              <a:buClr>
                <a:schemeClr val="bg1"/>
              </a:buClr>
              <a:buSzTx/>
              <a:buFontTx/>
              <a:buChar char="•"/>
              <a:tabLst/>
              <a:defRPr/>
            </a:pPr>
            <a:endParaRPr lang="fr-CH" smtClean="0"/>
          </a:p>
        </p:txBody>
      </p:sp>
      <p:sp>
        <p:nvSpPr>
          <p:cNvPr id="189" name="Rectangle 123"/>
          <p:cNvSpPr>
            <a:spLocks noChangeArrowheads="1"/>
          </p:cNvSpPr>
          <p:nvPr/>
        </p:nvSpPr>
        <p:spPr bwMode="auto">
          <a:xfrm>
            <a:off x="2709069" y="5222081"/>
            <a:ext cx="280526" cy="4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00" b="1" dirty="0" smtClean="0">
                <a:solidFill>
                  <a:srgbClr val="C20000"/>
                </a:solidFill>
                <a:latin typeface="Swis721 Lt BT"/>
              </a:rPr>
              <a:t>MONTENEGRO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345232" y="1455576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9C2"/>
                </a:solidFill>
              </a:rPr>
              <a:t>27</a:t>
            </a:r>
            <a:r>
              <a:rPr lang="en-US" dirty="0" smtClean="0">
                <a:solidFill>
                  <a:srgbClr val="0059C2"/>
                </a:solidFill>
              </a:rPr>
              <a:t> countries</a:t>
            </a:r>
            <a:endParaRPr lang="fr-CH" dirty="0">
              <a:solidFill>
                <a:srgbClr val="0059C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00800" cy="60161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/>
              <a:t> Growth of TIR-EPD submission</a:t>
            </a:r>
            <a:endParaRPr lang="fr-CH" sz="3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247" y="1861074"/>
            <a:ext cx="4249272" cy="4616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Average monthly grown: 7%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8489" y="2495776"/>
            <a:ext cx="4227756" cy="4616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Weekly submission: &gt; 13’000</a:t>
            </a: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150769" y="1869141"/>
            <a:ext cx="8583613" cy="480060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 </a:t>
            </a:r>
            <a:endParaRPr lang="fr-CH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451822" y="1831489"/>
          <a:ext cx="8100508" cy="4450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600" dirty="0" smtClean="0">
                <a:latin typeface="+mn-lt"/>
              </a:rPr>
              <a:t>TIR-EPD</a:t>
            </a:r>
            <a:r>
              <a:rPr lang="ru-RU" sz="3600" dirty="0" smtClean="0">
                <a:latin typeface="+mn-lt"/>
              </a:rPr>
              <a:t> </a:t>
            </a:r>
            <a:r>
              <a:rPr lang="en-US" sz="3600" dirty="0" err="1" smtClean="0">
                <a:latin typeface="+mn-lt"/>
              </a:rPr>
              <a:t>vs</a:t>
            </a:r>
            <a:r>
              <a:rPr lang="en-US" sz="3600" dirty="0" smtClean="0">
                <a:latin typeface="+mn-lt"/>
              </a:rPr>
              <a:t> TIR Carnet</a:t>
            </a:r>
            <a:endParaRPr lang="en-GB" sz="3600" dirty="0" smtClean="0">
              <a:latin typeface="+mn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0254" y="1609046"/>
            <a:ext cx="2644146" cy="4362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2963" y="1618429"/>
            <a:ext cx="2644828" cy="4363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29184" y="5994736"/>
            <a:ext cx="881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TIR-EPD = TIR Carnet + additional information </a:t>
            </a:r>
          </a:p>
          <a:p>
            <a:pPr algn="ctr"/>
            <a:r>
              <a:rPr lang="en-US" sz="2000" dirty="0" smtClean="0"/>
              <a:t>(in compliance with all national requirements)</a:t>
            </a:r>
            <a:endParaRPr lang="fr-CH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Template 4-3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solidFill>
            <a:schemeClr val="accent3"/>
          </a:solidFill>
        </a:ln>
      </a:spPr>
      <a:bodyPr rtlCol="0" anchor="ctr">
        <a:normAutofit/>
      </a:bodyPr>
      <a:lstStyle>
        <a:defPPr algn="ctr">
          <a:defRPr dirty="0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Key messages 2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accent4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Picture 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3200" baseline="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Closure pag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3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Template 4-3</Template>
  <TotalTime>26</TotalTime>
  <Words>840</Words>
  <Application>Microsoft Office PowerPoint</Application>
  <PresentationFormat>On-screen Show (4:3)</PresentationFormat>
  <Paragraphs>160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New Template 4-3</vt:lpstr>
      <vt:lpstr>Slides</vt:lpstr>
      <vt:lpstr>1_Key messages 2</vt:lpstr>
      <vt:lpstr>Picture Slides</vt:lpstr>
      <vt:lpstr>Closure page</vt:lpstr>
      <vt:lpstr>IRU TIR-EPD</vt:lpstr>
      <vt:lpstr>IRU TIR-EPD - a tool for submitting advance information on goods</vt:lpstr>
      <vt:lpstr>IRU TIR-EPD: Concept </vt:lpstr>
      <vt:lpstr>Advantages for Holders</vt:lpstr>
      <vt:lpstr>Value for Customs</vt:lpstr>
      <vt:lpstr>Slide 6</vt:lpstr>
      <vt:lpstr>I</vt:lpstr>
      <vt:lpstr>  Growth of TIR-EPD submission</vt:lpstr>
      <vt:lpstr>TIR-EPD vs TIR Carnet</vt:lpstr>
      <vt:lpstr>   New version of IRU TIR-EPD: from 15 April 2013</vt:lpstr>
      <vt:lpstr>Main advantages of new TIR-EPD interface</vt:lpstr>
      <vt:lpstr>Recommendations for Holders</vt:lpstr>
      <vt:lpstr> TIR-EPD Support Materials 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IRU TIR-EPD</dc:title>
  <dc:creator>treybellet</dc:creator>
  <cp:lastModifiedBy>treybellet</cp:lastModifiedBy>
  <cp:revision>4</cp:revision>
  <dcterms:created xsi:type="dcterms:W3CDTF">2014-01-17T16:21:17Z</dcterms:created>
  <dcterms:modified xsi:type="dcterms:W3CDTF">2014-01-21T16:03:16Z</dcterms:modified>
</cp:coreProperties>
</file>