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0" r:id="rId4"/>
    <p:sldId id="261" r:id="rId5"/>
    <p:sldId id="259" r:id="rId6"/>
    <p:sldId id="262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13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HORSEL\Users\MBilliet\Environment\Euro%20Standards\Toxic_emissions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2"/>
  <c:chart>
    <c:autoTitleDeleted val="1"/>
    <c:plotArea>
      <c:layout>
        <c:manualLayout>
          <c:layoutTarget val="inner"/>
          <c:xMode val="edge"/>
          <c:yMode val="edge"/>
          <c:x val="4.6123215511990306E-2"/>
          <c:y val="3.1903792198388993E-2"/>
          <c:w val="0.9375029960985376"/>
          <c:h val="0.82690492352249079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1990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CO</c:v>
                </c:pt>
                <c:pt idx="1">
                  <c:v>HC</c:v>
                </c:pt>
                <c:pt idx="2">
                  <c:v>NOx</c:v>
                </c:pt>
                <c:pt idx="3">
                  <c:v>particulates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4"/>
            </a:solidFill>
          </c:spPr>
          <c:cat>
            <c:strRef>
              <c:f>Sheet1!$B$1:$E$1</c:f>
              <c:strCache>
                <c:ptCount val="4"/>
                <c:pt idx="0">
                  <c:v>CO</c:v>
                </c:pt>
                <c:pt idx="1">
                  <c:v>HC</c:v>
                </c:pt>
                <c:pt idx="2">
                  <c:v>NOx</c:v>
                </c:pt>
                <c:pt idx="3">
                  <c:v>particulates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19</c:v>
                </c:pt>
                <c:pt idx="1">
                  <c:v>28</c:v>
                </c:pt>
                <c:pt idx="2">
                  <c:v>35</c:v>
                </c:pt>
                <c:pt idx="3">
                  <c:v>14</c:v>
                </c:pt>
              </c:numCache>
            </c:numRef>
          </c:val>
        </c:ser>
        <c:ser>
          <c:idx val="6"/>
          <c:order val="2"/>
          <c:tx>
            <c:strRef>
              <c:f>Sheet1!$A$8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Sheet1!$B$1:$E$1</c:f>
              <c:strCache>
                <c:ptCount val="4"/>
                <c:pt idx="0">
                  <c:v>CO</c:v>
                </c:pt>
                <c:pt idx="1">
                  <c:v>HC</c:v>
                </c:pt>
                <c:pt idx="2">
                  <c:v>NOx</c:v>
                </c:pt>
                <c:pt idx="3">
                  <c:v>particulates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12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gapWidth val="75"/>
        <c:overlap val="-25"/>
        <c:axId val="94586752"/>
        <c:axId val="94588288"/>
      </c:barChart>
      <c:catAx>
        <c:axId val="945867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4588288"/>
        <c:crosses val="autoZero"/>
        <c:lblAlgn val="ctr"/>
        <c:lblOffset val="100"/>
        <c:tickLblSkip val="1"/>
        <c:tickMarkSkip val="1"/>
      </c:catAx>
      <c:valAx>
        <c:axId val="94588288"/>
        <c:scaling>
          <c:orientation val="minMax"/>
          <c:max val="100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4586752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/>
      <c:pieChart>
        <c:varyColors val="1"/>
        <c:ser>
          <c:idx val="0"/>
          <c:order val="0"/>
          <c:tx>
            <c:strRef>
              <c:f>Sheet1!$B$56</c:f>
              <c:strCache>
                <c:ptCount val="1"/>
                <c:pt idx="0">
                  <c:v>CO2</c:v>
                </c:pt>
              </c:strCache>
            </c:strRef>
          </c:tx>
          <c:explosion val="25"/>
          <c:cat>
            <c:strRef>
              <c:f>Sheet1!$A$57:$A$66</c:f>
              <c:strCache>
                <c:ptCount val="10"/>
                <c:pt idx="0">
                  <c:v>Cement prod</c:v>
                </c:pt>
                <c:pt idx="1">
                  <c:v>Iron &amp; Steel prod</c:v>
                </c:pt>
                <c:pt idx="2">
                  <c:v>Public Electricity and Heat prod</c:v>
                </c:pt>
                <c:pt idx="3">
                  <c:v>Road Transport</c:v>
                </c:pt>
                <c:pt idx="4">
                  <c:v>HDVs</c:v>
                </c:pt>
                <c:pt idx="5">
                  <c:v>Manufacturing &amp; construction</c:v>
                </c:pt>
                <c:pt idx="6">
                  <c:v>Residential</c:v>
                </c:pt>
                <c:pt idx="7">
                  <c:v>Commercial</c:v>
                </c:pt>
                <c:pt idx="8">
                  <c:v>Petroleum refining</c:v>
                </c:pt>
                <c:pt idx="9">
                  <c:v>Other</c:v>
                </c:pt>
              </c:strCache>
            </c:strRef>
          </c:cat>
          <c:val>
            <c:numRef>
              <c:f>Sheet1!$B$57:$B$66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29</c:v>
                </c:pt>
                <c:pt idx="3">
                  <c:v>22</c:v>
                </c:pt>
                <c:pt idx="4">
                  <c:v>3</c:v>
                </c:pt>
                <c:pt idx="5">
                  <c:v>15</c:v>
                </c:pt>
                <c:pt idx="6">
                  <c:v>11</c:v>
                </c:pt>
                <c:pt idx="7">
                  <c:v>5</c:v>
                </c:pt>
                <c:pt idx="8">
                  <c:v>4</c:v>
                </c:pt>
                <c:pt idx="9">
                  <c:v>9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  <c:userShapes r:id="rId2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A9BB7-C5F9-433E-A99E-FA4C3B41CD9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B6CF0A6-A654-4E3F-80F2-593CF876B452}">
      <dgm:prSet phldrT="[Text]" custT="1"/>
      <dgm:spPr/>
      <dgm:t>
        <a:bodyPr/>
        <a:lstStyle/>
        <a:p>
          <a:r>
            <a:rPr lang="en-GB" sz="2400" dirty="0" smtClean="0"/>
            <a:t>Greening</a:t>
          </a:r>
          <a:endParaRPr lang="en-GB" sz="2400" dirty="0"/>
        </a:p>
      </dgm:t>
    </dgm:pt>
    <dgm:pt modelId="{ED090329-CB6F-484C-8990-904749C072E6}" type="parTrans" cxnId="{50D6C38D-17B3-4A26-8DCE-8CA0A8CB458D}">
      <dgm:prSet/>
      <dgm:spPr/>
      <dgm:t>
        <a:bodyPr/>
        <a:lstStyle/>
        <a:p>
          <a:endParaRPr lang="en-GB"/>
        </a:p>
      </dgm:t>
    </dgm:pt>
    <dgm:pt modelId="{222A9158-1134-4E96-832A-C689359DA1DE}" type="sibTrans" cxnId="{50D6C38D-17B3-4A26-8DCE-8CA0A8CB458D}">
      <dgm:prSet/>
      <dgm:spPr/>
      <dgm:t>
        <a:bodyPr/>
        <a:lstStyle/>
        <a:p>
          <a:endParaRPr lang="en-GB"/>
        </a:p>
      </dgm:t>
    </dgm:pt>
    <dgm:pt modelId="{F3615208-4F9A-4283-86C5-52CD4DEC324C}">
      <dgm:prSet phldrT="[Text]" custT="1"/>
      <dgm:spPr/>
      <dgm:t>
        <a:bodyPr/>
        <a:lstStyle/>
        <a:p>
          <a:r>
            <a:rPr lang="en-GB" sz="2400" dirty="0" smtClean="0"/>
            <a:t>Free Movement</a:t>
          </a:r>
          <a:endParaRPr lang="en-GB" sz="2400" dirty="0"/>
        </a:p>
      </dgm:t>
    </dgm:pt>
    <dgm:pt modelId="{AFC66695-A9E6-458F-A4BA-4C079E0E7BD6}" type="parTrans" cxnId="{6E88E558-A0B3-4266-92B6-486E477FD5FD}">
      <dgm:prSet/>
      <dgm:spPr/>
      <dgm:t>
        <a:bodyPr/>
        <a:lstStyle/>
        <a:p>
          <a:endParaRPr lang="en-GB"/>
        </a:p>
      </dgm:t>
    </dgm:pt>
    <dgm:pt modelId="{188A84D7-F8E1-401A-9FAE-C5F3AE34FFD1}" type="sibTrans" cxnId="{6E88E558-A0B3-4266-92B6-486E477FD5FD}">
      <dgm:prSet/>
      <dgm:spPr/>
      <dgm:t>
        <a:bodyPr/>
        <a:lstStyle/>
        <a:p>
          <a:endParaRPr lang="en-GB"/>
        </a:p>
      </dgm:t>
    </dgm:pt>
    <dgm:pt modelId="{F4E2A061-3E6A-4298-9D12-97D5B12B65A9}">
      <dgm:prSet phldrT="[Text]" custT="1"/>
      <dgm:spPr/>
      <dgm:t>
        <a:bodyPr/>
        <a:lstStyle/>
        <a:p>
          <a:r>
            <a:rPr lang="en-GB" sz="2400" dirty="0" smtClean="0"/>
            <a:t>Market functioning</a:t>
          </a:r>
          <a:endParaRPr lang="en-GB" sz="2400" dirty="0"/>
        </a:p>
      </dgm:t>
    </dgm:pt>
    <dgm:pt modelId="{28079502-A98D-4F95-A336-AB0C96D02822}" type="parTrans" cxnId="{7A865FD6-8236-48D1-B53D-3973F5C5F14D}">
      <dgm:prSet/>
      <dgm:spPr/>
      <dgm:t>
        <a:bodyPr/>
        <a:lstStyle/>
        <a:p>
          <a:endParaRPr lang="en-GB"/>
        </a:p>
      </dgm:t>
    </dgm:pt>
    <dgm:pt modelId="{159D5581-8D40-4853-988F-314283D1C6C0}" type="sibTrans" cxnId="{7A865FD6-8236-48D1-B53D-3973F5C5F14D}">
      <dgm:prSet/>
      <dgm:spPr/>
      <dgm:t>
        <a:bodyPr/>
        <a:lstStyle/>
        <a:p>
          <a:endParaRPr lang="en-GB"/>
        </a:p>
      </dgm:t>
    </dgm:pt>
    <dgm:pt modelId="{2E0D84AB-DB49-447A-A659-67BB59ACCA53}">
      <dgm:prSet custT="1"/>
      <dgm:spPr/>
      <dgm:t>
        <a:bodyPr/>
        <a:lstStyle/>
        <a:p>
          <a:r>
            <a:rPr lang="en-GB" sz="2400" dirty="0" smtClean="0"/>
            <a:t>Innovation</a:t>
          </a:r>
          <a:endParaRPr lang="en-GB" sz="2400" dirty="0"/>
        </a:p>
      </dgm:t>
    </dgm:pt>
    <dgm:pt modelId="{0951A5E6-927E-4025-B45D-2C75967425CF}" type="parTrans" cxnId="{208112BA-BF17-4467-A3DA-0163952FE6EB}">
      <dgm:prSet/>
      <dgm:spPr/>
      <dgm:t>
        <a:bodyPr/>
        <a:lstStyle/>
        <a:p>
          <a:endParaRPr lang="en-GB"/>
        </a:p>
      </dgm:t>
    </dgm:pt>
    <dgm:pt modelId="{C345074C-1FC0-443D-93F8-453978FFCD7E}" type="sibTrans" cxnId="{208112BA-BF17-4467-A3DA-0163952FE6EB}">
      <dgm:prSet/>
      <dgm:spPr/>
      <dgm:t>
        <a:bodyPr/>
        <a:lstStyle/>
        <a:p>
          <a:endParaRPr lang="en-GB"/>
        </a:p>
      </dgm:t>
    </dgm:pt>
    <dgm:pt modelId="{71E39D25-29D9-4143-B3D0-97CF994266C1}">
      <dgm:prSet custT="1"/>
      <dgm:spPr/>
      <dgm:t>
        <a:bodyPr/>
        <a:lstStyle/>
        <a:p>
          <a:r>
            <a:rPr lang="en-GB" sz="2400" dirty="0" smtClean="0"/>
            <a:t>Enforcement</a:t>
          </a:r>
          <a:endParaRPr lang="en-GB" sz="2400" dirty="0"/>
        </a:p>
      </dgm:t>
    </dgm:pt>
    <dgm:pt modelId="{D8D17335-A8FF-47A9-92D1-B93A415B01C2}" type="parTrans" cxnId="{4490A39E-1281-4A4C-95FB-9E68F8D35EAE}">
      <dgm:prSet/>
      <dgm:spPr/>
      <dgm:t>
        <a:bodyPr/>
        <a:lstStyle/>
        <a:p>
          <a:endParaRPr lang="en-GB"/>
        </a:p>
      </dgm:t>
    </dgm:pt>
    <dgm:pt modelId="{E3CB2739-E7D0-4F65-B69F-3F6523881695}" type="sibTrans" cxnId="{4490A39E-1281-4A4C-95FB-9E68F8D35EAE}">
      <dgm:prSet/>
      <dgm:spPr/>
      <dgm:t>
        <a:bodyPr/>
        <a:lstStyle/>
        <a:p>
          <a:endParaRPr lang="en-GB"/>
        </a:p>
      </dgm:t>
    </dgm:pt>
    <dgm:pt modelId="{C61344F4-FDA5-40BA-AC50-59F5BCEBA211}">
      <dgm:prSet custT="1"/>
      <dgm:spPr/>
      <dgm:t>
        <a:bodyPr/>
        <a:lstStyle/>
        <a:p>
          <a:r>
            <a:rPr lang="en-GB" sz="2400" dirty="0" smtClean="0"/>
            <a:t>Security</a:t>
          </a:r>
          <a:endParaRPr lang="en-GB" sz="2400" dirty="0"/>
        </a:p>
      </dgm:t>
    </dgm:pt>
    <dgm:pt modelId="{F68B4CAD-53A5-40A9-9760-071338F95C16}" type="parTrans" cxnId="{E3E0F0CE-7E8C-43F7-89C0-9FCAE95A38D2}">
      <dgm:prSet/>
      <dgm:spPr/>
      <dgm:t>
        <a:bodyPr/>
        <a:lstStyle/>
        <a:p>
          <a:endParaRPr lang="en-GB"/>
        </a:p>
      </dgm:t>
    </dgm:pt>
    <dgm:pt modelId="{A7C77235-26CE-4F69-840C-676692B0299A}" type="sibTrans" cxnId="{E3E0F0CE-7E8C-43F7-89C0-9FCAE95A38D2}">
      <dgm:prSet/>
      <dgm:spPr/>
      <dgm:t>
        <a:bodyPr/>
        <a:lstStyle/>
        <a:p>
          <a:endParaRPr lang="en-GB"/>
        </a:p>
      </dgm:t>
    </dgm:pt>
    <dgm:pt modelId="{B02ECA0C-46EA-4AD1-BDC0-D76A84BA245C}" type="pres">
      <dgm:prSet presAssocID="{126A9BB7-C5F9-433E-A99E-FA4C3B41CD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83F62B-A875-4582-9B35-834E7F9C42C2}" type="pres">
      <dgm:prSet presAssocID="{1B6CF0A6-A654-4E3F-80F2-593CF876B452}" presName="linNode" presStyleCnt="0"/>
      <dgm:spPr/>
    </dgm:pt>
    <dgm:pt modelId="{960AFAB9-6FCC-4F13-B1EF-CC8CECACB17A}" type="pres">
      <dgm:prSet presAssocID="{1B6CF0A6-A654-4E3F-80F2-593CF876B452}" presName="parentText" presStyleLbl="node1" presStyleIdx="0" presStyleCnt="6" custScaleX="72606" custScaleY="118043" custLinFactY="200000" custLinFactNeighborX="83116" custLinFactNeighborY="23855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22DE2E-8D8F-4D6B-9245-3BDA597E12D7}" type="pres">
      <dgm:prSet presAssocID="{222A9158-1134-4E96-832A-C689359DA1DE}" presName="sp" presStyleCnt="0"/>
      <dgm:spPr/>
    </dgm:pt>
    <dgm:pt modelId="{84C6D0E7-170E-43B1-8054-F34FB56513B6}" type="pres">
      <dgm:prSet presAssocID="{F3615208-4F9A-4283-86C5-52CD4DEC324C}" presName="linNode" presStyleCnt="0"/>
      <dgm:spPr/>
    </dgm:pt>
    <dgm:pt modelId="{ADAC86EC-833A-4DD0-9110-D91500A96A50}" type="pres">
      <dgm:prSet presAssocID="{F3615208-4F9A-4283-86C5-52CD4DEC324C}" presName="parentText" presStyleLbl="node1" presStyleIdx="1" presStyleCnt="6" custScaleX="72678" custScaleY="101224" custLinFactNeighborX="-8532" custLinFactNeighborY="3223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D606CF-4419-48F3-8018-30EC4B22DADD}" type="pres">
      <dgm:prSet presAssocID="{188A84D7-F8E1-401A-9FAE-C5F3AE34FFD1}" presName="sp" presStyleCnt="0"/>
      <dgm:spPr/>
    </dgm:pt>
    <dgm:pt modelId="{7A20910E-11F3-4C24-8FAA-31A6624599CF}" type="pres">
      <dgm:prSet presAssocID="{F4E2A061-3E6A-4298-9D12-97D5B12B65A9}" presName="linNode" presStyleCnt="0"/>
      <dgm:spPr/>
    </dgm:pt>
    <dgm:pt modelId="{C14B632B-CE93-41B3-B35A-070B554994E3}" type="pres">
      <dgm:prSet presAssocID="{F4E2A061-3E6A-4298-9D12-97D5B12B65A9}" presName="parentText" presStyleLbl="node1" presStyleIdx="2" presStyleCnt="6" custScaleX="72678" custScaleY="94715" custLinFactY="-100000" custLinFactNeighborX="-90443" custLinFactNeighborY="-11567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E06AE3-EB4C-4B58-A2AF-C3603B14116F}" type="pres">
      <dgm:prSet presAssocID="{159D5581-8D40-4853-988F-314283D1C6C0}" presName="sp" presStyleCnt="0"/>
      <dgm:spPr/>
    </dgm:pt>
    <dgm:pt modelId="{5CF0BF4E-352A-44EF-AC54-04083EF1286D}" type="pres">
      <dgm:prSet presAssocID="{2E0D84AB-DB49-447A-A659-67BB59ACCA53}" presName="linNode" presStyleCnt="0"/>
      <dgm:spPr/>
    </dgm:pt>
    <dgm:pt modelId="{1D7AD41E-B0B7-43BB-AEA1-3D412100DB45}" type="pres">
      <dgm:prSet presAssocID="{2E0D84AB-DB49-447A-A659-67BB59ACCA53}" presName="parentText" presStyleLbl="node1" presStyleIdx="3" presStyleCnt="6" custScaleX="71895" custScaleY="97361" custLinFactNeighborX="83035" custLinFactNeighborY="-8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42B3C0-AD9D-4951-940B-2A135C149A7D}" type="pres">
      <dgm:prSet presAssocID="{C345074C-1FC0-443D-93F8-453978FFCD7E}" presName="sp" presStyleCnt="0"/>
      <dgm:spPr/>
    </dgm:pt>
    <dgm:pt modelId="{49FC6CAB-838F-454A-ACAA-259309244442}" type="pres">
      <dgm:prSet presAssocID="{C61344F4-FDA5-40BA-AC50-59F5BCEBA211}" presName="linNode" presStyleCnt="0"/>
      <dgm:spPr/>
    </dgm:pt>
    <dgm:pt modelId="{A321F0FE-D412-4B0A-AB7A-BECE567ED15D}" type="pres">
      <dgm:prSet presAssocID="{C61344F4-FDA5-40BA-AC50-59F5BCEBA211}" presName="parentText" presStyleLbl="node1" presStyleIdx="4" presStyleCnt="6" custScaleX="72669" custScaleY="101847" custLinFactY="-66406" custLinFactNeighborX="-8532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747877-CC29-4172-9898-B503AA8BCD4F}" type="pres">
      <dgm:prSet presAssocID="{A7C77235-26CE-4F69-840C-676692B0299A}" presName="sp" presStyleCnt="0"/>
      <dgm:spPr/>
    </dgm:pt>
    <dgm:pt modelId="{548308B1-B4A7-49F2-8B94-965FD06AEDBE}" type="pres">
      <dgm:prSet presAssocID="{71E39D25-29D9-4143-B3D0-97CF994266C1}" presName="linNode" presStyleCnt="0"/>
      <dgm:spPr/>
    </dgm:pt>
    <dgm:pt modelId="{4E8D5588-CA12-4437-8C9D-D60395AB6A7A}" type="pres">
      <dgm:prSet presAssocID="{71E39D25-29D9-4143-B3D0-97CF994266C1}" presName="parentText" presStyleLbl="node1" presStyleIdx="5" presStyleCnt="6" custScaleX="72868" custScaleY="100689" custLinFactY="-200000" custLinFactNeighborX="-90532" custLinFactNeighborY="-21945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08112BA-BF17-4467-A3DA-0163952FE6EB}" srcId="{126A9BB7-C5F9-433E-A99E-FA4C3B41CD9F}" destId="{2E0D84AB-DB49-447A-A659-67BB59ACCA53}" srcOrd="3" destOrd="0" parTransId="{0951A5E6-927E-4025-B45D-2C75967425CF}" sibTransId="{C345074C-1FC0-443D-93F8-453978FFCD7E}"/>
    <dgm:cxn modelId="{50D6C38D-17B3-4A26-8DCE-8CA0A8CB458D}" srcId="{126A9BB7-C5F9-433E-A99E-FA4C3B41CD9F}" destId="{1B6CF0A6-A654-4E3F-80F2-593CF876B452}" srcOrd="0" destOrd="0" parTransId="{ED090329-CB6F-484C-8990-904749C072E6}" sibTransId="{222A9158-1134-4E96-832A-C689359DA1DE}"/>
    <dgm:cxn modelId="{1E590C95-224D-4AD0-8413-A5342425F037}" type="presOf" srcId="{71E39D25-29D9-4143-B3D0-97CF994266C1}" destId="{4E8D5588-CA12-4437-8C9D-D60395AB6A7A}" srcOrd="0" destOrd="0" presId="urn:microsoft.com/office/officeart/2005/8/layout/vList5"/>
    <dgm:cxn modelId="{4490A39E-1281-4A4C-95FB-9E68F8D35EAE}" srcId="{126A9BB7-C5F9-433E-A99E-FA4C3B41CD9F}" destId="{71E39D25-29D9-4143-B3D0-97CF994266C1}" srcOrd="5" destOrd="0" parTransId="{D8D17335-A8FF-47A9-92D1-B93A415B01C2}" sibTransId="{E3CB2739-E7D0-4F65-B69F-3F6523881695}"/>
    <dgm:cxn modelId="{E3E0F0CE-7E8C-43F7-89C0-9FCAE95A38D2}" srcId="{126A9BB7-C5F9-433E-A99E-FA4C3B41CD9F}" destId="{C61344F4-FDA5-40BA-AC50-59F5BCEBA211}" srcOrd="4" destOrd="0" parTransId="{F68B4CAD-53A5-40A9-9760-071338F95C16}" sibTransId="{A7C77235-26CE-4F69-840C-676692B0299A}"/>
    <dgm:cxn modelId="{75817C7E-AB1D-4313-825C-1A8BD9E9442F}" type="presOf" srcId="{2E0D84AB-DB49-447A-A659-67BB59ACCA53}" destId="{1D7AD41E-B0B7-43BB-AEA1-3D412100DB45}" srcOrd="0" destOrd="0" presId="urn:microsoft.com/office/officeart/2005/8/layout/vList5"/>
    <dgm:cxn modelId="{6E88E558-A0B3-4266-92B6-486E477FD5FD}" srcId="{126A9BB7-C5F9-433E-A99E-FA4C3B41CD9F}" destId="{F3615208-4F9A-4283-86C5-52CD4DEC324C}" srcOrd="1" destOrd="0" parTransId="{AFC66695-A9E6-458F-A4BA-4C079E0E7BD6}" sibTransId="{188A84D7-F8E1-401A-9FAE-C5F3AE34FFD1}"/>
    <dgm:cxn modelId="{5AA3452E-80B3-4B79-B3C2-AE3EC51454A3}" type="presOf" srcId="{126A9BB7-C5F9-433E-A99E-FA4C3B41CD9F}" destId="{B02ECA0C-46EA-4AD1-BDC0-D76A84BA245C}" srcOrd="0" destOrd="0" presId="urn:microsoft.com/office/officeart/2005/8/layout/vList5"/>
    <dgm:cxn modelId="{21B461A8-8F87-4B24-B365-30AF94FF0DD9}" type="presOf" srcId="{F4E2A061-3E6A-4298-9D12-97D5B12B65A9}" destId="{C14B632B-CE93-41B3-B35A-070B554994E3}" srcOrd="0" destOrd="0" presId="urn:microsoft.com/office/officeart/2005/8/layout/vList5"/>
    <dgm:cxn modelId="{7BFB8396-A637-403A-BB21-A9DBC28ADD46}" type="presOf" srcId="{C61344F4-FDA5-40BA-AC50-59F5BCEBA211}" destId="{A321F0FE-D412-4B0A-AB7A-BECE567ED15D}" srcOrd="0" destOrd="0" presId="urn:microsoft.com/office/officeart/2005/8/layout/vList5"/>
    <dgm:cxn modelId="{7A865FD6-8236-48D1-B53D-3973F5C5F14D}" srcId="{126A9BB7-C5F9-433E-A99E-FA4C3B41CD9F}" destId="{F4E2A061-3E6A-4298-9D12-97D5B12B65A9}" srcOrd="2" destOrd="0" parTransId="{28079502-A98D-4F95-A336-AB0C96D02822}" sibTransId="{159D5581-8D40-4853-988F-314283D1C6C0}"/>
    <dgm:cxn modelId="{2FEF2B56-B8DA-48E2-89DA-F572FE93CF34}" type="presOf" srcId="{1B6CF0A6-A654-4E3F-80F2-593CF876B452}" destId="{960AFAB9-6FCC-4F13-B1EF-CC8CECACB17A}" srcOrd="0" destOrd="0" presId="urn:microsoft.com/office/officeart/2005/8/layout/vList5"/>
    <dgm:cxn modelId="{1551DE55-6E18-436A-9E8D-2C346C95209B}" type="presOf" srcId="{F3615208-4F9A-4283-86C5-52CD4DEC324C}" destId="{ADAC86EC-833A-4DD0-9110-D91500A96A50}" srcOrd="0" destOrd="0" presId="urn:microsoft.com/office/officeart/2005/8/layout/vList5"/>
    <dgm:cxn modelId="{E6239432-5BE5-4AFE-A71F-5BBA80853C59}" type="presParOf" srcId="{B02ECA0C-46EA-4AD1-BDC0-D76A84BA245C}" destId="{5183F62B-A875-4582-9B35-834E7F9C42C2}" srcOrd="0" destOrd="0" presId="urn:microsoft.com/office/officeart/2005/8/layout/vList5"/>
    <dgm:cxn modelId="{EA190FC7-6823-4EDD-A0EA-F3E1C790F1FF}" type="presParOf" srcId="{5183F62B-A875-4582-9B35-834E7F9C42C2}" destId="{960AFAB9-6FCC-4F13-B1EF-CC8CECACB17A}" srcOrd="0" destOrd="0" presId="urn:microsoft.com/office/officeart/2005/8/layout/vList5"/>
    <dgm:cxn modelId="{28D1FBFB-67DC-46E1-B04A-AEB15BAFD21F}" type="presParOf" srcId="{B02ECA0C-46EA-4AD1-BDC0-D76A84BA245C}" destId="{5C22DE2E-8D8F-4D6B-9245-3BDA597E12D7}" srcOrd="1" destOrd="0" presId="urn:microsoft.com/office/officeart/2005/8/layout/vList5"/>
    <dgm:cxn modelId="{A5273C71-4241-4472-BE5D-F095F5BF7674}" type="presParOf" srcId="{B02ECA0C-46EA-4AD1-BDC0-D76A84BA245C}" destId="{84C6D0E7-170E-43B1-8054-F34FB56513B6}" srcOrd="2" destOrd="0" presId="urn:microsoft.com/office/officeart/2005/8/layout/vList5"/>
    <dgm:cxn modelId="{AC139D14-E4EC-4DAD-94B9-987AA58BD39B}" type="presParOf" srcId="{84C6D0E7-170E-43B1-8054-F34FB56513B6}" destId="{ADAC86EC-833A-4DD0-9110-D91500A96A50}" srcOrd="0" destOrd="0" presId="urn:microsoft.com/office/officeart/2005/8/layout/vList5"/>
    <dgm:cxn modelId="{72072F12-13FB-4483-A74B-DA927FB0498E}" type="presParOf" srcId="{B02ECA0C-46EA-4AD1-BDC0-D76A84BA245C}" destId="{81D606CF-4419-48F3-8018-30EC4B22DADD}" srcOrd="3" destOrd="0" presId="urn:microsoft.com/office/officeart/2005/8/layout/vList5"/>
    <dgm:cxn modelId="{38AB37F7-C6C5-4593-82A2-3C710BA1404B}" type="presParOf" srcId="{B02ECA0C-46EA-4AD1-BDC0-D76A84BA245C}" destId="{7A20910E-11F3-4C24-8FAA-31A6624599CF}" srcOrd="4" destOrd="0" presId="urn:microsoft.com/office/officeart/2005/8/layout/vList5"/>
    <dgm:cxn modelId="{39FB8F63-7878-49B3-9BC1-85C792AAC1C2}" type="presParOf" srcId="{7A20910E-11F3-4C24-8FAA-31A6624599CF}" destId="{C14B632B-CE93-41B3-B35A-070B554994E3}" srcOrd="0" destOrd="0" presId="urn:microsoft.com/office/officeart/2005/8/layout/vList5"/>
    <dgm:cxn modelId="{8BE72C4D-2937-4D7D-AEC9-34F87BF1B99C}" type="presParOf" srcId="{B02ECA0C-46EA-4AD1-BDC0-D76A84BA245C}" destId="{79E06AE3-EB4C-4B58-A2AF-C3603B14116F}" srcOrd="5" destOrd="0" presId="urn:microsoft.com/office/officeart/2005/8/layout/vList5"/>
    <dgm:cxn modelId="{C2F48BDA-270D-415F-93DB-45368B81F6E1}" type="presParOf" srcId="{B02ECA0C-46EA-4AD1-BDC0-D76A84BA245C}" destId="{5CF0BF4E-352A-44EF-AC54-04083EF1286D}" srcOrd="6" destOrd="0" presId="urn:microsoft.com/office/officeart/2005/8/layout/vList5"/>
    <dgm:cxn modelId="{8DA6B757-513A-4ED4-A200-CC60D96A8356}" type="presParOf" srcId="{5CF0BF4E-352A-44EF-AC54-04083EF1286D}" destId="{1D7AD41E-B0B7-43BB-AEA1-3D412100DB45}" srcOrd="0" destOrd="0" presId="urn:microsoft.com/office/officeart/2005/8/layout/vList5"/>
    <dgm:cxn modelId="{5205D50B-5055-4F64-8319-9B369DB572D3}" type="presParOf" srcId="{B02ECA0C-46EA-4AD1-BDC0-D76A84BA245C}" destId="{7F42B3C0-AD9D-4951-940B-2A135C149A7D}" srcOrd="7" destOrd="0" presId="urn:microsoft.com/office/officeart/2005/8/layout/vList5"/>
    <dgm:cxn modelId="{C1DD033B-866F-41EB-A7E7-74BC6DEBAA6A}" type="presParOf" srcId="{B02ECA0C-46EA-4AD1-BDC0-D76A84BA245C}" destId="{49FC6CAB-838F-454A-ACAA-259309244442}" srcOrd="8" destOrd="0" presId="urn:microsoft.com/office/officeart/2005/8/layout/vList5"/>
    <dgm:cxn modelId="{147D094E-2570-4C67-8305-13BCEC5D27F1}" type="presParOf" srcId="{49FC6CAB-838F-454A-ACAA-259309244442}" destId="{A321F0FE-D412-4B0A-AB7A-BECE567ED15D}" srcOrd="0" destOrd="0" presId="urn:microsoft.com/office/officeart/2005/8/layout/vList5"/>
    <dgm:cxn modelId="{8DCA739D-CFF6-4E31-9318-218897AE8D5A}" type="presParOf" srcId="{B02ECA0C-46EA-4AD1-BDC0-D76A84BA245C}" destId="{61747877-CC29-4172-9898-B503AA8BCD4F}" srcOrd="9" destOrd="0" presId="urn:microsoft.com/office/officeart/2005/8/layout/vList5"/>
    <dgm:cxn modelId="{5283B56E-9816-4C2F-BAA9-BDA114771C32}" type="presParOf" srcId="{B02ECA0C-46EA-4AD1-BDC0-D76A84BA245C}" destId="{548308B1-B4A7-49F2-8B94-965FD06AEDBE}" srcOrd="10" destOrd="0" presId="urn:microsoft.com/office/officeart/2005/8/layout/vList5"/>
    <dgm:cxn modelId="{61C60EC3-7795-4B34-86B9-1EE97D3BFF4B}" type="presParOf" srcId="{548308B1-B4A7-49F2-8B94-965FD06AEDBE}" destId="{4E8D5588-CA12-4437-8C9D-D60395AB6A7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66A337-0D70-4FCE-997B-52570DE96455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3C7941D-8096-4CC0-BAD8-DE40B26454CF}">
      <dgm:prSet phldrT="[Text]" custT="1"/>
      <dgm:spPr/>
      <dgm:t>
        <a:bodyPr/>
        <a:lstStyle/>
        <a:p>
          <a:r>
            <a:rPr lang="en-GB" sz="3200" dirty="0" smtClean="0"/>
            <a:t>Market</a:t>
          </a:r>
          <a:endParaRPr lang="en-GB" sz="3200" dirty="0"/>
        </a:p>
      </dgm:t>
    </dgm:pt>
    <dgm:pt modelId="{681B0FC4-7FCA-448E-9E71-620CB0DB0033}" type="parTrans" cxnId="{791AAEFA-6E1D-4647-9800-46926128E82B}">
      <dgm:prSet/>
      <dgm:spPr/>
      <dgm:t>
        <a:bodyPr/>
        <a:lstStyle/>
        <a:p>
          <a:endParaRPr lang="en-GB" sz="2000"/>
        </a:p>
      </dgm:t>
    </dgm:pt>
    <dgm:pt modelId="{955283E8-A896-451F-A926-134082EF7098}" type="sibTrans" cxnId="{791AAEFA-6E1D-4647-9800-46926128E82B}">
      <dgm:prSet/>
      <dgm:spPr/>
      <dgm:t>
        <a:bodyPr/>
        <a:lstStyle/>
        <a:p>
          <a:endParaRPr lang="en-GB" sz="2000"/>
        </a:p>
      </dgm:t>
    </dgm:pt>
    <dgm:pt modelId="{31C63F81-E262-436E-94FE-A0B410944053}">
      <dgm:prSet phldrT="[Text]" custT="1"/>
      <dgm:spPr/>
      <dgm:t>
        <a:bodyPr/>
        <a:lstStyle/>
        <a:p>
          <a:r>
            <a:rPr lang="en-GB" sz="1200" dirty="0" smtClean="0"/>
            <a:t>Crisis</a:t>
          </a:r>
          <a:endParaRPr lang="en-GB" sz="1200" dirty="0"/>
        </a:p>
      </dgm:t>
    </dgm:pt>
    <dgm:pt modelId="{0C7785AE-8B87-4F50-BC7C-303DACE7684C}" type="parTrans" cxnId="{842AB11F-9B69-4B28-A357-49742F4483B3}">
      <dgm:prSet/>
      <dgm:spPr/>
      <dgm:t>
        <a:bodyPr/>
        <a:lstStyle/>
        <a:p>
          <a:endParaRPr lang="en-GB" sz="2000"/>
        </a:p>
      </dgm:t>
    </dgm:pt>
    <dgm:pt modelId="{625AC7D1-C027-4CA7-BDF8-69AEFFF546A3}" type="sibTrans" cxnId="{842AB11F-9B69-4B28-A357-49742F4483B3}">
      <dgm:prSet/>
      <dgm:spPr/>
      <dgm:t>
        <a:bodyPr/>
        <a:lstStyle/>
        <a:p>
          <a:endParaRPr lang="en-GB" sz="2000"/>
        </a:p>
      </dgm:t>
    </dgm:pt>
    <dgm:pt modelId="{51CDDEC1-8FA4-40DE-ABC1-A1227E151996}">
      <dgm:prSet phldrT="[Text]" custT="1"/>
      <dgm:spPr/>
      <dgm:t>
        <a:bodyPr/>
        <a:lstStyle/>
        <a:p>
          <a:r>
            <a:rPr lang="en-GB" sz="1200" dirty="0" smtClean="0"/>
            <a:t>Competition</a:t>
          </a:r>
          <a:endParaRPr lang="en-GB" sz="1200" dirty="0"/>
        </a:p>
      </dgm:t>
    </dgm:pt>
    <dgm:pt modelId="{1C93348D-8745-49A1-8215-C671BAD93C00}" type="parTrans" cxnId="{EA59D7F9-1E26-44F7-9E7A-B45ECE9AAAA1}">
      <dgm:prSet/>
      <dgm:spPr/>
      <dgm:t>
        <a:bodyPr/>
        <a:lstStyle/>
        <a:p>
          <a:endParaRPr lang="en-GB" sz="2000"/>
        </a:p>
      </dgm:t>
    </dgm:pt>
    <dgm:pt modelId="{81B996FB-073F-4A34-B2CF-256B7CAA3F5E}" type="sibTrans" cxnId="{EA59D7F9-1E26-44F7-9E7A-B45ECE9AAAA1}">
      <dgm:prSet/>
      <dgm:spPr/>
      <dgm:t>
        <a:bodyPr/>
        <a:lstStyle/>
        <a:p>
          <a:endParaRPr lang="en-GB" sz="2000"/>
        </a:p>
      </dgm:t>
    </dgm:pt>
    <dgm:pt modelId="{A3CA474F-B3BC-49A5-A03B-2CA04B9D9775}">
      <dgm:prSet phldrT="[Text]" custT="1"/>
      <dgm:spPr/>
      <dgm:t>
        <a:bodyPr/>
        <a:lstStyle/>
        <a:p>
          <a:r>
            <a:rPr lang="en-GB" sz="1200" dirty="0" smtClean="0"/>
            <a:t>State-owned integrators</a:t>
          </a:r>
          <a:endParaRPr lang="en-GB" sz="1200" dirty="0"/>
        </a:p>
      </dgm:t>
    </dgm:pt>
    <dgm:pt modelId="{BC3CC692-EC45-47F9-89D2-223C1E4C966F}" type="parTrans" cxnId="{2869BCFA-C48F-42E4-B344-109D0726FE23}">
      <dgm:prSet/>
      <dgm:spPr/>
      <dgm:t>
        <a:bodyPr/>
        <a:lstStyle/>
        <a:p>
          <a:endParaRPr lang="en-GB" sz="2000"/>
        </a:p>
      </dgm:t>
    </dgm:pt>
    <dgm:pt modelId="{34F3F5EC-8040-4FB0-BFC0-AD82A0DEFFFC}" type="sibTrans" cxnId="{2869BCFA-C48F-42E4-B344-109D0726FE23}">
      <dgm:prSet/>
      <dgm:spPr/>
      <dgm:t>
        <a:bodyPr/>
        <a:lstStyle/>
        <a:p>
          <a:endParaRPr lang="en-GB" sz="2000"/>
        </a:p>
      </dgm:t>
    </dgm:pt>
    <dgm:pt modelId="{0D57A21E-F0F3-401D-944C-6235F222993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1200" dirty="0" smtClean="0"/>
            <a:t>Prices</a:t>
          </a:r>
          <a:endParaRPr lang="en-GB" sz="1200" dirty="0"/>
        </a:p>
      </dgm:t>
    </dgm:pt>
    <dgm:pt modelId="{7F24C1C1-05ED-4F4E-B9B1-F40E3DBB21FA}" type="parTrans" cxnId="{0731F973-A242-442D-A738-9E8130E50393}">
      <dgm:prSet/>
      <dgm:spPr/>
      <dgm:t>
        <a:bodyPr/>
        <a:lstStyle/>
        <a:p>
          <a:endParaRPr lang="en-GB" sz="2000"/>
        </a:p>
      </dgm:t>
    </dgm:pt>
    <dgm:pt modelId="{016F7CCF-90C4-40A9-8E65-CC3240F741C6}" type="sibTrans" cxnId="{0731F973-A242-442D-A738-9E8130E50393}">
      <dgm:prSet/>
      <dgm:spPr/>
      <dgm:t>
        <a:bodyPr/>
        <a:lstStyle/>
        <a:p>
          <a:endParaRPr lang="en-GB" sz="2000"/>
        </a:p>
      </dgm:t>
    </dgm:pt>
    <dgm:pt modelId="{F8249227-C065-488A-BDA7-8B6E9A92E6E1}">
      <dgm:prSet phldrT="[Text]" custT="1"/>
      <dgm:spPr/>
      <dgm:t>
        <a:bodyPr/>
        <a:lstStyle/>
        <a:p>
          <a:r>
            <a:rPr lang="en-GB" sz="1200" dirty="0" smtClean="0"/>
            <a:t>Working conditions</a:t>
          </a:r>
          <a:endParaRPr lang="en-GB" sz="1200" dirty="0"/>
        </a:p>
      </dgm:t>
    </dgm:pt>
    <dgm:pt modelId="{07D9E8DA-EA93-4B64-A025-DD66F55033C4}" type="parTrans" cxnId="{C90A1E7B-44B2-42DF-B45A-CE3A76CFCCD8}">
      <dgm:prSet/>
      <dgm:spPr/>
      <dgm:t>
        <a:bodyPr/>
        <a:lstStyle/>
        <a:p>
          <a:endParaRPr lang="en-GB" sz="2000"/>
        </a:p>
      </dgm:t>
    </dgm:pt>
    <dgm:pt modelId="{2784DCC1-881C-4AF5-B4D4-B12A345E45C9}" type="sibTrans" cxnId="{C90A1E7B-44B2-42DF-B45A-CE3A76CFCCD8}">
      <dgm:prSet/>
      <dgm:spPr/>
      <dgm:t>
        <a:bodyPr/>
        <a:lstStyle/>
        <a:p>
          <a:endParaRPr lang="en-GB" sz="2000"/>
        </a:p>
      </dgm:t>
    </dgm:pt>
    <dgm:pt modelId="{9430F33D-1B04-4DD0-A5BB-3ABF8FE24FDA}">
      <dgm:prSet custT="1"/>
      <dgm:spPr>
        <a:solidFill>
          <a:srgbClr val="C00000"/>
        </a:solidFill>
      </dgm:spPr>
      <dgm:t>
        <a:bodyPr/>
        <a:lstStyle/>
        <a:p>
          <a:r>
            <a:rPr lang="en-GB" sz="1200" dirty="0" smtClean="0"/>
            <a:t>Shippers</a:t>
          </a:r>
          <a:endParaRPr lang="en-GB" sz="1200" dirty="0"/>
        </a:p>
      </dgm:t>
    </dgm:pt>
    <dgm:pt modelId="{94A5260D-048D-402A-97B7-516E4791C5AB}" type="parTrans" cxnId="{1837021C-0CD5-4E23-BC71-FF8354F7D21B}">
      <dgm:prSet/>
      <dgm:spPr/>
      <dgm:t>
        <a:bodyPr/>
        <a:lstStyle/>
        <a:p>
          <a:endParaRPr lang="en-GB" sz="2000"/>
        </a:p>
      </dgm:t>
    </dgm:pt>
    <dgm:pt modelId="{E6E4A1F4-3D67-4125-9788-C9B916606CF2}" type="sibTrans" cxnId="{1837021C-0CD5-4E23-BC71-FF8354F7D21B}">
      <dgm:prSet/>
      <dgm:spPr/>
      <dgm:t>
        <a:bodyPr/>
        <a:lstStyle/>
        <a:p>
          <a:endParaRPr lang="en-GB" sz="2000"/>
        </a:p>
      </dgm:t>
    </dgm:pt>
    <dgm:pt modelId="{DC8A70A4-7B10-4BAC-B7E8-FBF8206CA2F1}">
      <dgm:prSet custT="1"/>
      <dgm:spPr/>
      <dgm:t>
        <a:bodyPr/>
        <a:lstStyle/>
        <a:p>
          <a:r>
            <a:rPr lang="en-GB" sz="1200" dirty="0" smtClean="0"/>
            <a:t>forwarders</a:t>
          </a:r>
          <a:endParaRPr lang="en-GB" sz="1200" dirty="0"/>
        </a:p>
      </dgm:t>
    </dgm:pt>
    <dgm:pt modelId="{2B2A890B-98E0-48FC-AFA0-A2EA83ECAF9B}" type="parTrans" cxnId="{26FD10F9-FB7C-4F9A-B910-4BD40FFEB382}">
      <dgm:prSet/>
      <dgm:spPr/>
      <dgm:t>
        <a:bodyPr/>
        <a:lstStyle/>
        <a:p>
          <a:endParaRPr lang="en-GB" sz="2000"/>
        </a:p>
      </dgm:t>
    </dgm:pt>
    <dgm:pt modelId="{6C8A6DAC-19D0-4434-9792-D914658874D8}" type="sibTrans" cxnId="{26FD10F9-FB7C-4F9A-B910-4BD40FFEB382}">
      <dgm:prSet/>
      <dgm:spPr/>
      <dgm:t>
        <a:bodyPr/>
        <a:lstStyle/>
        <a:p>
          <a:endParaRPr lang="en-GB" sz="2000"/>
        </a:p>
      </dgm:t>
    </dgm:pt>
    <dgm:pt modelId="{15349CAD-71CA-439B-A760-39F7CEB7A95C}">
      <dgm:prSet custT="1"/>
      <dgm:spPr/>
      <dgm:t>
        <a:bodyPr/>
        <a:lstStyle/>
        <a:p>
          <a:r>
            <a:rPr lang="en-GB" sz="1200" dirty="0" smtClean="0">
              <a:solidFill>
                <a:schemeClr val="bg1"/>
              </a:solidFill>
            </a:rPr>
            <a:t>Food &amp; Safety rules</a:t>
          </a:r>
          <a:endParaRPr lang="en-GB" sz="1200" dirty="0">
            <a:solidFill>
              <a:schemeClr val="bg1"/>
            </a:solidFill>
          </a:endParaRPr>
        </a:p>
      </dgm:t>
    </dgm:pt>
    <dgm:pt modelId="{0558F346-A9A1-46CB-B65A-481E8678F9B5}" type="parTrans" cxnId="{77CCC63B-3917-4BAD-9D6F-DBAA2D5D711F}">
      <dgm:prSet/>
      <dgm:spPr/>
      <dgm:t>
        <a:bodyPr/>
        <a:lstStyle/>
        <a:p>
          <a:endParaRPr lang="en-GB"/>
        </a:p>
      </dgm:t>
    </dgm:pt>
    <dgm:pt modelId="{609A2DF5-A3BD-4172-ADEF-FAAD90366F02}" type="sibTrans" cxnId="{77CCC63B-3917-4BAD-9D6F-DBAA2D5D711F}">
      <dgm:prSet/>
      <dgm:spPr/>
      <dgm:t>
        <a:bodyPr/>
        <a:lstStyle/>
        <a:p>
          <a:endParaRPr lang="en-GB"/>
        </a:p>
      </dgm:t>
    </dgm:pt>
    <dgm:pt modelId="{C3716345-B8CA-42EA-BB31-FC5AD4C17583}" type="pres">
      <dgm:prSet presAssocID="{D166A337-0D70-4FCE-997B-52570DE964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7C0CC90-3920-4458-B40A-D16950DAAABE}" type="pres">
      <dgm:prSet presAssocID="{53C7941D-8096-4CC0-BAD8-DE40B26454CF}" presName="centerShape" presStyleLbl="node0" presStyleIdx="0" presStyleCnt="1" custScaleX="112693" custScaleY="107908"/>
      <dgm:spPr/>
      <dgm:t>
        <a:bodyPr/>
        <a:lstStyle/>
        <a:p>
          <a:endParaRPr lang="en-GB"/>
        </a:p>
      </dgm:t>
    </dgm:pt>
    <dgm:pt modelId="{5309E622-6F25-4A58-A44B-1E1E61DCA8A2}" type="pres">
      <dgm:prSet presAssocID="{31C63F81-E262-436E-94FE-A0B41094405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BDA97-A587-482A-9391-7AFDE4395101}" type="pres">
      <dgm:prSet presAssocID="{31C63F81-E262-436E-94FE-A0B410944053}" presName="dummy" presStyleCnt="0"/>
      <dgm:spPr/>
      <dgm:t>
        <a:bodyPr/>
        <a:lstStyle/>
        <a:p>
          <a:endParaRPr lang="en-GB"/>
        </a:p>
      </dgm:t>
    </dgm:pt>
    <dgm:pt modelId="{F9286AB4-82F1-4370-BBD4-986D563D5F7E}" type="pres">
      <dgm:prSet presAssocID="{625AC7D1-C027-4CA7-BDF8-69AEFFF546A3}" presName="sibTrans" presStyleLbl="sibTrans2D1" presStyleIdx="0" presStyleCnt="8"/>
      <dgm:spPr/>
      <dgm:t>
        <a:bodyPr/>
        <a:lstStyle/>
        <a:p>
          <a:endParaRPr lang="en-GB"/>
        </a:p>
      </dgm:t>
    </dgm:pt>
    <dgm:pt modelId="{58FFA469-BBC5-44BC-9CB6-9D923D27AE57}" type="pres">
      <dgm:prSet presAssocID="{51CDDEC1-8FA4-40DE-ABC1-A1227E15199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7926F1-8E1F-4572-A4AC-7FA049CA1CB6}" type="pres">
      <dgm:prSet presAssocID="{51CDDEC1-8FA4-40DE-ABC1-A1227E151996}" presName="dummy" presStyleCnt="0"/>
      <dgm:spPr/>
      <dgm:t>
        <a:bodyPr/>
        <a:lstStyle/>
        <a:p>
          <a:endParaRPr lang="en-GB"/>
        </a:p>
      </dgm:t>
    </dgm:pt>
    <dgm:pt modelId="{49AAA696-CFC9-4AFD-906C-A7032CCA930B}" type="pres">
      <dgm:prSet presAssocID="{81B996FB-073F-4A34-B2CF-256B7CAA3F5E}" presName="sibTrans" presStyleLbl="sibTrans2D1" presStyleIdx="1" presStyleCnt="8"/>
      <dgm:spPr/>
      <dgm:t>
        <a:bodyPr/>
        <a:lstStyle/>
        <a:p>
          <a:endParaRPr lang="en-GB"/>
        </a:p>
      </dgm:t>
    </dgm:pt>
    <dgm:pt modelId="{5F370D4B-7462-4F49-95DE-BF49D838DA0E}" type="pres">
      <dgm:prSet presAssocID="{9430F33D-1B04-4DD0-A5BB-3ABF8FE24FD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41A8FB-1FC1-4735-AAE8-14C7DC958BCC}" type="pres">
      <dgm:prSet presAssocID="{9430F33D-1B04-4DD0-A5BB-3ABF8FE24FDA}" presName="dummy" presStyleCnt="0"/>
      <dgm:spPr/>
    </dgm:pt>
    <dgm:pt modelId="{5BC9E4EB-DB70-49D0-A7E8-C6BBAA203AE2}" type="pres">
      <dgm:prSet presAssocID="{E6E4A1F4-3D67-4125-9788-C9B916606CF2}" presName="sibTrans" presStyleLbl="sibTrans2D1" presStyleIdx="2" presStyleCnt="8"/>
      <dgm:spPr/>
      <dgm:t>
        <a:bodyPr/>
        <a:lstStyle/>
        <a:p>
          <a:endParaRPr lang="en-GB"/>
        </a:p>
      </dgm:t>
    </dgm:pt>
    <dgm:pt modelId="{92F1C125-2971-4720-A561-F13B94BE0A80}" type="pres">
      <dgm:prSet presAssocID="{DC8A70A4-7B10-4BAC-B7E8-FBF8206CA2F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C7A8C3-302E-485A-A144-7BA4665B99EA}" type="pres">
      <dgm:prSet presAssocID="{DC8A70A4-7B10-4BAC-B7E8-FBF8206CA2F1}" presName="dummy" presStyleCnt="0"/>
      <dgm:spPr/>
    </dgm:pt>
    <dgm:pt modelId="{09ED1668-3554-4550-BE76-79A056043D42}" type="pres">
      <dgm:prSet presAssocID="{6C8A6DAC-19D0-4434-9792-D914658874D8}" presName="sibTrans" presStyleLbl="sibTrans2D1" presStyleIdx="3" presStyleCnt="8"/>
      <dgm:spPr/>
      <dgm:t>
        <a:bodyPr/>
        <a:lstStyle/>
        <a:p>
          <a:endParaRPr lang="en-GB"/>
        </a:p>
      </dgm:t>
    </dgm:pt>
    <dgm:pt modelId="{300E4819-1D43-4858-A847-D3CD4671D595}" type="pres">
      <dgm:prSet presAssocID="{A3CA474F-B3BC-49A5-A03B-2CA04B9D977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E8C7B5-FA7B-4EDC-8067-9C130C9545BE}" type="pres">
      <dgm:prSet presAssocID="{A3CA474F-B3BC-49A5-A03B-2CA04B9D9775}" presName="dummy" presStyleCnt="0"/>
      <dgm:spPr/>
      <dgm:t>
        <a:bodyPr/>
        <a:lstStyle/>
        <a:p>
          <a:endParaRPr lang="en-GB"/>
        </a:p>
      </dgm:t>
    </dgm:pt>
    <dgm:pt modelId="{EE038ED3-8CE3-453D-807F-A67B2ED28209}" type="pres">
      <dgm:prSet presAssocID="{34F3F5EC-8040-4FB0-BFC0-AD82A0DEFFFC}" presName="sibTrans" presStyleLbl="sibTrans2D1" presStyleIdx="4" presStyleCnt="8"/>
      <dgm:spPr/>
      <dgm:t>
        <a:bodyPr/>
        <a:lstStyle/>
        <a:p>
          <a:endParaRPr lang="en-GB"/>
        </a:p>
      </dgm:t>
    </dgm:pt>
    <dgm:pt modelId="{0D644ED9-0DED-4B2E-B17D-D247DB631384}" type="pres">
      <dgm:prSet presAssocID="{15349CAD-71CA-439B-A760-39F7CEB7A95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506B06-238A-4C03-BE5E-4601988BC131}" type="pres">
      <dgm:prSet presAssocID="{15349CAD-71CA-439B-A760-39F7CEB7A95C}" presName="dummy" presStyleCnt="0"/>
      <dgm:spPr/>
    </dgm:pt>
    <dgm:pt modelId="{AF3EF0A7-2F28-4BD9-BCCE-B176FF2C921B}" type="pres">
      <dgm:prSet presAssocID="{609A2DF5-A3BD-4172-ADEF-FAAD90366F02}" presName="sibTrans" presStyleLbl="sibTrans2D1" presStyleIdx="5" presStyleCnt="8"/>
      <dgm:spPr/>
      <dgm:t>
        <a:bodyPr/>
        <a:lstStyle/>
        <a:p>
          <a:endParaRPr lang="en-GB"/>
        </a:p>
      </dgm:t>
    </dgm:pt>
    <dgm:pt modelId="{CDC21872-C639-437D-8F61-F940FDA1F882}" type="pres">
      <dgm:prSet presAssocID="{0D57A21E-F0F3-401D-944C-6235F2229931}" presName="node" presStyleLbl="node1" presStyleIdx="6" presStyleCnt="8" custRadScaleRad="85578" custRadScaleInc="-153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656A3E-1E85-4FAF-B537-85ECA377DD46}" type="pres">
      <dgm:prSet presAssocID="{0D57A21E-F0F3-401D-944C-6235F2229931}" presName="dummy" presStyleCnt="0"/>
      <dgm:spPr/>
      <dgm:t>
        <a:bodyPr/>
        <a:lstStyle/>
        <a:p>
          <a:endParaRPr lang="en-GB"/>
        </a:p>
      </dgm:t>
    </dgm:pt>
    <dgm:pt modelId="{342F56E3-2C4A-416E-97D9-AEE3166B459B}" type="pres">
      <dgm:prSet presAssocID="{016F7CCF-90C4-40A9-8E65-CC3240F741C6}" presName="sibTrans" presStyleLbl="sibTrans2D1" presStyleIdx="6" presStyleCnt="8" custLinFactNeighborX="-7" custLinFactNeighborY="-105"/>
      <dgm:spPr/>
      <dgm:t>
        <a:bodyPr/>
        <a:lstStyle/>
        <a:p>
          <a:endParaRPr lang="en-GB"/>
        </a:p>
      </dgm:t>
    </dgm:pt>
    <dgm:pt modelId="{002B726B-E8C0-43F4-BEF9-037013A1AC7A}" type="pres">
      <dgm:prSet presAssocID="{F8249227-C065-488A-BDA7-8B6E9A92E6E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29A9EC-9430-4E77-88EA-3E62A7CD8DB1}" type="pres">
      <dgm:prSet presAssocID="{F8249227-C065-488A-BDA7-8B6E9A92E6E1}" presName="dummy" presStyleCnt="0"/>
      <dgm:spPr/>
      <dgm:t>
        <a:bodyPr/>
        <a:lstStyle/>
        <a:p>
          <a:endParaRPr lang="en-GB"/>
        </a:p>
      </dgm:t>
    </dgm:pt>
    <dgm:pt modelId="{A1CFCDFD-4476-4573-92BE-FB14BE03B0FE}" type="pres">
      <dgm:prSet presAssocID="{2784DCC1-881C-4AF5-B4D4-B12A345E45C9}" presName="sibTrans" presStyleLbl="sibTrans2D1" presStyleIdx="7" presStyleCnt="8"/>
      <dgm:spPr/>
      <dgm:t>
        <a:bodyPr/>
        <a:lstStyle/>
        <a:p>
          <a:endParaRPr lang="en-GB"/>
        </a:p>
      </dgm:t>
    </dgm:pt>
  </dgm:ptLst>
  <dgm:cxnLst>
    <dgm:cxn modelId="{7323A365-94C1-4AB0-B3C9-916CB29428A2}" type="presOf" srcId="{34F3F5EC-8040-4FB0-BFC0-AD82A0DEFFFC}" destId="{EE038ED3-8CE3-453D-807F-A67B2ED28209}" srcOrd="0" destOrd="0" presId="urn:microsoft.com/office/officeart/2005/8/layout/radial6"/>
    <dgm:cxn modelId="{2869BCFA-C48F-42E4-B344-109D0726FE23}" srcId="{53C7941D-8096-4CC0-BAD8-DE40B26454CF}" destId="{A3CA474F-B3BC-49A5-A03B-2CA04B9D9775}" srcOrd="4" destOrd="0" parTransId="{BC3CC692-EC45-47F9-89D2-223C1E4C966F}" sibTransId="{34F3F5EC-8040-4FB0-BFC0-AD82A0DEFFFC}"/>
    <dgm:cxn modelId="{B9D3FA88-82BE-4B61-AE97-6615F558F20F}" type="presOf" srcId="{9430F33D-1B04-4DD0-A5BB-3ABF8FE24FDA}" destId="{5F370D4B-7462-4F49-95DE-BF49D838DA0E}" srcOrd="0" destOrd="0" presId="urn:microsoft.com/office/officeart/2005/8/layout/radial6"/>
    <dgm:cxn modelId="{EA59D7F9-1E26-44F7-9E7A-B45ECE9AAAA1}" srcId="{53C7941D-8096-4CC0-BAD8-DE40B26454CF}" destId="{51CDDEC1-8FA4-40DE-ABC1-A1227E151996}" srcOrd="1" destOrd="0" parTransId="{1C93348D-8745-49A1-8215-C671BAD93C00}" sibTransId="{81B996FB-073F-4A34-B2CF-256B7CAA3F5E}"/>
    <dgm:cxn modelId="{19A34F2B-33A8-4EB3-8FF1-D7356457B034}" type="presOf" srcId="{016F7CCF-90C4-40A9-8E65-CC3240F741C6}" destId="{342F56E3-2C4A-416E-97D9-AEE3166B459B}" srcOrd="0" destOrd="0" presId="urn:microsoft.com/office/officeart/2005/8/layout/radial6"/>
    <dgm:cxn modelId="{EB976F75-BAF5-48F9-B0F2-19023A76FBCE}" type="presOf" srcId="{D166A337-0D70-4FCE-997B-52570DE96455}" destId="{C3716345-B8CA-42EA-BB31-FC5AD4C17583}" srcOrd="0" destOrd="0" presId="urn:microsoft.com/office/officeart/2005/8/layout/radial6"/>
    <dgm:cxn modelId="{26BF02D8-A40C-4B9C-AF91-E11343D12362}" type="presOf" srcId="{2784DCC1-881C-4AF5-B4D4-B12A345E45C9}" destId="{A1CFCDFD-4476-4573-92BE-FB14BE03B0FE}" srcOrd="0" destOrd="0" presId="urn:microsoft.com/office/officeart/2005/8/layout/radial6"/>
    <dgm:cxn modelId="{791AAEFA-6E1D-4647-9800-46926128E82B}" srcId="{D166A337-0D70-4FCE-997B-52570DE96455}" destId="{53C7941D-8096-4CC0-BAD8-DE40B26454CF}" srcOrd="0" destOrd="0" parTransId="{681B0FC4-7FCA-448E-9E71-620CB0DB0033}" sibTransId="{955283E8-A896-451F-A926-134082EF7098}"/>
    <dgm:cxn modelId="{C90A1E7B-44B2-42DF-B45A-CE3A76CFCCD8}" srcId="{53C7941D-8096-4CC0-BAD8-DE40B26454CF}" destId="{F8249227-C065-488A-BDA7-8B6E9A92E6E1}" srcOrd="7" destOrd="0" parTransId="{07D9E8DA-EA93-4B64-A025-DD66F55033C4}" sibTransId="{2784DCC1-881C-4AF5-B4D4-B12A345E45C9}"/>
    <dgm:cxn modelId="{E1F5CC0A-3DF7-417F-834B-ED929D927374}" type="presOf" srcId="{53C7941D-8096-4CC0-BAD8-DE40B26454CF}" destId="{27C0CC90-3920-4458-B40A-D16950DAAABE}" srcOrd="0" destOrd="0" presId="urn:microsoft.com/office/officeart/2005/8/layout/radial6"/>
    <dgm:cxn modelId="{6381CB24-56E5-41DC-A9CC-D09357369F84}" type="presOf" srcId="{15349CAD-71CA-439B-A760-39F7CEB7A95C}" destId="{0D644ED9-0DED-4B2E-B17D-D247DB631384}" srcOrd="0" destOrd="0" presId="urn:microsoft.com/office/officeart/2005/8/layout/radial6"/>
    <dgm:cxn modelId="{77CCC63B-3917-4BAD-9D6F-DBAA2D5D711F}" srcId="{53C7941D-8096-4CC0-BAD8-DE40B26454CF}" destId="{15349CAD-71CA-439B-A760-39F7CEB7A95C}" srcOrd="5" destOrd="0" parTransId="{0558F346-A9A1-46CB-B65A-481E8678F9B5}" sibTransId="{609A2DF5-A3BD-4172-ADEF-FAAD90366F02}"/>
    <dgm:cxn modelId="{1CE5684F-A483-45D2-8418-1743CC3722AD}" type="presOf" srcId="{51CDDEC1-8FA4-40DE-ABC1-A1227E151996}" destId="{58FFA469-BBC5-44BC-9CB6-9D923D27AE57}" srcOrd="0" destOrd="0" presId="urn:microsoft.com/office/officeart/2005/8/layout/radial6"/>
    <dgm:cxn modelId="{1837021C-0CD5-4E23-BC71-FF8354F7D21B}" srcId="{53C7941D-8096-4CC0-BAD8-DE40B26454CF}" destId="{9430F33D-1B04-4DD0-A5BB-3ABF8FE24FDA}" srcOrd="2" destOrd="0" parTransId="{94A5260D-048D-402A-97B7-516E4791C5AB}" sibTransId="{E6E4A1F4-3D67-4125-9788-C9B916606CF2}"/>
    <dgm:cxn modelId="{BF507BEE-8706-4019-99A3-FC8FDF86EF2F}" type="presOf" srcId="{625AC7D1-C027-4CA7-BDF8-69AEFFF546A3}" destId="{F9286AB4-82F1-4370-BBD4-986D563D5F7E}" srcOrd="0" destOrd="0" presId="urn:microsoft.com/office/officeart/2005/8/layout/radial6"/>
    <dgm:cxn modelId="{3E34D37B-4299-4E24-B7B7-F71767E8AAF7}" type="presOf" srcId="{A3CA474F-B3BC-49A5-A03B-2CA04B9D9775}" destId="{300E4819-1D43-4858-A847-D3CD4671D595}" srcOrd="0" destOrd="0" presId="urn:microsoft.com/office/officeart/2005/8/layout/radial6"/>
    <dgm:cxn modelId="{5BDB3A55-25EC-413D-B279-33E392D83898}" type="presOf" srcId="{6C8A6DAC-19D0-4434-9792-D914658874D8}" destId="{09ED1668-3554-4550-BE76-79A056043D42}" srcOrd="0" destOrd="0" presId="urn:microsoft.com/office/officeart/2005/8/layout/radial6"/>
    <dgm:cxn modelId="{D0641733-647A-4FE0-82F0-36A9C3AA39AD}" type="presOf" srcId="{0D57A21E-F0F3-401D-944C-6235F2229931}" destId="{CDC21872-C639-437D-8F61-F940FDA1F882}" srcOrd="0" destOrd="0" presId="urn:microsoft.com/office/officeart/2005/8/layout/radial6"/>
    <dgm:cxn modelId="{842AB11F-9B69-4B28-A357-49742F4483B3}" srcId="{53C7941D-8096-4CC0-BAD8-DE40B26454CF}" destId="{31C63F81-E262-436E-94FE-A0B410944053}" srcOrd="0" destOrd="0" parTransId="{0C7785AE-8B87-4F50-BC7C-303DACE7684C}" sibTransId="{625AC7D1-C027-4CA7-BDF8-69AEFFF546A3}"/>
    <dgm:cxn modelId="{334CB357-4BCA-422C-A8A7-FE027DE569A9}" type="presOf" srcId="{31C63F81-E262-436E-94FE-A0B410944053}" destId="{5309E622-6F25-4A58-A44B-1E1E61DCA8A2}" srcOrd="0" destOrd="0" presId="urn:microsoft.com/office/officeart/2005/8/layout/radial6"/>
    <dgm:cxn modelId="{5319DAE0-241D-4E33-9133-41ACD5AE55A5}" type="presOf" srcId="{609A2DF5-A3BD-4172-ADEF-FAAD90366F02}" destId="{AF3EF0A7-2F28-4BD9-BCCE-B176FF2C921B}" srcOrd="0" destOrd="0" presId="urn:microsoft.com/office/officeart/2005/8/layout/radial6"/>
    <dgm:cxn modelId="{0731F973-A242-442D-A738-9E8130E50393}" srcId="{53C7941D-8096-4CC0-BAD8-DE40B26454CF}" destId="{0D57A21E-F0F3-401D-944C-6235F2229931}" srcOrd="6" destOrd="0" parTransId="{7F24C1C1-05ED-4F4E-B9B1-F40E3DBB21FA}" sibTransId="{016F7CCF-90C4-40A9-8E65-CC3240F741C6}"/>
    <dgm:cxn modelId="{D17D11EF-BC54-45BB-A864-2389B1E48A2C}" type="presOf" srcId="{F8249227-C065-488A-BDA7-8B6E9A92E6E1}" destId="{002B726B-E8C0-43F4-BEF9-037013A1AC7A}" srcOrd="0" destOrd="0" presId="urn:microsoft.com/office/officeart/2005/8/layout/radial6"/>
    <dgm:cxn modelId="{26FD10F9-FB7C-4F9A-B910-4BD40FFEB382}" srcId="{53C7941D-8096-4CC0-BAD8-DE40B26454CF}" destId="{DC8A70A4-7B10-4BAC-B7E8-FBF8206CA2F1}" srcOrd="3" destOrd="0" parTransId="{2B2A890B-98E0-48FC-AFA0-A2EA83ECAF9B}" sibTransId="{6C8A6DAC-19D0-4434-9792-D914658874D8}"/>
    <dgm:cxn modelId="{E68894CE-4B16-479A-A629-187B050FD07D}" type="presOf" srcId="{DC8A70A4-7B10-4BAC-B7E8-FBF8206CA2F1}" destId="{92F1C125-2971-4720-A561-F13B94BE0A80}" srcOrd="0" destOrd="0" presId="urn:microsoft.com/office/officeart/2005/8/layout/radial6"/>
    <dgm:cxn modelId="{85822048-BB46-4528-9F13-8748B257F0AC}" type="presOf" srcId="{E6E4A1F4-3D67-4125-9788-C9B916606CF2}" destId="{5BC9E4EB-DB70-49D0-A7E8-C6BBAA203AE2}" srcOrd="0" destOrd="0" presId="urn:microsoft.com/office/officeart/2005/8/layout/radial6"/>
    <dgm:cxn modelId="{8DC08CF2-23DC-4B93-A5D9-3C66E4309E0A}" type="presOf" srcId="{81B996FB-073F-4A34-B2CF-256B7CAA3F5E}" destId="{49AAA696-CFC9-4AFD-906C-A7032CCA930B}" srcOrd="0" destOrd="0" presId="urn:microsoft.com/office/officeart/2005/8/layout/radial6"/>
    <dgm:cxn modelId="{FF23320D-12BF-4E43-9B43-F4607DE79A24}" type="presParOf" srcId="{C3716345-B8CA-42EA-BB31-FC5AD4C17583}" destId="{27C0CC90-3920-4458-B40A-D16950DAAABE}" srcOrd="0" destOrd="0" presId="urn:microsoft.com/office/officeart/2005/8/layout/radial6"/>
    <dgm:cxn modelId="{A15A06F0-FADC-470E-B9FE-1C97532A2B60}" type="presParOf" srcId="{C3716345-B8CA-42EA-BB31-FC5AD4C17583}" destId="{5309E622-6F25-4A58-A44B-1E1E61DCA8A2}" srcOrd="1" destOrd="0" presId="urn:microsoft.com/office/officeart/2005/8/layout/radial6"/>
    <dgm:cxn modelId="{58E46586-4647-4BB9-B00E-0A7CF0737BF2}" type="presParOf" srcId="{C3716345-B8CA-42EA-BB31-FC5AD4C17583}" destId="{4C6BDA97-A587-482A-9391-7AFDE4395101}" srcOrd="2" destOrd="0" presId="urn:microsoft.com/office/officeart/2005/8/layout/radial6"/>
    <dgm:cxn modelId="{9553BD90-8E8B-4DC3-8FA8-F3A41746A843}" type="presParOf" srcId="{C3716345-B8CA-42EA-BB31-FC5AD4C17583}" destId="{F9286AB4-82F1-4370-BBD4-986D563D5F7E}" srcOrd="3" destOrd="0" presId="urn:microsoft.com/office/officeart/2005/8/layout/radial6"/>
    <dgm:cxn modelId="{4930BA8B-2FB6-42A6-99F8-B1CB94074336}" type="presParOf" srcId="{C3716345-B8CA-42EA-BB31-FC5AD4C17583}" destId="{58FFA469-BBC5-44BC-9CB6-9D923D27AE57}" srcOrd="4" destOrd="0" presId="urn:microsoft.com/office/officeart/2005/8/layout/radial6"/>
    <dgm:cxn modelId="{86E83B5E-0F6A-4480-9398-FAB92F26DB02}" type="presParOf" srcId="{C3716345-B8CA-42EA-BB31-FC5AD4C17583}" destId="{617926F1-8E1F-4572-A4AC-7FA049CA1CB6}" srcOrd="5" destOrd="0" presId="urn:microsoft.com/office/officeart/2005/8/layout/radial6"/>
    <dgm:cxn modelId="{317FE3E4-30DA-4A9F-8998-71B1C9EC58BD}" type="presParOf" srcId="{C3716345-B8CA-42EA-BB31-FC5AD4C17583}" destId="{49AAA696-CFC9-4AFD-906C-A7032CCA930B}" srcOrd="6" destOrd="0" presId="urn:microsoft.com/office/officeart/2005/8/layout/radial6"/>
    <dgm:cxn modelId="{1418F082-53E9-410F-9A58-8D20E3DE94CB}" type="presParOf" srcId="{C3716345-B8CA-42EA-BB31-FC5AD4C17583}" destId="{5F370D4B-7462-4F49-95DE-BF49D838DA0E}" srcOrd="7" destOrd="0" presId="urn:microsoft.com/office/officeart/2005/8/layout/radial6"/>
    <dgm:cxn modelId="{A013C486-BA4E-4165-9861-61A1EDE122D0}" type="presParOf" srcId="{C3716345-B8CA-42EA-BB31-FC5AD4C17583}" destId="{8D41A8FB-1FC1-4735-AAE8-14C7DC958BCC}" srcOrd="8" destOrd="0" presId="urn:microsoft.com/office/officeart/2005/8/layout/radial6"/>
    <dgm:cxn modelId="{969133D8-7D1D-4CF3-8A16-517AF485CE4A}" type="presParOf" srcId="{C3716345-B8CA-42EA-BB31-FC5AD4C17583}" destId="{5BC9E4EB-DB70-49D0-A7E8-C6BBAA203AE2}" srcOrd="9" destOrd="0" presId="urn:microsoft.com/office/officeart/2005/8/layout/radial6"/>
    <dgm:cxn modelId="{71C1DBD6-C32D-45DD-9F46-2D5EF6617CDD}" type="presParOf" srcId="{C3716345-B8CA-42EA-BB31-FC5AD4C17583}" destId="{92F1C125-2971-4720-A561-F13B94BE0A80}" srcOrd="10" destOrd="0" presId="urn:microsoft.com/office/officeart/2005/8/layout/radial6"/>
    <dgm:cxn modelId="{F4B35179-E36E-4190-9A26-FEB068B7A491}" type="presParOf" srcId="{C3716345-B8CA-42EA-BB31-FC5AD4C17583}" destId="{71C7A8C3-302E-485A-A144-7BA4665B99EA}" srcOrd="11" destOrd="0" presId="urn:microsoft.com/office/officeart/2005/8/layout/radial6"/>
    <dgm:cxn modelId="{94BD3FE0-B4B1-414F-89D1-5CDDA73ED809}" type="presParOf" srcId="{C3716345-B8CA-42EA-BB31-FC5AD4C17583}" destId="{09ED1668-3554-4550-BE76-79A056043D42}" srcOrd="12" destOrd="0" presId="urn:microsoft.com/office/officeart/2005/8/layout/radial6"/>
    <dgm:cxn modelId="{362693C7-A506-48C1-A77E-AD019355A404}" type="presParOf" srcId="{C3716345-B8CA-42EA-BB31-FC5AD4C17583}" destId="{300E4819-1D43-4858-A847-D3CD4671D595}" srcOrd="13" destOrd="0" presId="urn:microsoft.com/office/officeart/2005/8/layout/radial6"/>
    <dgm:cxn modelId="{F0B276F2-B8B4-46B8-9A0D-5088FEC84302}" type="presParOf" srcId="{C3716345-B8CA-42EA-BB31-FC5AD4C17583}" destId="{2CE8C7B5-FA7B-4EDC-8067-9C130C9545BE}" srcOrd="14" destOrd="0" presId="urn:microsoft.com/office/officeart/2005/8/layout/radial6"/>
    <dgm:cxn modelId="{B9A3DAFD-2CAD-4279-B70C-9287D77CC558}" type="presParOf" srcId="{C3716345-B8CA-42EA-BB31-FC5AD4C17583}" destId="{EE038ED3-8CE3-453D-807F-A67B2ED28209}" srcOrd="15" destOrd="0" presId="urn:microsoft.com/office/officeart/2005/8/layout/radial6"/>
    <dgm:cxn modelId="{4D4C66C2-8AAF-4183-8E72-3943FCE1999C}" type="presParOf" srcId="{C3716345-B8CA-42EA-BB31-FC5AD4C17583}" destId="{0D644ED9-0DED-4B2E-B17D-D247DB631384}" srcOrd="16" destOrd="0" presId="urn:microsoft.com/office/officeart/2005/8/layout/radial6"/>
    <dgm:cxn modelId="{70FF23AB-75D4-4C53-9484-2F9BDD16036D}" type="presParOf" srcId="{C3716345-B8CA-42EA-BB31-FC5AD4C17583}" destId="{20506B06-238A-4C03-BE5E-4601988BC131}" srcOrd="17" destOrd="0" presId="urn:microsoft.com/office/officeart/2005/8/layout/radial6"/>
    <dgm:cxn modelId="{60A9F779-38D1-4DD2-A17C-0B4FE96CBEAE}" type="presParOf" srcId="{C3716345-B8CA-42EA-BB31-FC5AD4C17583}" destId="{AF3EF0A7-2F28-4BD9-BCCE-B176FF2C921B}" srcOrd="18" destOrd="0" presId="urn:microsoft.com/office/officeart/2005/8/layout/radial6"/>
    <dgm:cxn modelId="{37646220-9506-40D7-8DB5-DB44C3B0A55C}" type="presParOf" srcId="{C3716345-B8CA-42EA-BB31-FC5AD4C17583}" destId="{CDC21872-C639-437D-8F61-F940FDA1F882}" srcOrd="19" destOrd="0" presId="urn:microsoft.com/office/officeart/2005/8/layout/radial6"/>
    <dgm:cxn modelId="{E74396EE-EBB7-4096-92C5-8CE7BDC5893A}" type="presParOf" srcId="{C3716345-B8CA-42EA-BB31-FC5AD4C17583}" destId="{32656A3E-1E85-4FAF-B537-85ECA377DD46}" srcOrd="20" destOrd="0" presId="urn:microsoft.com/office/officeart/2005/8/layout/radial6"/>
    <dgm:cxn modelId="{69EA5225-898B-46F6-A841-F819D4C1D919}" type="presParOf" srcId="{C3716345-B8CA-42EA-BB31-FC5AD4C17583}" destId="{342F56E3-2C4A-416E-97D9-AEE3166B459B}" srcOrd="21" destOrd="0" presId="urn:microsoft.com/office/officeart/2005/8/layout/radial6"/>
    <dgm:cxn modelId="{6AC8E496-0DC9-4416-8C4A-581D0AD6788B}" type="presParOf" srcId="{C3716345-B8CA-42EA-BB31-FC5AD4C17583}" destId="{002B726B-E8C0-43F4-BEF9-037013A1AC7A}" srcOrd="22" destOrd="0" presId="urn:microsoft.com/office/officeart/2005/8/layout/radial6"/>
    <dgm:cxn modelId="{45F0F036-666C-45ED-B85A-6D001004DD13}" type="presParOf" srcId="{C3716345-B8CA-42EA-BB31-FC5AD4C17583}" destId="{0B29A9EC-9430-4E77-88EA-3E62A7CD8DB1}" srcOrd="23" destOrd="0" presId="urn:microsoft.com/office/officeart/2005/8/layout/radial6"/>
    <dgm:cxn modelId="{CB5F98B0-FB48-47C7-957B-F9BF2B836116}" type="presParOf" srcId="{C3716345-B8CA-42EA-BB31-FC5AD4C17583}" destId="{A1CFCDFD-4476-4573-92BE-FB14BE03B0FE}" srcOrd="24" destOrd="0" presId="urn:microsoft.com/office/officeart/2005/8/layout/radial6"/>
  </dgm:cxnLst>
  <dgm:bg>
    <a:blipFill dpi="0" rotWithShape="1">
      <a:blip xmlns:r="http://schemas.openxmlformats.org/officeDocument/2006/relationships" r:embed="rId1"/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B4E88E-C1BB-41BC-B66A-EF87D6D29E9E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FCAD3FB-2651-4124-860B-4FEFB76877C5}">
      <dgm:prSet phldrT="[Text]"/>
      <dgm:spPr/>
      <dgm:t>
        <a:bodyPr/>
        <a:lstStyle/>
        <a:p>
          <a:r>
            <a:rPr lang="en-GB" dirty="0" smtClean="0"/>
            <a:t>Free Movement </a:t>
          </a:r>
        </a:p>
        <a:p>
          <a:r>
            <a:rPr lang="en-GB" dirty="0" smtClean="0"/>
            <a:t>Goods</a:t>
          </a:r>
          <a:endParaRPr lang="en-GB" dirty="0"/>
        </a:p>
      </dgm:t>
    </dgm:pt>
    <dgm:pt modelId="{9421BA63-855B-4273-A141-F95C3EDE4CFF}" type="parTrans" cxnId="{7A667848-59DA-402D-9DAA-1FBF4F5DF684}">
      <dgm:prSet/>
      <dgm:spPr/>
      <dgm:t>
        <a:bodyPr/>
        <a:lstStyle/>
        <a:p>
          <a:endParaRPr lang="en-GB"/>
        </a:p>
      </dgm:t>
    </dgm:pt>
    <dgm:pt modelId="{69C752A5-2A7C-496B-9974-F95BA8B900C8}" type="sibTrans" cxnId="{7A667848-59DA-402D-9DAA-1FBF4F5DF684}">
      <dgm:prSet/>
      <dgm:spPr/>
      <dgm:t>
        <a:bodyPr/>
        <a:lstStyle/>
        <a:p>
          <a:endParaRPr lang="en-GB"/>
        </a:p>
      </dgm:t>
    </dgm:pt>
    <dgm:pt modelId="{FBB555FD-3F6D-441C-AD60-2C1549D5AE05}">
      <dgm:prSet phldrT="[Text]"/>
      <dgm:spPr/>
      <dgm:t>
        <a:bodyPr/>
        <a:lstStyle/>
        <a:p>
          <a:r>
            <a:rPr lang="en-GB" dirty="0" smtClean="0"/>
            <a:t>Migration</a:t>
          </a:r>
        </a:p>
      </dgm:t>
    </dgm:pt>
    <dgm:pt modelId="{9938C326-B96C-4E09-B7E5-805925F04E9B}" type="parTrans" cxnId="{5759C423-2236-4B2E-99B2-3AEB1245F869}">
      <dgm:prSet/>
      <dgm:spPr/>
      <dgm:t>
        <a:bodyPr/>
        <a:lstStyle/>
        <a:p>
          <a:endParaRPr lang="en-GB"/>
        </a:p>
      </dgm:t>
    </dgm:pt>
    <dgm:pt modelId="{25759435-5FBC-4A81-884D-463C09A8F367}" type="sibTrans" cxnId="{5759C423-2236-4B2E-99B2-3AEB1245F869}">
      <dgm:prSet/>
      <dgm:spPr/>
      <dgm:t>
        <a:bodyPr/>
        <a:lstStyle/>
        <a:p>
          <a:endParaRPr lang="en-GB"/>
        </a:p>
      </dgm:t>
    </dgm:pt>
    <dgm:pt modelId="{0F67C2EA-1418-42F7-8501-E81A29DB91EE}">
      <dgm:prSet phldrT="[Text]"/>
      <dgm:spPr/>
      <dgm:t>
        <a:bodyPr/>
        <a:lstStyle/>
        <a:p>
          <a:r>
            <a:rPr lang="en-GB" dirty="0" smtClean="0"/>
            <a:t>Stowaways</a:t>
          </a:r>
          <a:endParaRPr lang="en-GB" dirty="0"/>
        </a:p>
      </dgm:t>
    </dgm:pt>
    <dgm:pt modelId="{95E080A3-562B-4635-BFDC-C9903C28706F}" type="parTrans" cxnId="{D9778F14-B703-43B4-BB98-C4DCD320C1B5}">
      <dgm:prSet/>
      <dgm:spPr/>
      <dgm:t>
        <a:bodyPr/>
        <a:lstStyle/>
        <a:p>
          <a:endParaRPr lang="en-GB"/>
        </a:p>
      </dgm:t>
    </dgm:pt>
    <dgm:pt modelId="{33B9E191-AFBF-4A6F-9155-D756804564CB}" type="sibTrans" cxnId="{D9778F14-B703-43B4-BB98-C4DCD320C1B5}">
      <dgm:prSet/>
      <dgm:spPr/>
      <dgm:t>
        <a:bodyPr/>
        <a:lstStyle/>
        <a:p>
          <a:endParaRPr lang="en-GB"/>
        </a:p>
      </dgm:t>
    </dgm:pt>
    <dgm:pt modelId="{50DBAE70-9CF2-4DF1-ACBF-EB554AB13458}">
      <dgm:prSet phldrT="[Text]"/>
      <dgm:spPr/>
      <dgm:t>
        <a:bodyPr/>
        <a:lstStyle/>
        <a:p>
          <a:r>
            <a:rPr lang="en-GB" dirty="0" smtClean="0"/>
            <a:t>Border controls</a:t>
          </a:r>
          <a:endParaRPr lang="en-GB" dirty="0"/>
        </a:p>
      </dgm:t>
    </dgm:pt>
    <dgm:pt modelId="{58FDA5F4-6C3F-43CF-8719-C5B5A4AE3A5B}" type="parTrans" cxnId="{DA4FB374-BE0B-4705-B42A-9521E00D2227}">
      <dgm:prSet/>
      <dgm:spPr/>
      <dgm:t>
        <a:bodyPr/>
        <a:lstStyle/>
        <a:p>
          <a:endParaRPr lang="en-GB"/>
        </a:p>
      </dgm:t>
    </dgm:pt>
    <dgm:pt modelId="{63E7C67D-549E-41F0-B9B8-92B864977A24}" type="sibTrans" cxnId="{DA4FB374-BE0B-4705-B42A-9521E00D2227}">
      <dgm:prSet/>
      <dgm:spPr/>
      <dgm:t>
        <a:bodyPr/>
        <a:lstStyle/>
        <a:p>
          <a:endParaRPr lang="en-GB"/>
        </a:p>
      </dgm:t>
    </dgm:pt>
    <dgm:pt modelId="{A3AAA826-8EB6-498D-8994-35D6C1C098AC}">
      <dgm:prSet phldrT="[Text]"/>
      <dgm:spPr/>
      <dgm:t>
        <a:bodyPr/>
        <a:lstStyle/>
        <a:p>
          <a:r>
            <a:rPr lang="en-GB" dirty="0" smtClean="0"/>
            <a:t>Strikes</a:t>
          </a:r>
          <a:endParaRPr lang="en-GB" dirty="0"/>
        </a:p>
      </dgm:t>
    </dgm:pt>
    <dgm:pt modelId="{644E112C-E265-4605-9BA6-AEA69ADC0422}" type="parTrans" cxnId="{A4B1EF5F-70C8-44FA-B131-19FEF7D2182D}">
      <dgm:prSet/>
      <dgm:spPr/>
      <dgm:t>
        <a:bodyPr/>
        <a:lstStyle/>
        <a:p>
          <a:endParaRPr lang="en-GB"/>
        </a:p>
      </dgm:t>
    </dgm:pt>
    <dgm:pt modelId="{61554F2B-F53E-4B13-8736-5C9D15CD971B}" type="sibTrans" cxnId="{A4B1EF5F-70C8-44FA-B131-19FEF7D2182D}">
      <dgm:prSet/>
      <dgm:spPr/>
      <dgm:t>
        <a:bodyPr/>
        <a:lstStyle/>
        <a:p>
          <a:endParaRPr lang="en-GB"/>
        </a:p>
      </dgm:t>
    </dgm:pt>
    <dgm:pt modelId="{E8A4AA59-A55F-4F50-B4E5-8D7B1D1B36C3}">
      <dgm:prSet/>
      <dgm:spPr/>
      <dgm:t>
        <a:bodyPr/>
        <a:lstStyle/>
        <a:p>
          <a:r>
            <a:rPr lang="en-GB" dirty="0" smtClean="0"/>
            <a:t>Waiting times</a:t>
          </a:r>
          <a:endParaRPr lang="en-GB" dirty="0"/>
        </a:p>
      </dgm:t>
    </dgm:pt>
    <dgm:pt modelId="{8B929774-052E-4568-96ED-A36784D05312}" type="parTrans" cxnId="{12229135-B880-4CC2-A616-F917D194879A}">
      <dgm:prSet/>
      <dgm:spPr/>
      <dgm:t>
        <a:bodyPr/>
        <a:lstStyle/>
        <a:p>
          <a:endParaRPr lang="en-GB"/>
        </a:p>
      </dgm:t>
    </dgm:pt>
    <dgm:pt modelId="{1DB27E17-E592-4C4E-BC54-2AF2FEA04EA6}" type="sibTrans" cxnId="{12229135-B880-4CC2-A616-F917D194879A}">
      <dgm:prSet/>
      <dgm:spPr/>
      <dgm:t>
        <a:bodyPr/>
        <a:lstStyle/>
        <a:p>
          <a:endParaRPr lang="en-GB"/>
        </a:p>
      </dgm:t>
    </dgm:pt>
    <dgm:pt modelId="{DB6B5EBD-5BFC-4B4D-A755-DAEBFE5F1660}">
      <dgm:prSet/>
      <dgm:spPr/>
      <dgm:t>
        <a:bodyPr/>
        <a:lstStyle/>
        <a:p>
          <a:endParaRPr lang="en-GB"/>
        </a:p>
      </dgm:t>
    </dgm:pt>
    <dgm:pt modelId="{C356E52D-4D5D-4897-9FC6-219F42B938BF}" type="parTrans" cxnId="{7572D2A3-BF63-4E42-805E-5D2A80B3061E}">
      <dgm:prSet/>
      <dgm:spPr/>
      <dgm:t>
        <a:bodyPr/>
        <a:lstStyle/>
        <a:p>
          <a:endParaRPr lang="en-GB"/>
        </a:p>
      </dgm:t>
    </dgm:pt>
    <dgm:pt modelId="{BE986B3B-8192-4E33-AEA3-C0FC298A742F}" type="sibTrans" cxnId="{7572D2A3-BF63-4E42-805E-5D2A80B3061E}">
      <dgm:prSet/>
      <dgm:spPr/>
      <dgm:t>
        <a:bodyPr/>
        <a:lstStyle/>
        <a:p>
          <a:endParaRPr lang="en-GB"/>
        </a:p>
      </dgm:t>
    </dgm:pt>
    <dgm:pt modelId="{8F504D1D-A90E-451C-A57F-DA432B85C50F}">
      <dgm:prSet/>
      <dgm:spPr/>
      <dgm:t>
        <a:bodyPr/>
        <a:lstStyle/>
        <a:p>
          <a:endParaRPr lang="en-GB"/>
        </a:p>
      </dgm:t>
    </dgm:pt>
    <dgm:pt modelId="{B0860FF6-E8BE-4E2C-BF22-AE868BEC9A3F}" type="parTrans" cxnId="{68B99F81-815B-42D4-B5AB-9EBDA47A8410}">
      <dgm:prSet/>
      <dgm:spPr/>
      <dgm:t>
        <a:bodyPr/>
        <a:lstStyle/>
        <a:p>
          <a:endParaRPr lang="en-GB"/>
        </a:p>
      </dgm:t>
    </dgm:pt>
    <dgm:pt modelId="{CBE1E618-7BCD-4BF7-B8D1-6F46C5F65D6F}" type="sibTrans" cxnId="{68B99F81-815B-42D4-B5AB-9EBDA47A8410}">
      <dgm:prSet/>
      <dgm:spPr/>
      <dgm:t>
        <a:bodyPr/>
        <a:lstStyle/>
        <a:p>
          <a:endParaRPr lang="en-GB"/>
        </a:p>
      </dgm:t>
    </dgm:pt>
    <dgm:pt modelId="{B19A8BEB-7D00-4AED-89E6-3DBC1D76552E}">
      <dgm:prSet/>
      <dgm:spPr/>
      <dgm:t>
        <a:bodyPr/>
        <a:lstStyle/>
        <a:p>
          <a:endParaRPr lang="en-GB"/>
        </a:p>
      </dgm:t>
    </dgm:pt>
    <dgm:pt modelId="{E9594732-3834-45D4-9373-161513E38767}" type="parTrans" cxnId="{85D7060F-DCC9-447D-AA8B-76A71701B6C0}">
      <dgm:prSet/>
      <dgm:spPr/>
      <dgm:t>
        <a:bodyPr/>
        <a:lstStyle/>
        <a:p>
          <a:endParaRPr lang="en-GB"/>
        </a:p>
      </dgm:t>
    </dgm:pt>
    <dgm:pt modelId="{EAC596DC-8B59-4490-99A1-32657A74B2F8}" type="sibTrans" cxnId="{85D7060F-DCC9-447D-AA8B-76A71701B6C0}">
      <dgm:prSet/>
      <dgm:spPr/>
      <dgm:t>
        <a:bodyPr/>
        <a:lstStyle/>
        <a:p>
          <a:endParaRPr lang="en-GB"/>
        </a:p>
      </dgm:t>
    </dgm:pt>
    <dgm:pt modelId="{8F0F026E-4FD2-4A28-A5D8-80B676D9471E}">
      <dgm:prSet/>
      <dgm:spPr/>
      <dgm:t>
        <a:bodyPr/>
        <a:lstStyle/>
        <a:p>
          <a:r>
            <a:rPr lang="en-GB" dirty="0" smtClean="0"/>
            <a:t>Traffic bans</a:t>
          </a:r>
          <a:endParaRPr lang="en-GB" dirty="0"/>
        </a:p>
      </dgm:t>
    </dgm:pt>
    <dgm:pt modelId="{9761C87C-4B65-4AF8-A7A1-2BBD3F724663}" type="parTrans" cxnId="{24530D24-B327-4238-A24D-F6949B9094C7}">
      <dgm:prSet/>
      <dgm:spPr/>
      <dgm:t>
        <a:bodyPr/>
        <a:lstStyle/>
        <a:p>
          <a:endParaRPr lang="en-GB"/>
        </a:p>
      </dgm:t>
    </dgm:pt>
    <dgm:pt modelId="{3DD951A2-E70D-4758-B15A-E55EE7BACBEF}" type="sibTrans" cxnId="{24530D24-B327-4238-A24D-F6949B9094C7}">
      <dgm:prSet/>
      <dgm:spPr/>
      <dgm:t>
        <a:bodyPr/>
        <a:lstStyle/>
        <a:p>
          <a:endParaRPr lang="en-GB"/>
        </a:p>
      </dgm:t>
    </dgm:pt>
    <dgm:pt modelId="{08A76B9E-3D86-44E9-B732-B876FDD054ED}">
      <dgm:prSet/>
      <dgm:spPr/>
      <dgm:t>
        <a:bodyPr/>
        <a:lstStyle/>
        <a:p>
          <a:r>
            <a:rPr lang="en-GB" dirty="0" smtClean="0"/>
            <a:t>Security</a:t>
          </a:r>
          <a:endParaRPr lang="en-GB" dirty="0"/>
        </a:p>
      </dgm:t>
    </dgm:pt>
    <dgm:pt modelId="{06BB9D99-8E27-4C96-A420-1EF86C47D8FE}" type="parTrans" cxnId="{C26ED474-F66C-41A7-9A34-0849B476F95C}">
      <dgm:prSet/>
      <dgm:spPr/>
      <dgm:t>
        <a:bodyPr/>
        <a:lstStyle/>
        <a:p>
          <a:endParaRPr lang="en-GB"/>
        </a:p>
      </dgm:t>
    </dgm:pt>
    <dgm:pt modelId="{AC8EEDD0-808D-4FC2-82CA-B3F0F946AB9B}" type="sibTrans" cxnId="{C26ED474-F66C-41A7-9A34-0849B476F95C}">
      <dgm:prSet/>
      <dgm:spPr/>
      <dgm:t>
        <a:bodyPr/>
        <a:lstStyle/>
        <a:p>
          <a:endParaRPr lang="en-GB"/>
        </a:p>
      </dgm:t>
    </dgm:pt>
    <dgm:pt modelId="{A9E2349B-05CE-4537-B606-D57514528C57}" type="pres">
      <dgm:prSet presAssocID="{ADB4E88E-C1BB-41BC-B66A-EF87D6D29E9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C279769-4735-42E9-B91E-02370FC744FA}" type="pres">
      <dgm:prSet presAssocID="{8FCAD3FB-2651-4124-860B-4FEFB76877C5}" presName="centerShape" presStyleLbl="node0" presStyleIdx="0" presStyleCnt="1"/>
      <dgm:spPr/>
      <dgm:t>
        <a:bodyPr/>
        <a:lstStyle/>
        <a:p>
          <a:endParaRPr lang="en-GB"/>
        </a:p>
      </dgm:t>
    </dgm:pt>
    <dgm:pt modelId="{F7AD7270-0511-4DC7-B9F6-1243A78754FB}" type="pres">
      <dgm:prSet presAssocID="{9938C326-B96C-4E09-B7E5-805925F04E9B}" presName="Name9" presStyleLbl="parChTrans1D2" presStyleIdx="0" presStyleCnt="7"/>
      <dgm:spPr/>
      <dgm:t>
        <a:bodyPr/>
        <a:lstStyle/>
        <a:p>
          <a:endParaRPr lang="en-GB"/>
        </a:p>
      </dgm:t>
    </dgm:pt>
    <dgm:pt modelId="{FA41C610-51BB-4D95-BE21-785EFBB713B4}" type="pres">
      <dgm:prSet presAssocID="{9938C326-B96C-4E09-B7E5-805925F04E9B}" presName="connTx" presStyleLbl="parChTrans1D2" presStyleIdx="0" presStyleCnt="7"/>
      <dgm:spPr/>
      <dgm:t>
        <a:bodyPr/>
        <a:lstStyle/>
        <a:p>
          <a:endParaRPr lang="en-GB"/>
        </a:p>
      </dgm:t>
    </dgm:pt>
    <dgm:pt modelId="{297E3BDC-F898-47DE-8BF2-8A5C8337EF9B}" type="pres">
      <dgm:prSet presAssocID="{FBB555FD-3F6D-441C-AD60-2C1549D5AE0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DC9D01-2330-402C-B467-7A34BC17BF50}" type="pres">
      <dgm:prSet presAssocID="{06BB9D99-8E27-4C96-A420-1EF86C47D8FE}" presName="Name9" presStyleLbl="parChTrans1D2" presStyleIdx="1" presStyleCnt="7"/>
      <dgm:spPr/>
      <dgm:t>
        <a:bodyPr/>
        <a:lstStyle/>
        <a:p>
          <a:endParaRPr lang="en-GB"/>
        </a:p>
      </dgm:t>
    </dgm:pt>
    <dgm:pt modelId="{A4CDDD29-5B59-4EBC-A436-3820D4118F50}" type="pres">
      <dgm:prSet presAssocID="{06BB9D99-8E27-4C96-A420-1EF86C47D8FE}" presName="connTx" presStyleLbl="parChTrans1D2" presStyleIdx="1" presStyleCnt="7"/>
      <dgm:spPr/>
      <dgm:t>
        <a:bodyPr/>
        <a:lstStyle/>
        <a:p>
          <a:endParaRPr lang="en-GB"/>
        </a:p>
      </dgm:t>
    </dgm:pt>
    <dgm:pt modelId="{7A24D6EB-4D27-42E4-9586-1B86387F3648}" type="pres">
      <dgm:prSet presAssocID="{08A76B9E-3D86-44E9-B732-B876FDD054E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26AA5D-B029-4768-A823-C47D84CFB4FF}" type="pres">
      <dgm:prSet presAssocID="{95E080A3-562B-4635-BFDC-C9903C28706F}" presName="Name9" presStyleLbl="parChTrans1D2" presStyleIdx="2" presStyleCnt="7"/>
      <dgm:spPr/>
      <dgm:t>
        <a:bodyPr/>
        <a:lstStyle/>
        <a:p>
          <a:endParaRPr lang="en-GB"/>
        </a:p>
      </dgm:t>
    </dgm:pt>
    <dgm:pt modelId="{E9863469-6E6A-49EB-B4AD-EA8487364D8B}" type="pres">
      <dgm:prSet presAssocID="{95E080A3-562B-4635-BFDC-C9903C28706F}" presName="connTx" presStyleLbl="parChTrans1D2" presStyleIdx="2" presStyleCnt="7"/>
      <dgm:spPr/>
      <dgm:t>
        <a:bodyPr/>
        <a:lstStyle/>
        <a:p>
          <a:endParaRPr lang="en-GB"/>
        </a:p>
      </dgm:t>
    </dgm:pt>
    <dgm:pt modelId="{320D68BF-BF4D-4765-A69A-5DC45BE44BC5}" type="pres">
      <dgm:prSet presAssocID="{0F67C2EA-1418-42F7-8501-E81A29DB91E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35BFE1-58B3-4C37-925F-8A581F589726}" type="pres">
      <dgm:prSet presAssocID="{58FDA5F4-6C3F-43CF-8719-C5B5A4AE3A5B}" presName="Name9" presStyleLbl="parChTrans1D2" presStyleIdx="3" presStyleCnt="7"/>
      <dgm:spPr/>
      <dgm:t>
        <a:bodyPr/>
        <a:lstStyle/>
        <a:p>
          <a:endParaRPr lang="en-GB"/>
        </a:p>
      </dgm:t>
    </dgm:pt>
    <dgm:pt modelId="{A69E73F3-E9BE-4FBA-A7DF-3EE750429FA3}" type="pres">
      <dgm:prSet presAssocID="{58FDA5F4-6C3F-43CF-8719-C5B5A4AE3A5B}" presName="connTx" presStyleLbl="parChTrans1D2" presStyleIdx="3" presStyleCnt="7"/>
      <dgm:spPr/>
      <dgm:t>
        <a:bodyPr/>
        <a:lstStyle/>
        <a:p>
          <a:endParaRPr lang="en-GB"/>
        </a:p>
      </dgm:t>
    </dgm:pt>
    <dgm:pt modelId="{EC2345B5-AD36-4EB1-8349-02CB871BE090}" type="pres">
      <dgm:prSet presAssocID="{50DBAE70-9CF2-4DF1-ACBF-EB554AB1345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AFD315-6E4B-4B8A-BEB3-64E95D5E0157}" type="pres">
      <dgm:prSet presAssocID="{8B929774-052E-4568-96ED-A36784D05312}" presName="Name9" presStyleLbl="parChTrans1D2" presStyleIdx="4" presStyleCnt="7"/>
      <dgm:spPr/>
      <dgm:t>
        <a:bodyPr/>
        <a:lstStyle/>
        <a:p>
          <a:endParaRPr lang="en-GB"/>
        </a:p>
      </dgm:t>
    </dgm:pt>
    <dgm:pt modelId="{37E44A20-A4FC-4526-9D06-6BC49295AD0A}" type="pres">
      <dgm:prSet presAssocID="{8B929774-052E-4568-96ED-A36784D05312}" presName="connTx" presStyleLbl="parChTrans1D2" presStyleIdx="4" presStyleCnt="7"/>
      <dgm:spPr/>
      <dgm:t>
        <a:bodyPr/>
        <a:lstStyle/>
        <a:p>
          <a:endParaRPr lang="en-GB"/>
        </a:p>
      </dgm:t>
    </dgm:pt>
    <dgm:pt modelId="{C8C88DC9-B70E-4233-90C5-C81276D13346}" type="pres">
      <dgm:prSet presAssocID="{E8A4AA59-A55F-4F50-B4E5-8D7B1D1B36C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BD1162-067B-4946-84CD-B5B2204A08B8}" type="pres">
      <dgm:prSet presAssocID="{644E112C-E265-4605-9BA6-AEA69ADC0422}" presName="Name9" presStyleLbl="parChTrans1D2" presStyleIdx="5" presStyleCnt="7"/>
      <dgm:spPr/>
      <dgm:t>
        <a:bodyPr/>
        <a:lstStyle/>
        <a:p>
          <a:endParaRPr lang="en-GB"/>
        </a:p>
      </dgm:t>
    </dgm:pt>
    <dgm:pt modelId="{3B2D7B41-B0F7-4A53-AA4E-E612922B3023}" type="pres">
      <dgm:prSet presAssocID="{644E112C-E265-4605-9BA6-AEA69ADC0422}" presName="connTx" presStyleLbl="parChTrans1D2" presStyleIdx="5" presStyleCnt="7"/>
      <dgm:spPr/>
      <dgm:t>
        <a:bodyPr/>
        <a:lstStyle/>
        <a:p>
          <a:endParaRPr lang="en-GB"/>
        </a:p>
      </dgm:t>
    </dgm:pt>
    <dgm:pt modelId="{DF836AC5-263E-4678-B178-2B8C9EFAFAD8}" type="pres">
      <dgm:prSet presAssocID="{A3AAA826-8EB6-498D-8994-35D6C1C098A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1CE8A2-DD4A-48F7-9B13-F4F7CC20B072}" type="pres">
      <dgm:prSet presAssocID="{9761C87C-4B65-4AF8-A7A1-2BBD3F724663}" presName="Name9" presStyleLbl="parChTrans1D2" presStyleIdx="6" presStyleCnt="7"/>
      <dgm:spPr/>
      <dgm:t>
        <a:bodyPr/>
        <a:lstStyle/>
        <a:p>
          <a:endParaRPr lang="en-GB"/>
        </a:p>
      </dgm:t>
    </dgm:pt>
    <dgm:pt modelId="{EB979AD6-8ACB-4B40-9F21-818CEA2915C3}" type="pres">
      <dgm:prSet presAssocID="{9761C87C-4B65-4AF8-A7A1-2BBD3F724663}" presName="connTx" presStyleLbl="parChTrans1D2" presStyleIdx="6" presStyleCnt="7"/>
      <dgm:spPr/>
      <dgm:t>
        <a:bodyPr/>
        <a:lstStyle/>
        <a:p>
          <a:endParaRPr lang="en-GB"/>
        </a:p>
      </dgm:t>
    </dgm:pt>
    <dgm:pt modelId="{C29FB273-7D42-4BB8-AF3D-76FEA8B8F8A2}" type="pres">
      <dgm:prSet presAssocID="{8F0F026E-4FD2-4A28-A5D8-80B676D9471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8B99F81-815B-42D4-B5AB-9EBDA47A8410}" srcId="{ADB4E88E-C1BB-41BC-B66A-EF87D6D29E9E}" destId="{8F504D1D-A90E-451C-A57F-DA432B85C50F}" srcOrd="2" destOrd="0" parTransId="{B0860FF6-E8BE-4E2C-BF22-AE868BEC9A3F}" sibTransId="{CBE1E618-7BCD-4BF7-B8D1-6F46C5F65D6F}"/>
    <dgm:cxn modelId="{5759C423-2236-4B2E-99B2-3AEB1245F869}" srcId="{8FCAD3FB-2651-4124-860B-4FEFB76877C5}" destId="{FBB555FD-3F6D-441C-AD60-2C1549D5AE05}" srcOrd="0" destOrd="0" parTransId="{9938C326-B96C-4E09-B7E5-805925F04E9B}" sibTransId="{25759435-5FBC-4A81-884D-463C09A8F367}"/>
    <dgm:cxn modelId="{24530D24-B327-4238-A24D-F6949B9094C7}" srcId="{8FCAD3FB-2651-4124-860B-4FEFB76877C5}" destId="{8F0F026E-4FD2-4A28-A5D8-80B676D9471E}" srcOrd="6" destOrd="0" parTransId="{9761C87C-4B65-4AF8-A7A1-2BBD3F724663}" sibTransId="{3DD951A2-E70D-4758-B15A-E55EE7BACBEF}"/>
    <dgm:cxn modelId="{ADF34B26-9F0F-4A39-887C-6DFC45D3BF0C}" type="presOf" srcId="{644E112C-E265-4605-9BA6-AEA69ADC0422}" destId="{6FBD1162-067B-4946-84CD-B5B2204A08B8}" srcOrd="0" destOrd="0" presId="urn:microsoft.com/office/officeart/2005/8/layout/radial1"/>
    <dgm:cxn modelId="{10802975-704F-4CD5-964D-FCDE0D2ED248}" type="presOf" srcId="{0F67C2EA-1418-42F7-8501-E81A29DB91EE}" destId="{320D68BF-BF4D-4765-A69A-5DC45BE44BC5}" srcOrd="0" destOrd="0" presId="urn:microsoft.com/office/officeart/2005/8/layout/radial1"/>
    <dgm:cxn modelId="{2050E933-8AB6-4AA9-B763-993D62FA0740}" type="presOf" srcId="{8B929774-052E-4568-96ED-A36784D05312}" destId="{37E44A20-A4FC-4526-9D06-6BC49295AD0A}" srcOrd="1" destOrd="0" presId="urn:microsoft.com/office/officeart/2005/8/layout/radial1"/>
    <dgm:cxn modelId="{7572D2A3-BF63-4E42-805E-5D2A80B3061E}" srcId="{ADB4E88E-C1BB-41BC-B66A-EF87D6D29E9E}" destId="{DB6B5EBD-5BFC-4B4D-A755-DAEBFE5F1660}" srcOrd="1" destOrd="0" parTransId="{C356E52D-4D5D-4897-9FC6-219F42B938BF}" sibTransId="{BE986B3B-8192-4E33-AEA3-C0FC298A742F}"/>
    <dgm:cxn modelId="{12229135-B880-4CC2-A616-F917D194879A}" srcId="{8FCAD3FB-2651-4124-860B-4FEFB76877C5}" destId="{E8A4AA59-A55F-4F50-B4E5-8D7B1D1B36C3}" srcOrd="4" destOrd="0" parTransId="{8B929774-052E-4568-96ED-A36784D05312}" sibTransId="{1DB27E17-E592-4C4E-BC54-2AF2FEA04EA6}"/>
    <dgm:cxn modelId="{BDDB530F-6DE4-4ED8-B7FB-5B2FFB71611E}" type="presOf" srcId="{9761C87C-4B65-4AF8-A7A1-2BBD3F724663}" destId="{EB979AD6-8ACB-4B40-9F21-818CEA2915C3}" srcOrd="1" destOrd="0" presId="urn:microsoft.com/office/officeart/2005/8/layout/radial1"/>
    <dgm:cxn modelId="{FFCAD54D-7DA2-40D7-81BB-914BB0672834}" type="presOf" srcId="{58FDA5F4-6C3F-43CF-8719-C5B5A4AE3A5B}" destId="{7435BFE1-58B3-4C37-925F-8A581F589726}" srcOrd="0" destOrd="0" presId="urn:microsoft.com/office/officeart/2005/8/layout/radial1"/>
    <dgm:cxn modelId="{4017DE07-63DC-460E-B3B1-ADDA8070744C}" type="presOf" srcId="{8FCAD3FB-2651-4124-860B-4FEFB76877C5}" destId="{4C279769-4735-42E9-B91E-02370FC744FA}" srcOrd="0" destOrd="0" presId="urn:microsoft.com/office/officeart/2005/8/layout/radial1"/>
    <dgm:cxn modelId="{D9778F14-B703-43B4-BB98-C4DCD320C1B5}" srcId="{8FCAD3FB-2651-4124-860B-4FEFB76877C5}" destId="{0F67C2EA-1418-42F7-8501-E81A29DB91EE}" srcOrd="2" destOrd="0" parTransId="{95E080A3-562B-4635-BFDC-C9903C28706F}" sibTransId="{33B9E191-AFBF-4A6F-9155-D756804564CB}"/>
    <dgm:cxn modelId="{ABFF7BCA-69FF-4830-B226-527228D37EB7}" type="presOf" srcId="{8F0F026E-4FD2-4A28-A5D8-80B676D9471E}" destId="{C29FB273-7D42-4BB8-AF3D-76FEA8B8F8A2}" srcOrd="0" destOrd="0" presId="urn:microsoft.com/office/officeart/2005/8/layout/radial1"/>
    <dgm:cxn modelId="{45577AC1-B31F-4752-B6B4-E986C6D4780F}" type="presOf" srcId="{06BB9D99-8E27-4C96-A420-1EF86C47D8FE}" destId="{A3DC9D01-2330-402C-B467-7A34BC17BF50}" srcOrd="0" destOrd="0" presId="urn:microsoft.com/office/officeart/2005/8/layout/radial1"/>
    <dgm:cxn modelId="{4486672A-9F64-41C2-871A-18B090A2BF1F}" type="presOf" srcId="{06BB9D99-8E27-4C96-A420-1EF86C47D8FE}" destId="{A4CDDD29-5B59-4EBC-A436-3820D4118F50}" srcOrd="1" destOrd="0" presId="urn:microsoft.com/office/officeart/2005/8/layout/radial1"/>
    <dgm:cxn modelId="{D6E0A7FB-F241-4C66-AAFD-4EB6CB393B20}" type="presOf" srcId="{9761C87C-4B65-4AF8-A7A1-2BBD3F724663}" destId="{171CE8A2-DD4A-48F7-9B13-F4F7CC20B072}" srcOrd="0" destOrd="0" presId="urn:microsoft.com/office/officeart/2005/8/layout/radial1"/>
    <dgm:cxn modelId="{C5361CED-63EB-4E8D-BF55-F2439C21F97C}" type="presOf" srcId="{ADB4E88E-C1BB-41BC-B66A-EF87D6D29E9E}" destId="{A9E2349B-05CE-4537-B606-D57514528C57}" srcOrd="0" destOrd="0" presId="urn:microsoft.com/office/officeart/2005/8/layout/radial1"/>
    <dgm:cxn modelId="{8FFC5464-2DB6-456F-889C-A93350F4F925}" type="presOf" srcId="{9938C326-B96C-4E09-B7E5-805925F04E9B}" destId="{FA41C610-51BB-4D95-BE21-785EFBB713B4}" srcOrd="1" destOrd="0" presId="urn:microsoft.com/office/officeart/2005/8/layout/radial1"/>
    <dgm:cxn modelId="{DA4FB374-BE0B-4705-B42A-9521E00D2227}" srcId="{8FCAD3FB-2651-4124-860B-4FEFB76877C5}" destId="{50DBAE70-9CF2-4DF1-ACBF-EB554AB13458}" srcOrd="3" destOrd="0" parTransId="{58FDA5F4-6C3F-43CF-8719-C5B5A4AE3A5B}" sibTransId="{63E7C67D-549E-41F0-B9B8-92B864977A24}"/>
    <dgm:cxn modelId="{E3E86F8D-2036-4945-AF3A-C13A8C88A62A}" type="presOf" srcId="{644E112C-E265-4605-9BA6-AEA69ADC0422}" destId="{3B2D7B41-B0F7-4A53-AA4E-E612922B3023}" srcOrd="1" destOrd="0" presId="urn:microsoft.com/office/officeart/2005/8/layout/radial1"/>
    <dgm:cxn modelId="{FC956D3D-7CDB-491E-B35B-0E58285C366F}" type="presOf" srcId="{9938C326-B96C-4E09-B7E5-805925F04E9B}" destId="{F7AD7270-0511-4DC7-B9F6-1243A78754FB}" srcOrd="0" destOrd="0" presId="urn:microsoft.com/office/officeart/2005/8/layout/radial1"/>
    <dgm:cxn modelId="{C26ED474-F66C-41A7-9A34-0849B476F95C}" srcId="{8FCAD3FB-2651-4124-860B-4FEFB76877C5}" destId="{08A76B9E-3D86-44E9-B732-B876FDD054ED}" srcOrd="1" destOrd="0" parTransId="{06BB9D99-8E27-4C96-A420-1EF86C47D8FE}" sibTransId="{AC8EEDD0-808D-4FC2-82CA-B3F0F946AB9B}"/>
    <dgm:cxn modelId="{638C88A5-276A-43AD-B922-CBE4ABBF0E96}" type="presOf" srcId="{E8A4AA59-A55F-4F50-B4E5-8D7B1D1B36C3}" destId="{C8C88DC9-B70E-4233-90C5-C81276D13346}" srcOrd="0" destOrd="0" presId="urn:microsoft.com/office/officeart/2005/8/layout/radial1"/>
    <dgm:cxn modelId="{2201548B-693C-4948-86B4-418E05EA2482}" type="presOf" srcId="{FBB555FD-3F6D-441C-AD60-2C1549D5AE05}" destId="{297E3BDC-F898-47DE-8BF2-8A5C8337EF9B}" srcOrd="0" destOrd="0" presId="urn:microsoft.com/office/officeart/2005/8/layout/radial1"/>
    <dgm:cxn modelId="{7A667848-59DA-402D-9DAA-1FBF4F5DF684}" srcId="{ADB4E88E-C1BB-41BC-B66A-EF87D6D29E9E}" destId="{8FCAD3FB-2651-4124-860B-4FEFB76877C5}" srcOrd="0" destOrd="0" parTransId="{9421BA63-855B-4273-A141-F95C3EDE4CFF}" sibTransId="{69C752A5-2A7C-496B-9974-F95BA8B900C8}"/>
    <dgm:cxn modelId="{85D7060F-DCC9-447D-AA8B-76A71701B6C0}" srcId="{ADB4E88E-C1BB-41BC-B66A-EF87D6D29E9E}" destId="{B19A8BEB-7D00-4AED-89E6-3DBC1D76552E}" srcOrd="3" destOrd="0" parTransId="{E9594732-3834-45D4-9373-161513E38767}" sibTransId="{EAC596DC-8B59-4490-99A1-32657A74B2F8}"/>
    <dgm:cxn modelId="{47C92ADD-FDE1-436A-AD64-2E82C37FA779}" type="presOf" srcId="{58FDA5F4-6C3F-43CF-8719-C5B5A4AE3A5B}" destId="{A69E73F3-E9BE-4FBA-A7DF-3EE750429FA3}" srcOrd="1" destOrd="0" presId="urn:microsoft.com/office/officeart/2005/8/layout/radial1"/>
    <dgm:cxn modelId="{65A72280-DA5A-494E-BC8E-DA5B32F4701D}" type="presOf" srcId="{50DBAE70-9CF2-4DF1-ACBF-EB554AB13458}" destId="{EC2345B5-AD36-4EB1-8349-02CB871BE090}" srcOrd="0" destOrd="0" presId="urn:microsoft.com/office/officeart/2005/8/layout/radial1"/>
    <dgm:cxn modelId="{79FA1368-CCCF-436A-8240-1A7C5930C8CF}" type="presOf" srcId="{A3AAA826-8EB6-498D-8994-35D6C1C098AC}" destId="{DF836AC5-263E-4678-B178-2B8C9EFAFAD8}" srcOrd="0" destOrd="0" presId="urn:microsoft.com/office/officeart/2005/8/layout/radial1"/>
    <dgm:cxn modelId="{45A1717E-DFE6-4A8E-B8ED-A7C76AF911FC}" type="presOf" srcId="{95E080A3-562B-4635-BFDC-C9903C28706F}" destId="{E9863469-6E6A-49EB-B4AD-EA8487364D8B}" srcOrd="1" destOrd="0" presId="urn:microsoft.com/office/officeart/2005/8/layout/radial1"/>
    <dgm:cxn modelId="{A4B1EF5F-70C8-44FA-B131-19FEF7D2182D}" srcId="{8FCAD3FB-2651-4124-860B-4FEFB76877C5}" destId="{A3AAA826-8EB6-498D-8994-35D6C1C098AC}" srcOrd="5" destOrd="0" parTransId="{644E112C-E265-4605-9BA6-AEA69ADC0422}" sibTransId="{61554F2B-F53E-4B13-8736-5C9D15CD971B}"/>
    <dgm:cxn modelId="{5A468183-B36F-4683-8536-59F68D3AC05F}" type="presOf" srcId="{8B929774-052E-4568-96ED-A36784D05312}" destId="{AEAFD315-6E4B-4B8A-BEB3-64E95D5E0157}" srcOrd="0" destOrd="0" presId="urn:microsoft.com/office/officeart/2005/8/layout/radial1"/>
    <dgm:cxn modelId="{197536D4-BA7A-4262-8CEC-475114C53A02}" type="presOf" srcId="{08A76B9E-3D86-44E9-B732-B876FDD054ED}" destId="{7A24D6EB-4D27-42E4-9586-1B86387F3648}" srcOrd="0" destOrd="0" presId="urn:microsoft.com/office/officeart/2005/8/layout/radial1"/>
    <dgm:cxn modelId="{CB142FB3-9016-41DF-BFAB-04EC2DB183CC}" type="presOf" srcId="{95E080A3-562B-4635-BFDC-C9903C28706F}" destId="{8526AA5D-B029-4768-A823-C47D84CFB4FF}" srcOrd="0" destOrd="0" presId="urn:microsoft.com/office/officeart/2005/8/layout/radial1"/>
    <dgm:cxn modelId="{F631C33F-C3A4-4CDD-B59F-FEA9530CECFA}" type="presParOf" srcId="{A9E2349B-05CE-4537-B606-D57514528C57}" destId="{4C279769-4735-42E9-B91E-02370FC744FA}" srcOrd="0" destOrd="0" presId="urn:microsoft.com/office/officeart/2005/8/layout/radial1"/>
    <dgm:cxn modelId="{EBCC4005-E92D-4373-809E-6884C374DC04}" type="presParOf" srcId="{A9E2349B-05CE-4537-B606-D57514528C57}" destId="{F7AD7270-0511-4DC7-B9F6-1243A78754FB}" srcOrd="1" destOrd="0" presId="urn:microsoft.com/office/officeart/2005/8/layout/radial1"/>
    <dgm:cxn modelId="{4DB08D2D-F522-459A-AEEB-7E2506796394}" type="presParOf" srcId="{F7AD7270-0511-4DC7-B9F6-1243A78754FB}" destId="{FA41C610-51BB-4D95-BE21-785EFBB713B4}" srcOrd="0" destOrd="0" presId="urn:microsoft.com/office/officeart/2005/8/layout/radial1"/>
    <dgm:cxn modelId="{1B02A9B2-58C9-47A7-9EEB-C13C00B92B24}" type="presParOf" srcId="{A9E2349B-05CE-4537-B606-D57514528C57}" destId="{297E3BDC-F898-47DE-8BF2-8A5C8337EF9B}" srcOrd="2" destOrd="0" presId="urn:microsoft.com/office/officeart/2005/8/layout/radial1"/>
    <dgm:cxn modelId="{9E904ADE-92D4-47B2-B7ED-3FD35AAE007C}" type="presParOf" srcId="{A9E2349B-05CE-4537-B606-D57514528C57}" destId="{A3DC9D01-2330-402C-B467-7A34BC17BF50}" srcOrd="3" destOrd="0" presId="urn:microsoft.com/office/officeart/2005/8/layout/radial1"/>
    <dgm:cxn modelId="{38BCDC72-C069-4FD3-96F2-07AA0B85DDCE}" type="presParOf" srcId="{A3DC9D01-2330-402C-B467-7A34BC17BF50}" destId="{A4CDDD29-5B59-4EBC-A436-3820D4118F50}" srcOrd="0" destOrd="0" presId="urn:microsoft.com/office/officeart/2005/8/layout/radial1"/>
    <dgm:cxn modelId="{7699CB80-4C5D-44E4-A18E-0690657E69F0}" type="presParOf" srcId="{A9E2349B-05CE-4537-B606-D57514528C57}" destId="{7A24D6EB-4D27-42E4-9586-1B86387F3648}" srcOrd="4" destOrd="0" presId="urn:microsoft.com/office/officeart/2005/8/layout/radial1"/>
    <dgm:cxn modelId="{B25F62B5-8691-45BD-8C85-6B7164C71E7E}" type="presParOf" srcId="{A9E2349B-05CE-4537-B606-D57514528C57}" destId="{8526AA5D-B029-4768-A823-C47D84CFB4FF}" srcOrd="5" destOrd="0" presId="urn:microsoft.com/office/officeart/2005/8/layout/radial1"/>
    <dgm:cxn modelId="{C65DD104-40D5-4E13-8698-B2CA60130DC9}" type="presParOf" srcId="{8526AA5D-B029-4768-A823-C47D84CFB4FF}" destId="{E9863469-6E6A-49EB-B4AD-EA8487364D8B}" srcOrd="0" destOrd="0" presId="urn:microsoft.com/office/officeart/2005/8/layout/radial1"/>
    <dgm:cxn modelId="{417C2B8C-F2E0-4519-90F0-E070A4C5FDE4}" type="presParOf" srcId="{A9E2349B-05CE-4537-B606-D57514528C57}" destId="{320D68BF-BF4D-4765-A69A-5DC45BE44BC5}" srcOrd="6" destOrd="0" presId="urn:microsoft.com/office/officeart/2005/8/layout/radial1"/>
    <dgm:cxn modelId="{AEE622E4-0FCE-47E3-8913-C3AAD6A8C6E7}" type="presParOf" srcId="{A9E2349B-05CE-4537-B606-D57514528C57}" destId="{7435BFE1-58B3-4C37-925F-8A581F589726}" srcOrd="7" destOrd="0" presId="urn:microsoft.com/office/officeart/2005/8/layout/radial1"/>
    <dgm:cxn modelId="{6E8BAB8B-8B53-4F13-92C8-B2A836405DC2}" type="presParOf" srcId="{7435BFE1-58B3-4C37-925F-8A581F589726}" destId="{A69E73F3-E9BE-4FBA-A7DF-3EE750429FA3}" srcOrd="0" destOrd="0" presId="urn:microsoft.com/office/officeart/2005/8/layout/radial1"/>
    <dgm:cxn modelId="{2717F34A-ECEB-46D9-91DB-A7B1AC052CCF}" type="presParOf" srcId="{A9E2349B-05CE-4537-B606-D57514528C57}" destId="{EC2345B5-AD36-4EB1-8349-02CB871BE090}" srcOrd="8" destOrd="0" presId="urn:microsoft.com/office/officeart/2005/8/layout/radial1"/>
    <dgm:cxn modelId="{48EFEBD6-13FE-4992-9888-2D7DCA9BEDAB}" type="presParOf" srcId="{A9E2349B-05CE-4537-B606-D57514528C57}" destId="{AEAFD315-6E4B-4B8A-BEB3-64E95D5E0157}" srcOrd="9" destOrd="0" presId="urn:microsoft.com/office/officeart/2005/8/layout/radial1"/>
    <dgm:cxn modelId="{1F93BCD5-EDD4-48B8-A0D8-F93386518353}" type="presParOf" srcId="{AEAFD315-6E4B-4B8A-BEB3-64E95D5E0157}" destId="{37E44A20-A4FC-4526-9D06-6BC49295AD0A}" srcOrd="0" destOrd="0" presId="urn:microsoft.com/office/officeart/2005/8/layout/radial1"/>
    <dgm:cxn modelId="{BA2A1C94-3119-4A83-91AC-BDA52AD6270C}" type="presParOf" srcId="{A9E2349B-05CE-4537-B606-D57514528C57}" destId="{C8C88DC9-B70E-4233-90C5-C81276D13346}" srcOrd="10" destOrd="0" presId="urn:microsoft.com/office/officeart/2005/8/layout/radial1"/>
    <dgm:cxn modelId="{0153266D-8D33-4157-9A4B-C78ADADE1218}" type="presParOf" srcId="{A9E2349B-05CE-4537-B606-D57514528C57}" destId="{6FBD1162-067B-4946-84CD-B5B2204A08B8}" srcOrd="11" destOrd="0" presId="urn:microsoft.com/office/officeart/2005/8/layout/radial1"/>
    <dgm:cxn modelId="{08F49EB3-2168-4529-BCDB-10DEA6983E1A}" type="presParOf" srcId="{6FBD1162-067B-4946-84CD-B5B2204A08B8}" destId="{3B2D7B41-B0F7-4A53-AA4E-E612922B3023}" srcOrd="0" destOrd="0" presId="urn:microsoft.com/office/officeart/2005/8/layout/radial1"/>
    <dgm:cxn modelId="{D25DF515-234F-470A-BDB1-B9C771CAF71A}" type="presParOf" srcId="{A9E2349B-05CE-4537-B606-D57514528C57}" destId="{DF836AC5-263E-4678-B178-2B8C9EFAFAD8}" srcOrd="12" destOrd="0" presId="urn:microsoft.com/office/officeart/2005/8/layout/radial1"/>
    <dgm:cxn modelId="{EF1A5041-BFD1-4647-BCA3-8BD39B1298F7}" type="presParOf" srcId="{A9E2349B-05CE-4537-B606-D57514528C57}" destId="{171CE8A2-DD4A-48F7-9B13-F4F7CC20B072}" srcOrd="13" destOrd="0" presId="urn:microsoft.com/office/officeart/2005/8/layout/radial1"/>
    <dgm:cxn modelId="{53A36C35-2D87-4A2F-A972-7E43B23BE044}" type="presParOf" srcId="{171CE8A2-DD4A-48F7-9B13-F4F7CC20B072}" destId="{EB979AD6-8ACB-4B40-9F21-818CEA2915C3}" srcOrd="0" destOrd="0" presId="urn:microsoft.com/office/officeart/2005/8/layout/radial1"/>
    <dgm:cxn modelId="{D0294BB6-3D2D-4F1A-8138-226B39A98F45}" type="presParOf" srcId="{A9E2349B-05CE-4537-B606-D57514528C57}" destId="{C29FB273-7D42-4BB8-AF3D-76FEA8B8F8A2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0AFAB9-6FCC-4F13-B1EF-CC8CECACB17A}">
      <dsp:nvSpPr>
        <dsp:cNvPr id="0" name=""/>
        <dsp:cNvSpPr/>
      </dsp:nvSpPr>
      <dsp:spPr>
        <a:xfrm>
          <a:off x="5867407" y="3657600"/>
          <a:ext cx="2293988" cy="9843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Greening</a:t>
          </a:r>
          <a:endParaRPr lang="en-GB" sz="2400" kern="1200" dirty="0"/>
        </a:p>
      </dsp:txBody>
      <dsp:txXfrm>
        <a:off x="5867407" y="3657600"/>
        <a:ext cx="2293988" cy="984352"/>
      </dsp:txXfrm>
    </dsp:sp>
    <dsp:sp modelId="{ADAC86EC-833A-4DD0-9110-D91500A96A50}">
      <dsp:nvSpPr>
        <dsp:cNvPr id="0" name=""/>
        <dsp:cNvSpPr/>
      </dsp:nvSpPr>
      <dsp:spPr>
        <a:xfrm>
          <a:off x="2971785" y="1295397"/>
          <a:ext cx="2296263" cy="844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Free Movement</a:t>
          </a:r>
          <a:endParaRPr lang="en-GB" sz="2400" kern="1200" dirty="0"/>
        </a:p>
      </dsp:txBody>
      <dsp:txXfrm>
        <a:off x="2971785" y="1295397"/>
        <a:ext cx="2296263" cy="844100"/>
      </dsp:txXfrm>
    </dsp:sp>
    <dsp:sp modelId="{C14B632B-CE93-41B3-B35A-070B554994E3}">
      <dsp:nvSpPr>
        <dsp:cNvPr id="0" name=""/>
        <dsp:cNvSpPr/>
      </dsp:nvSpPr>
      <dsp:spPr>
        <a:xfrm>
          <a:off x="381012" y="113845"/>
          <a:ext cx="2298508" cy="789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Market functioning</a:t>
          </a:r>
          <a:endParaRPr lang="en-GB" sz="2400" kern="1200" dirty="0"/>
        </a:p>
      </dsp:txBody>
      <dsp:txXfrm>
        <a:off x="381012" y="113845"/>
        <a:ext cx="2298508" cy="789822"/>
      </dsp:txXfrm>
    </dsp:sp>
    <dsp:sp modelId="{1D7AD41E-B0B7-43BB-AEA1-3D412100DB45}">
      <dsp:nvSpPr>
        <dsp:cNvPr id="0" name=""/>
        <dsp:cNvSpPr/>
      </dsp:nvSpPr>
      <dsp:spPr>
        <a:xfrm>
          <a:off x="5867412" y="2743203"/>
          <a:ext cx="2273745" cy="8118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Innovation</a:t>
          </a:r>
          <a:endParaRPr lang="en-GB" sz="2400" kern="1200" dirty="0"/>
        </a:p>
      </dsp:txBody>
      <dsp:txXfrm>
        <a:off x="5867412" y="2743203"/>
        <a:ext cx="2273745" cy="811886"/>
      </dsp:txXfrm>
    </dsp:sp>
    <dsp:sp modelId="{A321F0FE-D412-4B0A-AB7A-BECE567ED15D}">
      <dsp:nvSpPr>
        <dsp:cNvPr id="0" name=""/>
        <dsp:cNvSpPr/>
      </dsp:nvSpPr>
      <dsp:spPr>
        <a:xfrm>
          <a:off x="2971785" y="2209803"/>
          <a:ext cx="2295979" cy="849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Security</a:t>
          </a:r>
          <a:endParaRPr lang="en-GB" sz="2400" kern="1200" dirty="0"/>
        </a:p>
      </dsp:txBody>
      <dsp:txXfrm>
        <a:off x="2971785" y="2209803"/>
        <a:ext cx="2295979" cy="849295"/>
      </dsp:txXfrm>
    </dsp:sp>
    <dsp:sp modelId="{4E8D5588-CA12-4437-8C9D-D60395AB6A7A}">
      <dsp:nvSpPr>
        <dsp:cNvPr id="0" name=""/>
        <dsp:cNvSpPr/>
      </dsp:nvSpPr>
      <dsp:spPr>
        <a:xfrm>
          <a:off x="380993" y="990601"/>
          <a:ext cx="2302266" cy="839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Enforcement</a:t>
          </a:r>
          <a:endParaRPr lang="en-GB" sz="2400" kern="1200" dirty="0"/>
        </a:p>
      </dsp:txBody>
      <dsp:txXfrm>
        <a:off x="380993" y="990601"/>
        <a:ext cx="2302266" cy="8396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CFCDFD-4476-4573-92BE-FB14BE03B0FE}">
      <dsp:nvSpPr>
        <dsp:cNvPr id="0" name=""/>
        <dsp:cNvSpPr/>
      </dsp:nvSpPr>
      <dsp:spPr>
        <a:xfrm>
          <a:off x="1941750" y="533022"/>
          <a:ext cx="4791846" cy="4791846"/>
        </a:xfrm>
        <a:prstGeom prst="blockArc">
          <a:avLst>
            <a:gd name="adj1" fmla="val 13500000"/>
            <a:gd name="adj2" fmla="val 16200000"/>
            <a:gd name="adj3" fmla="val 3435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F56E3-2C4A-416E-97D9-AEE3166B459B}">
      <dsp:nvSpPr>
        <dsp:cNvPr id="0" name=""/>
        <dsp:cNvSpPr/>
      </dsp:nvSpPr>
      <dsp:spPr>
        <a:xfrm>
          <a:off x="2239951" y="162601"/>
          <a:ext cx="4791846" cy="4791846"/>
        </a:xfrm>
        <a:prstGeom prst="blockArc">
          <a:avLst>
            <a:gd name="adj1" fmla="val 10144348"/>
            <a:gd name="adj2" fmla="val 12809998"/>
            <a:gd name="adj3" fmla="val 3435"/>
          </a:avLst>
        </a:prstGeom>
        <a:solidFill>
          <a:schemeClr val="accent4">
            <a:hueOff val="-3826945"/>
            <a:satOff val="23056"/>
            <a:lumOff val="18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EF0A7-2F28-4BD9-BCCE-B176FF2C921B}">
      <dsp:nvSpPr>
        <dsp:cNvPr id="0" name=""/>
        <dsp:cNvSpPr/>
      </dsp:nvSpPr>
      <dsp:spPr>
        <a:xfrm>
          <a:off x="2261538" y="931104"/>
          <a:ext cx="4791846" cy="4791846"/>
        </a:xfrm>
        <a:prstGeom prst="blockArc">
          <a:avLst>
            <a:gd name="adj1" fmla="val 8846926"/>
            <a:gd name="adj2" fmla="val 11264325"/>
            <a:gd name="adj3" fmla="val 3435"/>
          </a:avLst>
        </a:prstGeom>
        <a:solidFill>
          <a:schemeClr val="accent4">
            <a:hueOff val="-3189121"/>
            <a:satOff val="19214"/>
            <a:lumOff val="15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38ED3-8CE3-453D-807F-A67B2ED28209}">
      <dsp:nvSpPr>
        <dsp:cNvPr id="0" name=""/>
        <dsp:cNvSpPr/>
      </dsp:nvSpPr>
      <dsp:spPr>
        <a:xfrm>
          <a:off x="1941750" y="533022"/>
          <a:ext cx="4791846" cy="4791846"/>
        </a:xfrm>
        <a:prstGeom prst="blockArc">
          <a:avLst>
            <a:gd name="adj1" fmla="val 5400000"/>
            <a:gd name="adj2" fmla="val 8100000"/>
            <a:gd name="adj3" fmla="val 3435"/>
          </a:avLst>
        </a:prstGeom>
        <a:solidFill>
          <a:schemeClr val="accent4">
            <a:hueOff val="-2551297"/>
            <a:satOff val="15371"/>
            <a:lumOff val="12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D1668-3554-4550-BE76-79A056043D42}">
      <dsp:nvSpPr>
        <dsp:cNvPr id="0" name=""/>
        <dsp:cNvSpPr/>
      </dsp:nvSpPr>
      <dsp:spPr>
        <a:xfrm>
          <a:off x="1941750" y="533022"/>
          <a:ext cx="4791846" cy="4791846"/>
        </a:xfrm>
        <a:prstGeom prst="blockArc">
          <a:avLst>
            <a:gd name="adj1" fmla="val 2700000"/>
            <a:gd name="adj2" fmla="val 5400000"/>
            <a:gd name="adj3" fmla="val 3435"/>
          </a:avLst>
        </a:prstGeom>
        <a:solidFill>
          <a:schemeClr val="accent4">
            <a:hueOff val="-1913473"/>
            <a:satOff val="11528"/>
            <a:lumOff val="9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9E4EB-DB70-49D0-A7E8-C6BBAA203AE2}">
      <dsp:nvSpPr>
        <dsp:cNvPr id="0" name=""/>
        <dsp:cNvSpPr/>
      </dsp:nvSpPr>
      <dsp:spPr>
        <a:xfrm>
          <a:off x="1941750" y="533022"/>
          <a:ext cx="4791846" cy="4791846"/>
        </a:xfrm>
        <a:prstGeom prst="blockArc">
          <a:avLst>
            <a:gd name="adj1" fmla="val 0"/>
            <a:gd name="adj2" fmla="val 2700000"/>
            <a:gd name="adj3" fmla="val 3435"/>
          </a:avLst>
        </a:prstGeom>
        <a:solidFill>
          <a:schemeClr val="accent4">
            <a:hueOff val="-1275649"/>
            <a:satOff val="7685"/>
            <a:lumOff val="6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AA696-CFC9-4AFD-906C-A7032CCA930B}">
      <dsp:nvSpPr>
        <dsp:cNvPr id="0" name=""/>
        <dsp:cNvSpPr/>
      </dsp:nvSpPr>
      <dsp:spPr>
        <a:xfrm>
          <a:off x="1941750" y="533022"/>
          <a:ext cx="4791846" cy="4791846"/>
        </a:xfrm>
        <a:prstGeom prst="blockArc">
          <a:avLst>
            <a:gd name="adj1" fmla="val 18900000"/>
            <a:gd name="adj2" fmla="val 0"/>
            <a:gd name="adj3" fmla="val 3435"/>
          </a:avLst>
        </a:prstGeom>
        <a:solidFill>
          <a:schemeClr val="accent4">
            <a:hueOff val="-637824"/>
            <a:satOff val="3843"/>
            <a:lumOff val="3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86AB4-82F1-4370-BBD4-986D563D5F7E}">
      <dsp:nvSpPr>
        <dsp:cNvPr id="0" name=""/>
        <dsp:cNvSpPr/>
      </dsp:nvSpPr>
      <dsp:spPr>
        <a:xfrm>
          <a:off x="1941750" y="533022"/>
          <a:ext cx="4791846" cy="4791846"/>
        </a:xfrm>
        <a:prstGeom prst="blockArc">
          <a:avLst>
            <a:gd name="adj1" fmla="val 16200000"/>
            <a:gd name="adj2" fmla="val 18900000"/>
            <a:gd name="adj3" fmla="val 343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0CC90-3920-4458-B40A-D16950DAAABE}">
      <dsp:nvSpPr>
        <dsp:cNvPr id="0" name=""/>
        <dsp:cNvSpPr/>
      </dsp:nvSpPr>
      <dsp:spPr>
        <a:xfrm>
          <a:off x="3417545" y="2047887"/>
          <a:ext cx="1840256" cy="17621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Market</a:t>
          </a:r>
          <a:endParaRPr lang="en-GB" sz="3200" kern="1200" dirty="0"/>
        </a:p>
      </dsp:txBody>
      <dsp:txXfrm>
        <a:off x="3417545" y="2047887"/>
        <a:ext cx="1840256" cy="1762117"/>
      </dsp:txXfrm>
    </dsp:sp>
    <dsp:sp modelId="{5309E622-6F25-4A58-A44B-1E1E61DCA8A2}">
      <dsp:nvSpPr>
        <dsp:cNvPr id="0" name=""/>
        <dsp:cNvSpPr/>
      </dsp:nvSpPr>
      <dsp:spPr>
        <a:xfrm>
          <a:off x="3766130" y="2630"/>
          <a:ext cx="1143087" cy="11430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Crisis</a:t>
          </a:r>
          <a:endParaRPr lang="en-GB" sz="1200" kern="1200" dirty="0"/>
        </a:p>
      </dsp:txBody>
      <dsp:txXfrm>
        <a:off x="3766130" y="2630"/>
        <a:ext cx="1143087" cy="1143087"/>
      </dsp:txXfrm>
    </dsp:sp>
    <dsp:sp modelId="{58FFA469-BBC5-44BC-9CB6-9D923D27AE57}">
      <dsp:nvSpPr>
        <dsp:cNvPr id="0" name=""/>
        <dsp:cNvSpPr/>
      </dsp:nvSpPr>
      <dsp:spPr>
        <a:xfrm>
          <a:off x="5431205" y="692327"/>
          <a:ext cx="1143087" cy="1143087"/>
        </a:xfrm>
        <a:prstGeom prst="ellipse">
          <a:avLst/>
        </a:prstGeom>
        <a:solidFill>
          <a:schemeClr val="accent4">
            <a:hueOff val="-637824"/>
            <a:satOff val="3843"/>
            <a:lumOff val="3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Competition</a:t>
          </a:r>
          <a:endParaRPr lang="en-GB" sz="1200" kern="1200" dirty="0"/>
        </a:p>
      </dsp:txBody>
      <dsp:txXfrm>
        <a:off x="5431205" y="692327"/>
        <a:ext cx="1143087" cy="1143087"/>
      </dsp:txXfrm>
    </dsp:sp>
    <dsp:sp modelId="{5F370D4B-7462-4F49-95DE-BF49D838DA0E}">
      <dsp:nvSpPr>
        <dsp:cNvPr id="0" name=""/>
        <dsp:cNvSpPr/>
      </dsp:nvSpPr>
      <dsp:spPr>
        <a:xfrm>
          <a:off x="6120902" y="2357402"/>
          <a:ext cx="1143087" cy="1143087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Shippers</a:t>
          </a:r>
          <a:endParaRPr lang="en-GB" sz="1200" kern="1200" dirty="0"/>
        </a:p>
      </dsp:txBody>
      <dsp:txXfrm>
        <a:off x="6120902" y="2357402"/>
        <a:ext cx="1143087" cy="1143087"/>
      </dsp:txXfrm>
    </dsp:sp>
    <dsp:sp modelId="{92F1C125-2971-4720-A561-F13B94BE0A80}">
      <dsp:nvSpPr>
        <dsp:cNvPr id="0" name=""/>
        <dsp:cNvSpPr/>
      </dsp:nvSpPr>
      <dsp:spPr>
        <a:xfrm>
          <a:off x="5431205" y="4022477"/>
          <a:ext cx="1143087" cy="1143087"/>
        </a:xfrm>
        <a:prstGeom prst="ellipse">
          <a:avLst/>
        </a:prstGeom>
        <a:solidFill>
          <a:schemeClr val="accent4">
            <a:hueOff val="-1913473"/>
            <a:satOff val="11528"/>
            <a:lumOff val="9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forwarders</a:t>
          </a:r>
          <a:endParaRPr lang="en-GB" sz="1200" kern="1200" dirty="0"/>
        </a:p>
      </dsp:txBody>
      <dsp:txXfrm>
        <a:off x="5431205" y="4022477"/>
        <a:ext cx="1143087" cy="1143087"/>
      </dsp:txXfrm>
    </dsp:sp>
    <dsp:sp modelId="{300E4819-1D43-4858-A847-D3CD4671D595}">
      <dsp:nvSpPr>
        <dsp:cNvPr id="0" name=""/>
        <dsp:cNvSpPr/>
      </dsp:nvSpPr>
      <dsp:spPr>
        <a:xfrm>
          <a:off x="3766130" y="4712174"/>
          <a:ext cx="1143087" cy="1143087"/>
        </a:xfrm>
        <a:prstGeom prst="ellipse">
          <a:avLst/>
        </a:prstGeom>
        <a:solidFill>
          <a:schemeClr val="accent4">
            <a:hueOff val="-2551297"/>
            <a:satOff val="15371"/>
            <a:lumOff val="12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State-owned integrators</a:t>
          </a:r>
          <a:endParaRPr lang="en-GB" sz="1200" kern="1200" dirty="0"/>
        </a:p>
      </dsp:txBody>
      <dsp:txXfrm>
        <a:off x="3766130" y="4712174"/>
        <a:ext cx="1143087" cy="1143087"/>
      </dsp:txXfrm>
    </dsp:sp>
    <dsp:sp modelId="{0D644ED9-0DED-4B2E-B17D-D247DB631384}">
      <dsp:nvSpPr>
        <dsp:cNvPr id="0" name=""/>
        <dsp:cNvSpPr/>
      </dsp:nvSpPr>
      <dsp:spPr>
        <a:xfrm>
          <a:off x="2101055" y="4022477"/>
          <a:ext cx="1143087" cy="1143087"/>
        </a:xfrm>
        <a:prstGeom prst="ellipse">
          <a:avLst/>
        </a:prstGeom>
        <a:solidFill>
          <a:schemeClr val="accent4">
            <a:hueOff val="-3189121"/>
            <a:satOff val="19214"/>
            <a:lumOff val="1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bg1"/>
              </a:solidFill>
            </a:rPr>
            <a:t>Food &amp; Safety rules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2101055" y="4022477"/>
        <a:ext cx="1143087" cy="1143087"/>
      </dsp:txXfrm>
    </dsp:sp>
    <dsp:sp modelId="{CDC21872-C639-437D-8F61-F940FDA1F882}">
      <dsp:nvSpPr>
        <dsp:cNvPr id="0" name=""/>
        <dsp:cNvSpPr/>
      </dsp:nvSpPr>
      <dsp:spPr>
        <a:xfrm>
          <a:off x="1752592" y="2438399"/>
          <a:ext cx="1143087" cy="114308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Prices</a:t>
          </a:r>
          <a:endParaRPr lang="en-GB" sz="1200" kern="1200" dirty="0"/>
        </a:p>
      </dsp:txBody>
      <dsp:txXfrm>
        <a:off x="1752592" y="2438399"/>
        <a:ext cx="1143087" cy="1143087"/>
      </dsp:txXfrm>
    </dsp:sp>
    <dsp:sp modelId="{002B726B-E8C0-43F4-BEF9-037013A1AC7A}">
      <dsp:nvSpPr>
        <dsp:cNvPr id="0" name=""/>
        <dsp:cNvSpPr/>
      </dsp:nvSpPr>
      <dsp:spPr>
        <a:xfrm>
          <a:off x="2101055" y="692327"/>
          <a:ext cx="1143087" cy="1143087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Working conditions</a:t>
          </a:r>
          <a:endParaRPr lang="en-GB" sz="1200" kern="1200" dirty="0"/>
        </a:p>
      </dsp:txBody>
      <dsp:txXfrm>
        <a:off x="2101055" y="692327"/>
        <a:ext cx="1143087" cy="11430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79769-4735-42E9-B91E-02370FC744FA}">
      <dsp:nvSpPr>
        <dsp:cNvPr id="0" name=""/>
        <dsp:cNvSpPr/>
      </dsp:nvSpPr>
      <dsp:spPr>
        <a:xfrm>
          <a:off x="3304095" y="2433781"/>
          <a:ext cx="1621408" cy="1621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Free Movement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Goods</a:t>
          </a:r>
          <a:endParaRPr lang="en-GB" sz="1900" kern="1200" dirty="0"/>
        </a:p>
      </dsp:txBody>
      <dsp:txXfrm>
        <a:off x="3304095" y="2433781"/>
        <a:ext cx="1621408" cy="1621408"/>
      </dsp:txXfrm>
    </dsp:sp>
    <dsp:sp modelId="{F7AD7270-0511-4DC7-B9F6-1243A78754FB}">
      <dsp:nvSpPr>
        <dsp:cNvPr id="0" name=""/>
        <dsp:cNvSpPr/>
      </dsp:nvSpPr>
      <dsp:spPr>
        <a:xfrm rot="16200000">
          <a:off x="3710885" y="2012134"/>
          <a:ext cx="807829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807829" y="177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6200000">
        <a:off x="4094604" y="2009670"/>
        <a:ext cx="40391" cy="40391"/>
      </dsp:txXfrm>
    </dsp:sp>
    <dsp:sp modelId="{297E3BDC-F898-47DE-8BF2-8A5C8337EF9B}">
      <dsp:nvSpPr>
        <dsp:cNvPr id="0" name=""/>
        <dsp:cNvSpPr/>
      </dsp:nvSpPr>
      <dsp:spPr>
        <a:xfrm>
          <a:off x="3304095" y="4543"/>
          <a:ext cx="1621408" cy="16214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Migration</a:t>
          </a:r>
        </a:p>
      </dsp:txBody>
      <dsp:txXfrm>
        <a:off x="3304095" y="4543"/>
        <a:ext cx="1621408" cy="1621408"/>
      </dsp:txXfrm>
    </dsp:sp>
    <dsp:sp modelId="{A3DC9D01-2330-402C-B467-7A34BC17BF50}">
      <dsp:nvSpPr>
        <dsp:cNvPr id="0" name=""/>
        <dsp:cNvSpPr/>
      </dsp:nvSpPr>
      <dsp:spPr>
        <a:xfrm rot="19285714">
          <a:off x="4660512" y="2469450"/>
          <a:ext cx="807829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807829" y="177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9285714">
        <a:off x="5044231" y="2466986"/>
        <a:ext cx="40391" cy="40391"/>
      </dsp:txXfrm>
    </dsp:sp>
    <dsp:sp modelId="{7A24D6EB-4D27-42E4-9586-1B86387F3648}">
      <dsp:nvSpPr>
        <dsp:cNvPr id="0" name=""/>
        <dsp:cNvSpPr/>
      </dsp:nvSpPr>
      <dsp:spPr>
        <a:xfrm>
          <a:off x="5203350" y="919176"/>
          <a:ext cx="1621408" cy="16214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Security</a:t>
          </a:r>
          <a:endParaRPr lang="en-GB" sz="1900" kern="1200" dirty="0"/>
        </a:p>
      </dsp:txBody>
      <dsp:txXfrm>
        <a:off x="5203350" y="919176"/>
        <a:ext cx="1621408" cy="1621408"/>
      </dsp:txXfrm>
    </dsp:sp>
    <dsp:sp modelId="{8526AA5D-B029-4768-A823-C47D84CFB4FF}">
      <dsp:nvSpPr>
        <dsp:cNvPr id="0" name=""/>
        <dsp:cNvSpPr/>
      </dsp:nvSpPr>
      <dsp:spPr>
        <a:xfrm rot="771429">
          <a:off x="4895050" y="3497031"/>
          <a:ext cx="807829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807829" y="177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771429">
        <a:off x="5278769" y="3494567"/>
        <a:ext cx="40391" cy="40391"/>
      </dsp:txXfrm>
    </dsp:sp>
    <dsp:sp modelId="{320D68BF-BF4D-4765-A69A-5DC45BE44BC5}">
      <dsp:nvSpPr>
        <dsp:cNvPr id="0" name=""/>
        <dsp:cNvSpPr/>
      </dsp:nvSpPr>
      <dsp:spPr>
        <a:xfrm>
          <a:off x="5672427" y="2974337"/>
          <a:ext cx="1621408" cy="16214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Stowaways</a:t>
          </a:r>
          <a:endParaRPr lang="en-GB" sz="1900" kern="1200" dirty="0"/>
        </a:p>
      </dsp:txBody>
      <dsp:txXfrm>
        <a:off x="5672427" y="2974337"/>
        <a:ext cx="1621408" cy="1621408"/>
      </dsp:txXfrm>
    </dsp:sp>
    <dsp:sp modelId="{7435BFE1-58B3-4C37-925F-8A581F589726}">
      <dsp:nvSpPr>
        <dsp:cNvPr id="0" name=""/>
        <dsp:cNvSpPr/>
      </dsp:nvSpPr>
      <dsp:spPr>
        <a:xfrm rot="3857143">
          <a:off x="4237888" y="4321086"/>
          <a:ext cx="807829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807829" y="177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3857143">
        <a:off x="4621607" y="4318622"/>
        <a:ext cx="40391" cy="40391"/>
      </dsp:txXfrm>
    </dsp:sp>
    <dsp:sp modelId="{EC2345B5-AD36-4EB1-8349-02CB871BE090}">
      <dsp:nvSpPr>
        <dsp:cNvPr id="0" name=""/>
        <dsp:cNvSpPr/>
      </dsp:nvSpPr>
      <dsp:spPr>
        <a:xfrm>
          <a:off x="4358102" y="4622448"/>
          <a:ext cx="1621408" cy="16214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Border controls</a:t>
          </a:r>
          <a:endParaRPr lang="en-GB" sz="1900" kern="1200" dirty="0"/>
        </a:p>
      </dsp:txBody>
      <dsp:txXfrm>
        <a:off x="4358102" y="4622448"/>
        <a:ext cx="1621408" cy="1621408"/>
      </dsp:txXfrm>
    </dsp:sp>
    <dsp:sp modelId="{AEAFD315-6E4B-4B8A-BEB3-64E95D5E0157}">
      <dsp:nvSpPr>
        <dsp:cNvPr id="0" name=""/>
        <dsp:cNvSpPr/>
      </dsp:nvSpPr>
      <dsp:spPr>
        <a:xfrm rot="6942857">
          <a:off x="3183881" y="4321086"/>
          <a:ext cx="807829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807829" y="177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6942857">
        <a:off x="3567600" y="4318622"/>
        <a:ext cx="40391" cy="40391"/>
      </dsp:txXfrm>
    </dsp:sp>
    <dsp:sp modelId="{C8C88DC9-B70E-4233-90C5-C81276D13346}">
      <dsp:nvSpPr>
        <dsp:cNvPr id="0" name=""/>
        <dsp:cNvSpPr/>
      </dsp:nvSpPr>
      <dsp:spPr>
        <a:xfrm>
          <a:off x="2250089" y="4622448"/>
          <a:ext cx="1621408" cy="162140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Waiting times</a:t>
          </a:r>
          <a:endParaRPr lang="en-GB" sz="1900" kern="1200" dirty="0"/>
        </a:p>
      </dsp:txBody>
      <dsp:txXfrm>
        <a:off x="2250089" y="4622448"/>
        <a:ext cx="1621408" cy="1621408"/>
      </dsp:txXfrm>
    </dsp:sp>
    <dsp:sp modelId="{6FBD1162-067B-4946-84CD-B5B2204A08B8}">
      <dsp:nvSpPr>
        <dsp:cNvPr id="0" name=""/>
        <dsp:cNvSpPr/>
      </dsp:nvSpPr>
      <dsp:spPr>
        <a:xfrm rot="10028571">
          <a:off x="2526719" y="3497031"/>
          <a:ext cx="807829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807829" y="177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028571">
        <a:off x="2910438" y="3494567"/>
        <a:ext cx="40391" cy="40391"/>
      </dsp:txXfrm>
    </dsp:sp>
    <dsp:sp modelId="{DF836AC5-263E-4678-B178-2B8C9EFAFAD8}">
      <dsp:nvSpPr>
        <dsp:cNvPr id="0" name=""/>
        <dsp:cNvSpPr/>
      </dsp:nvSpPr>
      <dsp:spPr>
        <a:xfrm>
          <a:off x="935764" y="2974337"/>
          <a:ext cx="1621408" cy="16214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Strikes</a:t>
          </a:r>
          <a:endParaRPr lang="en-GB" sz="1900" kern="1200" dirty="0"/>
        </a:p>
      </dsp:txBody>
      <dsp:txXfrm>
        <a:off x="935764" y="2974337"/>
        <a:ext cx="1621408" cy="1621408"/>
      </dsp:txXfrm>
    </dsp:sp>
    <dsp:sp modelId="{171CE8A2-DD4A-48F7-9B13-F4F7CC20B072}">
      <dsp:nvSpPr>
        <dsp:cNvPr id="0" name=""/>
        <dsp:cNvSpPr/>
      </dsp:nvSpPr>
      <dsp:spPr>
        <a:xfrm rot="13114286">
          <a:off x="2761258" y="2469450"/>
          <a:ext cx="807829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807829" y="177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3114286">
        <a:off x="3144977" y="2466986"/>
        <a:ext cx="40391" cy="40391"/>
      </dsp:txXfrm>
    </dsp:sp>
    <dsp:sp modelId="{C29FB273-7D42-4BB8-AF3D-76FEA8B8F8A2}">
      <dsp:nvSpPr>
        <dsp:cNvPr id="0" name=""/>
        <dsp:cNvSpPr/>
      </dsp:nvSpPr>
      <dsp:spPr>
        <a:xfrm>
          <a:off x="1404841" y="919176"/>
          <a:ext cx="1621408" cy="16214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Traffic bans</a:t>
          </a:r>
          <a:endParaRPr lang="en-GB" sz="1900" kern="1200" dirty="0"/>
        </a:p>
      </dsp:txBody>
      <dsp:txXfrm>
        <a:off x="1404841" y="919176"/>
        <a:ext cx="1621408" cy="1621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0.19362</cdr:x>
      <cdr:y>0.46236</cdr:y>
    </cdr:from>
    <cdr:to>
      <cdr:x>1</cdr:x>
      <cdr:y>0.66963</cdr:y>
    </cdr:to>
    <cdr:grpSp>
      <cdr:nvGrpSpPr>
        <cdr:cNvPr id="2" name="Group 1"/>
        <cdr:cNvGrpSpPr/>
      </cdr:nvGrpSpPr>
      <cdr:grpSpPr>
        <a:xfrm xmlns:a="http://schemas.openxmlformats.org/drawingml/2006/main">
          <a:off x="1593415" y="1971037"/>
          <a:ext cx="6636185" cy="883590"/>
          <a:chOff x="1979712" y="3190601"/>
          <a:chExt cx="7030764" cy="936104"/>
        </a:xfrm>
      </cdr:grpSpPr>
      <cdr:grpSp>
        <cdr:nvGrpSpPr>
          <cdr:cNvPr id="3" name="Group 2"/>
          <cdr:cNvGrpSpPr/>
        </cdr:nvGrpSpPr>
        <cdr:grpSpPr>
          <a:xfrm xmlns:a="http://schemas.openxmlformats.org/drawingml/2006/main">
            <a:off x="1979712" y="3190601"/>
            <a:ext cx="7030764" cy="430887"/>
            <a:chOff x="1979712" y="3356992"/>
            <a:chExt cx="7030764" cy="430887"/>
          </a:xfrm>
        </cdr:grpSpPr>
        <cdr:sp macro="" textlink="">
          <cdr:nvSpPr>
            <cdr:cNvPr id="8" name="Text Box 4"/>
            <cdr:cNvSpPr txBox="1">
              <a:spLocks xmlns:a="http://schemas.openxmlformats.org/drawingml/2006/main" noChangeArrowheads="1"/>
            </cdr:cNvSpPr>
          </cdr:nvSpPr>
          <cdr:spPr bwMode="auto">
            <a:xfrm xmlns:a="http://schemas.openxmlformats.org/drawingml/2006/main">
              <a:off x="1979712" y="3356992"/>
              <a:ext cx="1055688" cy="430887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>
              <a:noFill/>
              <a:miter lim="800000"/>
              <a:headEnd/>
              <a:tailEnd/>
            </a:ln>
            <a:effectLst xmlns:a="http://schemas.openxmlformats.org/drawingml/2006/main"/>
          </cdr:spPr>
          <cdr:txBody>
            <a:bodyPr xmlns:a="http://schemas.openxmlformats.org/drawingml/2006/main">
              <a:spAutoFit/>
            </a:bodyPr>
            <a:lstStyle xmlns:a="http://schemas.openxmlformats.org/drawingml/2006/main"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9pPr>
            </a:lstStyle>
            <a:p xmlns:a="http://schemas.openxmlformats.org/drawingml/2006/main">
              <a:pPr>
                <a:spcBef>
                  <a:spcPct val="50000"/>
                </a:spcBef>
                <a:buNone/>
                <a:defRPr/>
              </a:pPr>
              <a:r>
                <a:rPr lang="en-GB" sz="2200" b="1" dirty="0">
                  <a:solidFill>
                    <a:srgbClr val="0059C2"/>
                  </a:solidFill>
                  <a:effectLst/>
                </a:rPr>
                <a:t>- 88%</a:t>
              </a:r>
            </a:p>
          </cdr:txBody>
        </cdr:sp>
        <cdr:sp macro="" textlink="">
          <cdr:nvSpPr>
            <cdr:cNvPr id="9" name="Text Box 5"/>
            <cdr:cNvSpPr txBox="1">
              <a:spLocks xmlns:a="http://schemas.openxmlformats.org/drawingml/2006/main" noChangeArrowheads="1"/>
            </cdr:cNvSpPr>
          </cdr:nvSpPr>
          <cdr:spPr bwMode="auto">
            <a:xfrm xmlns:a="http://schemas.openxmlformats.org/drawingml/2006/main">
              <a:off x="3995936" y="3356992"/>
              <a:ext cx="1055688" cy="430887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>
              <a:noFill/>
              <a:miter lim="800000"/>
              <a:headEnd/>
              <a:tailEnd/>
            </a:ln>
            <a:effectLst xmlns:a="http://schemas.openxmlformats.org/drawingml/2006/main"/>
          </cdr:spPr>
          <cdr:txBody>
            <a:bodyPr xmlns:a="http://schemas.openxmlformats.org/drawingml/2006/main" wrap="square">
              <a:spAutoFit/>
            </a:bodyPr>
            <a:lstStyle xmlns:a="http://schemas.openxmlformats.org/drawingml/2006/main"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9pPr>
            </a:lstStyle>
            <a:p xmlns:a="http://schemas.openxmlformats.org/drawingml/2006/main">
              <a:pPr>
                <a:spcBef>
                  <a:spcPct val="50000"/>
                </a:spcBef>
                <a:buNone/>
                <a:defRPr/>
              </a:pPr>
              <a:r>
                <a:rPr lang="en-GB" sz="2200" b="1" dirty="0" smtClean="0">
                  <a:solidFill>
                    <a:srgbClr val="0059C2"/>
                  </a:solidFill>
                  <a:effectLst/>
                </a:rPr>
                <a:t>- </a:t>
              </a:r>
              <a:r>
                <a:rPr lang="en-GB" sz="2200" b="1" dirty="0">
                  <a:solidFill>
                    <a:srgbClr val="0059C2"/>
                  </a:solidFill>
                  <a:effectLst/>
                </a:rPr>
                <a:t>95%</a:t>
              </a:r>
            </a:p>
          </cdr:txBody>
        </cdr:sp>
        <cdr:sp macro="" textlink="">
          <cdr:nvSpPr>
            <cdr:cNvPr id="10" name="Text Box 6"/>
            <cdr:cNvSpPr txBox="1">
              <a:spLocks xmlns:a="http://schemas.openxmlformats.org/drawingml/2006/main" noChangeArrowheads="1"/>
            </cdr:cNvSpPr>
          </cdr:nvSpPr>
          <cdr:spPr bwMode="auto">
            <a:xfrm xmlns:a="http://schemas.openxmlformats.org/drawingml/2006/main">
              <a:off x="5940152" y="3356992"/>
              <a:ext cx="1055687" cy="430887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>
              <a:noFill/>
              <a:miter lim="800000"/>
              <a:headEnd/>
              <a:tailEnd/>
            </a:ln>
            <a:effectLst xmlns:a="http://schemas.openxmlformats.org/drawingml/2006/main"/>
          </cdr:spPr>
          <cdr:txBody>
            <a:bodyPr xmlns:a="http://schemas.openxmlformats.org/drawingml/2006/main">
              <a:spAutoFit/>
            </a:bodyPr>
            <a:lstStyle xmlns:a="http://schemas.openxmlformats.org/drawingml/2006/main"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9pPr>
            </a:lstStyle>
            <a:p xmlns:a="http://schemas.openxmlformats.org/drawingml/2006/main">
              <a:pPr>
                <a:spcBef>
                  <a:spcPct val="50000"/>
                </a:spcBef>
                <a:buNone/>
                <a:defRPr/>
              </a:pPr>
              <a:r>
                <a:rPr lang="en-GB" sz="2200" b="1" dirty="0" smtClean="0">
                  <a:solidFill>
                    <a:srgbClr val="0059C2"/>
                  </a:solidFill>
                  <a:effectLst/>
                </a:rPr>
                <a:t>- </a:t>
              </a:r>
              <a:r>
                <a:rPr lang="en-GB" sz="2200" b="1" dirty="0">
                  <a:solidFill>
                    <a:srgbClr val="0059C2"/>
                  </a:solidFill>
                  <a:effectLst/>
                </a:rPr>
                <a:t>97%</a:t>
              </a:r>
            </a:p>
          </cdr:txBody>
        </cdr:sp>
        <cdr:sp macro="" textlink="">
          <cdr:nvSpPr>
            <cdr:cNvPr id="11" name="Text Box 7"/>
            <cdr:cNvSpPr txBox="1">
              <a:spLocks xmlns:a="http://schemas.openxmlformats.org/drawingml/2006/main" noChangeArrowheads="1"/>
            </cdr:cNvSpPr>
          </cdr:nvSpPr>
          <cdr:spPr bwMode="auto">
            <a:xfrm xmlns:a="http://schemas.openxmlformats.org/drawingml/2006/main">
              <a:off x="7956376" y="3356992"/>
              <a:ext cx="1054100" cy="430887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>
              <a:noFill/>
              <a:miter lim="800000"/>
              <a:headEnd/>
              <a:tailEnd/>
            </a:ln>
            <a:effectLst xmlns:a="http://schemas.openxmlformats.org/drawingml/2006/main"/>
          </cdr:spPr>
          <cdr:txBody>
            <a:bodyPr xmlns:a="http://schemas.openxmlformats.org/drawingml/2006/main">
              <a:spAutoFit/>
            </a:bodyPr>
            <a:lstStyle xmlns:a="http://schemas.openxmlformats.org/drawingml/2006/main"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3F3F"/>
                  </a:solidFill>
                  <a:latin typeface="Arial"/>
                </a:defRPr>
              </a:lvl9pPr>
            </a:lstStyle>
            <a:p xmlns:a="http://schemas.openxmlformats.org/drawingml/2006/main">
              <a:pPr>
                <a:spcBef>
                  <a:spcPct val="50000"/>
                </a:spcBef>
                <a:buNone/>
                <a:defRPr/>
              </a:pPr>
              <a:r>
                <a:rPr lang="en-GB" sz="2200" b="1" dirty="0">
                  <a:solidFill>
                    <a:srgbClr val="0059C2"/>
                  </a:solidFill>
                  <a:effectLst/>
                </a:rPr>
                <a:t>- 98%</a:t>
              </a:r>
            </a:p>
          </cdr:txBody>
        </cdr:sp>
      </cdr:grpSp>
      <cdr:sp macro="" textlink="">
        <cdr:nvSpPr>
          <cdr:cNvPr id="4" name="Down Arrow 3"/>
          <cdr:cNvSpPr/>
        </cdr:nvSpPr>
        <cdr:spPr bwMode="auto">
          <a:xfrm xmlns:a="http://schemas.openxmlformats.org/drawingml/2006/main">
            <a:off x="2195736" y="3622649"/>
            <a:ext cx="432048" cy="504056"/>
          </a:xfrm>
          <a:prstGeom xmlns:a="http://schemas.openxmlformats.org/drawingml/2006/main" prst="downArrow">
            <a:avLst/>
          </a:prstGeom>
          <a:solidFill xmlns:a="http://schemas.openxmlformats.org/drawingml/2006/main">
            <a:srgbClr val="0059C2"/>
          </a:solidFill>
          <a:ln xmlns:a="http://schemas.openxmlformats.org/drawingml/2006/main" w="9525" cap="flat" cmpd="sng" algn="ctr">
            <a:noFill/>
            <a:prstDash val="solid"/>
            <a:round/>
            <a:headEnd type="none" w="med" len="med"/>
            <a:tailEnd type="none" w="med" len="med"/>
          </a:ln>
          <a:effectLst xmlns:a="http://schemas.openxmlformats.org/drawingml/2006/main">
            <a:outerShdw dist="35921" dir="2700000" algn="ctr" rotWithShape="0">
              <a:srgbClr val="3F3F3F"/>
            </a:outerShdw>
          </a:effectLst>
        </cdr:spPr>
        <cdr:txBody>
          <a:bodyPr xmlns:a="http://schemas.openxmlformats.org/drawingml/2006/main"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9pPr>
          </a:lstStyle>
          <a:p xmlns:a="http://schemas.openxmlformats.org/drawingml/2006/main"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ysClr val="window" lastClr="FFFFFF"/>
              </a:buClr>
              <a:buSzTx/>
              <a:buFontTx/>
              <a:buChar char="•"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ysClr val="window" lastClr="FFFFFF"/>
              </a:solidFill>
              <a:effectLst/>
              <a:latin typeface="Arial" charset="0"/>
              <a:cs typeface="Arial" charset="0"/>
            </a:endParaRPr>
          </a:p>
        </cdr:txBody>
      </cdr:sp>
      <cdr:sp macro="" textlink="">
        <cdr:nvSpPr>
          <cdr:cNvPr id="5" name="Down Arrow 4"/>
          <cdr:cNvSpPr/>
        </cdr:nvSpPr>
        <cdr:spPr bwMode="auto">
          <a:xfrm xmlns:a="http://schemas.openxmlformats.org/drawingml/2006/main">
            <a:off x="8172400" y="3622649"/>
            <a:ext cx="432048" cy="504056"/>
          </a:xfrm>
          <a:prstGeom xmlns:a="http://schemas.openxmlformats.org/drawingml/2006/main" prst="downArrow">
            <a:avLst/>
          </a:prstGeom>
          <a:solidFill xmlns:a="http://schemas.openxmlformats.org/drawingml/2006/main">
            <a:srgbClr val="0059C2"/>
          </a:solidFill>
          <a:ln xmlns:a="http://schemas.openxmlformats.org/drawingml/2006/main" w="9525" cap="flat" cmpd="sng" algn="ctr">
            <a:noFill/>
            <a:prstDash val="solid"/>
            <a:round/>
            <a:headEnd type="none" w="med" len="med"/>
            <a:tailEnd type="none" w="med" len="med"/>
          </a:ln>
          <a:effectLst xmlns:a="http://schemas.openxmlformats.org/drawingml/2006/main">
            <a:outerShdw dist="35921" dir="2700000" algn="ctr" rotWithShape="0">
              <a:srgbClr val="3F3F3F"/>
            </a:outerShdw>
          </a:effectLst>
        </cdr:spPr>
        <cdr:txBody>
          <a:bodyPr xmlns:a="http://schemas.openxmlformats.org/drawingml/2006/main"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9pPr>
          </a:lstStyle>
          <a:p xmlns:a="http://schemas.openxmlformats.org/drawingml/2006/main"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ysClr val="window" lastClr="FFFFFF"/>
              </a:buClr>
              <a:buSzTx/>
              <a:buFontTx/>
              <a:buChar char="•"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ysClr val="window" lastClr="FFFFFF"/>
              </a:solidFill>
              <a:effectLst/>
              <a:latin typeface="Arial" charset="0"/>
              <a:cs typeface="Arial" charset="0"/>
            </a:endParaRPr>
          </a:p>
        </cdr:txBody>
      </cdr:sp>
      <cdr:sp macro="" textlink="">
        <cdr:nvSpPr>
          <cdr:cNvPr id="6" name="Down Arrow 5"/>
          <cdr:cNvSpPr/>
        </cdr:nvSpPr>
        <cdr:spPr bwMode="auto">
          <a:xfrm xmlns:a="http://schemas.openxmlformats.org/drawingml/2006/main">
            <a:off x="6156176" y="3622649"/>
            <a:ext cx="432048" cy="504056"/>
          </a:xfrm>
          <a:prstGeom xmlns:a="http://schemas.openxmlformats.org/drawingml/2006/main" prst="downArrow">
            <a:avLst/>
          </a:prstGeom>
          <a:solidFill xmlns:a="http://schemas.openxmlformats.org/drawingml/2006/main">
            <a:srgbClr val="0059C2"/>
          </a:solidFill>
          <a:ln xmlns:a="http://schemas.openxmlformats.org/drawingml/2006/main" w="9525" cap="flat" cmpd="sng" algn="ctr">
            <a:noFill/>
            <a:prstDash val="solid"/>
            <a:round/>
            <a:headEnd type="none" w="med" len="med"/>
            <a:tailEnd type="none" w="med" len="med"/>
          </a:ln>
          <a:effectLst xmlns:a="http://schemas.openxmlformats.org/drawingml/2006/main">
            <a:outerShdw dist="35921" dir="2700000" algn="ctr" rotWithShape="0">
              <a:srgbClr val="3F3F3F"/>
            </a:outerShdw>
          </a:effectLst>
        </cdr:spPr>
        <cdr:txBody>
          <a:bodyPr xmlns:a="http://schemas.openxmlformats.org/drawingml/2006/main"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9pPr>
          </a:lstStyle>
          <a:p xmlns:a="http://schemas.openxmlformats.org/drawingml/2006/main"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ysClr val="window" lastClr="FFFFFF"/>
              </a:buClr>
              <a:buSzTx/>
              <a:buFontTx/>
              <a:buChar char="•"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ysClr val="window" lastClr="FFFFFF"/>
              </a:solidFill>
              <a:effectLst/>
              <a:latin typeface="Arial" charset="0"/>
              <a:cs typeface="Arial" charset="0"/>
            </a:endParaRPr>
          </a:p>
        </cdr:txBody>
      </cdr:sp>
      <cdr:sp macro="" textlink="">
        <cdr:nvSpPr>
          <cdr:cNvPr id="7" name="Down Arrow 6"/>
          <cdr:cNvSpPr/>
        </cdr:nvSpPr>
        <cdr:spPr bwMode="auto">
          <a:xfrm xmlns:a="http://schemas.openxmlformats.org/drawingml/2006/main">
            <a:off x="4211960" y="3622649"/>
            <a:ext cx="432048" cy="504056"/>
          </a:xfrm>
          <a:prstGeom xmlns:a="http://schemas.openxmlformats.org/drawingml/2006/main" prst="downArrow">
            <a:avLst/>
          </a:prstGeom>
          <a:solidFill xmlns:a="http://schemas.openxmlformats.org/drawingml/2006/main">
            <a:srgbClr val="0059C2"/>
          </a:solidFill>
          <a:ln xmlns:a="http://schemas.openxmlformats.org/drawingml/2006/main" w="9525" cap="flat" cmpd="sng" algn="ctr">
            <a:noFill/>
            <a:prstDash val="solid"/>
            <a:round/>
            <a:headEnd type="none" w="med" len="med"/>
            <a:tailEnd type="none" w="med" len="med"/>
          </a:ln>
          <a:effectLst xmlns:a="http://schemas.openxmlformats.org/drawingml/2006/main">
            <a:outerShdw dist="35921" dir="2700000" algn="ctr" rotWithShape="0">
              <a:srgbClr val="3F3F3F"/>
            </a:outerShdw>
          </a:effectLst>
        </cdr:spPr>
        <cdr:txBody>
          <a:bodyPr xmlns:a="http://schemas.openxmlformats.org/drawingml/2006/main"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3F3F3F"/>
                </a:solidFill>
                <a:latin typeface="Arial"/>
              </a:defRPr>
            </a:lvl9pPr>
          </a:lstStyle>
          <a:p xmlns:a="http://schemas.openxmlformats.org/drawingml/2006/main"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ysClr val="window" lastClr="FFFFFF"/>
              </a:buClr>
              <a:buSzTx/>
              <a:buFontTx/>
              <a:buChar char="•"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ysClr val="window" lastClr="FFFFFF"/>
              </a:solidFill>
              <a:effectLst/>
              <a:latin typeface="Arial" charset="0"/>
              <a:cs typeface="Arial" charset="0"/>
            </a:endParaRP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0.01639</cdr:x>
      <cdr:y>0.96828</cdr:y>
    </cdr:from>
    <cdr:to>
      <cdr:x>0.6967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5112568"/>
          <a:ext cx="5976664" cy="167457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</cdr:spPr>
      <cdr:txBody>
        <a:bodyPr xmlns:a="http://schemas.openxmlformats.org/drawingml/2006/main" vertOverflow="clip" wrap="square" rtlCol="0">
          <a:normAutofit/>
        </a:bodyPr>
        <a:lstStyle xmlns:a="http://schemas.openxmlformats.org/drawingml/2006/main"/>
        <a:p xmlns:a="http://schemas.openxmlformats.org/drawingml/2006/main">
          <a:endParaRPr lang="en-GB" sz="1800" baseline="0" dirty="0" smtClean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3A33C-4D7A-401F-B5C5-CAD44BD23744}" type="datetimeFigureOut">
              <a:rPr lang="en-GB" smtClean="0"/>
              <a:pPr/>
              <a:t>02/03/2016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0ED18-1A46-4F04-AB4A-1E445F1873D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0ED18-1A46-4F04-AB4A-1E445F1873D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3508375" cy="2632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376A0-D9FC-41EC-B6DA-8DEEA833112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2E94-8DCB-4295-9A60-2D7955DC64F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2E94-8DCB-4295-9A60-2D7955DC64F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Creating equal opportunities also includes giving the opportunity to our industry to innovate. “Innovation” is one of the pillars of our 3 “I” strategy  and is also a key element  in our 30-by-30 Resolution. </a:t>
            </a:r>
          </a:p>
          <a:p>
            <a:r>
              <a:rPr lang="en-GB" dirty="0" smtClean="0"/>
              <a:t>In the EU, the weights and dimensions dossier has entered in its final decision-making phase .  I think that you are all aware that over the last 10 years, the capacity of the other modes has been increasing.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376A0-D9FC-41EC-B6DA-8DEEA833112D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953657-556E-4868-8AA3-04D942B0E1B3}" type="slidenum">
              <a:rPr lang="en-GB" smtClean="0">
                <a:latin typeface="Tahoma" pitchFamily="34" charset="0"/>
              </a:rPr>
              <a:pPr/>
              <a:t>13</a:t>
            </a:fld>
            <a:endParaRPr lang="en-GB" smtClean="0">
              <a:latin typeface="Tahoma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5" y="4484690"/>
            <a:ext cx="5842000" cy="42370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GB" sz="11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2E94-8DCB-4295-9A60-2D7955DC64F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2E94-8DCB-4295-9A60-2D7955DC64F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38600"/>
            <a:ext cx="7772400" cy="762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992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CFB-30BD-4E32-8A25-7F95E3EE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4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CFB-30BD-4E32-8A25-7F95E3EE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384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040188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174875"/>
            <a:ext cx="4041775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CFB-30BD-4E32-8A25-7F95E3EE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836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CFB-30BD-4E32-8A25-7F95E3EE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083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753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512" y="1796819"/>
            <a:ext cx="8784976" cy="1920213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 of the Presentation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788635"/>
            <a:ext cx="8712968" cy="11525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Location, Date</a:t>
            </a:r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51520" y="4581128"/>
            <a:ext cx="8712968" cy="720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5085184"/>
            <a:ext cx="8712968" cy="720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1800" i="1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smtClean="0"/>
              <a:t>Name of Presenter &amp; Position</a:t>
            </a:r>
            <a:endParaRPr lang="en-GB" noProof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512" y="1796819"/>
            <a:ext cx="8784976" cy="1920213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 of the Presentation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788635"/>
            <a:ext cx="8712968" cy="11525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Location, Date</a:t>
            </a:r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51520" y="4581128"/>
            <a:ext cx="8712968" cy="720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5085184"/>
            <a:ext cx="8712968" cy="720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1800" i="1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smtClean="0"/>
              <a:t>Name of Presenter &amp; Position</a:t>
            </a:r>
            <a:endParaRPr lang="en-GB" noProof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FA9BCFB-30BD-4E32-8A25-7F95E3EEF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111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386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Temperature </a:t>
            </a:r>
            <a:r>
              <a:rPr lang="en-GB" dirty="0" err="1" smtClean="0"/>
              <a:t>controled</a:t>
            </a:r>
            <a:r>
              <a:rPr lang="en-US" dirty="0" smtClean="0"/>
              <a:t> road transport in the EU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609600"/>
          </a:xfrm>
        </p:spPr>
        <p:txBody>
          <a:bodyPr/>
          <a:lstStyle/>
          <a:p>
            <a:r>
              <a:rPr lang="en-US" i="1" dirty="0" smtClean="0"/>
              <a:t>Marc Billiet, IRU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69792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228600" y="1219200"/>
          <a:ext cx="8229600" cy="4262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260648"/>
            <a:ext cx="8784976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2800" baseline="0" dirty="0" smtClean="0"/>
              <a:t>Global</a:t>
            </a:r>
            <a:r>
              <a:rPr lang="en-GB" sz="2800" dirty="0" smtClean="0"/>
              <a:t> Evolution of Commercial Vehicle Toxic Emissions</a:t>
            </a:r>
            <a:endParaRPr lang="en-GB" sz="2800" baseline="0" dirty="0" smtClean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2400" y="5638800"/>
            <a:ext cx="507828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en-GB" sz="1000" i="1" dirty="0">
                <a:solidFill>
                  <a:schemeClr val="accent1"/>
                </a:solidFill>
                <a:effectLst/>
              </a:rPr>
              <a:t>Source: </a:t>
            </a:r>
            <a:r>
              <a:rPr lang="en-GB" sz="1000" i="1" dirty="0" smtClean="0">
                <a:solidFill>
                  <a:schemeClr val="accent1"/>
                </a:solidFill>
                <a:effectLst/>
              </a:rPr>
              <a:t>IRU based on EU Commission  2008, US Environmental Protection Agency  2010, Japan Ministry of the Environment 2005</a:t>
            </a:r>
            <a:endParaRPr lang="en-GB" sz="1000" i="1" dirty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79512" y="260648"/>
            <a:ext cx="8784976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2800" baseline="0" dirty="0" smtClean="0"/>
              <a:t>Carbon emissions</a:t>
            </a:r>
          </a:p>
        </p:txBody>
      </p:sp>
      <p:graphicFrame>
        <p:nvGraphicFramePr>
          <p:cNvPr id="10" name="Content Placeholder 8"/>
          <p:cNvGraphicFramePr>
            <a:graphicFrameLocks/>
          </p:cNvGraphicFramePr>
          <p:nvPr/>
        </p:nvGraphicFramePr>
        <p:xfrm>
          <a:off x="228600" y="1219201"/>
          <a:ext cx="8229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228600" y="5715000"/>
            <a:ext cx="4997896" cy="243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i="1" dirty="0" smtClean="0">
                <a:solidFill>
                  <a:srgbClr val="0059C2"/>
                </a:solidFill>
              </a:rPr>
              <a:t>Source: EEA 2012 + TLN 2010 (HDV part of total road transport)</a:t>
            </a:r>
            <a:endParaRPr lang="en-GB" sz="1000" i="1" baseline="0" dirty="0" smtClean="0">
              <a:solidFill>
                <a:srgbClr val="0059C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71406" y="3429000"/>
            <a:ext cx="1571636" cy="571504"/>
          </a:xfrm>
          <a:prstGeom prst="round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dirty="0" err="1" smtClean="0"/>
          </a:p>
        </p:txBody>
      </p:sp>
      <p:sp>
        <p:nvSpPr>
          <p:cNvPr id="23" name="Rounded Rectangle 22"/>
          <p:cNvSpPr/>
          <p:nvPr/>
        </p:nvSpPr>
        <p:spPr>
          <a:xfrm>
            <a:off x="71406" y="1142984"/>
            <a:ext cx="1571636" cy="571504"/>
          </a:xfrm>
          <a:prstGeom prst="round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54632" cy="60161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0059C2"/>
                </a:solidFill>
              </a:rPr>
              <a:t>Freedom to innovate!</a:t>
            </a:r>
            <a:endParaRPr lang="en-GB" dirty="0">
              <a:solidFill>
                <a:srgbClr val="0059C2"/>
              </a:solidFill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4643438" y="1052736"/>
            <a:ext cx="4043362" cy="4433664"/>
            <a:chOff x="5538536" y="1052736"/>
            <a:chExt cx="3197424" cy="31899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38536" y="1052736"/>
              <a:ext cx="3197424" cy="839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38536" y="1844824"/>
              <a:ext cx="3182185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38536" y="2636912"/>
              <a:ext cx="3168351" cy="79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38536" y="3429000"/>
              <a:ext cx="3168352" cy="813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42844" y="1071546"/>
            <a:ext cx="4573172" cy="5184576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3600" baseline="0" dirty="0" smtClean="0">
                <a:solidFill>
                  <a:schemeClr val="bg1"/>
                </a:solidFill>
              </a:rPr>
              <a:t>Why?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dirty="0" smtClean="0">
                <a:solidFill>
                  <a:srgbClr val="0059C2"/>
                </a:solidFill>
              </a:rPr>
              <a:t> Reduce costs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dirty="0" smtClean="0">
                <a:solidFill>
                  <a:srgbClr val="0059C2"/>
                </a:solidFill>
              </a:rPr>
              <a:t> Increase profits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800" baseline="0" dirty="0" smtClean="0">
                <a:solidFill>
                  <a:srgbClr val="0059C2"/>
                </a:solidFill>
              </a:rPr>
              <a:t> Improve efficiency</a:t>
            </a:r>
            <a:r>
              <a:rPr lang="en-GB" sz="1800" dirty="0" smtClean="0">
                <a:solidFill>
                  <a:srgbClr val="0059C2"/>
                </a:solidFill>
              </a:rPr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dirty="0" smtClean="0">
                <a:solidFill>
                  <a:srgbClr val="0059C2"/>
                </a:solidFill>
              </a:rPr>
              <a:t> Improve environmental performance</a:t>
            </a:r>
          </a:p>
          <a:p>
            <a:endParaRPr lang="en-GB" sz="1800" baseline="0" dirty="0" smtClean="0">
              <a:solidFill>
                <a:srgbClr val="0059C2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3600" dirty="0" smtClean="0">
                <a:solidFill>
                  <a:schemeClr val="bg1"/>
                </a:solidFill>
              </a:rPr>
              <a:t>How?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baseline="0" dirty="0" smtClean="0">
                <a:solidFill>
                  <a:srgbClr val="0059C2"/>
                </a:solidFill>
              </a:rPr>
              <a:t> Break out from political</a:t>
            </a:r>
            <a:r>
              <a:rPr lang="en-GB" dirty="0" smtClean="0">
                <a:solidFill>
                  <a:srgbClr val="0059C2"/>
                </a:solidFill>
              </a:rPr>
              <a:t> dependence/restrictions designed to protect other modes’ transport share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baseline="0" dirty="0" smtClean="0">
                <a:solidFill>
                  <a:srgbClr val="0059C2"/>
                </a:solidFill>
              </a:rPr>
              <a:t> Move from changing slightly </a:t>
            </a:r>
            <a:r>
              <a:rPr lang="en-GB" dirty="0" smtClean="0">
                <a:solidFill>
                  <a:srgbClr val="0059C2"/>
                </a:solidFill>
              </a:rPr>
              <a:t>e.g</a:t>
            </a:r>
            <a:r>
              <a:rPr lang="en-GB" baseline="0" dirty="0" smtClean="0">
                <a:solidFill>
                  <a:srgbClr val="0059C2"/>
                </a:solidFill>
              </a:rPr>
              <a:t>. </a:t>
            </a:r>
            <a:r>
              <a:rPr lang="en-GB" dirty="0" smtClean="0">
                <a:solidFill>
                  <a:srgbClr val="0059C2"/>
                </a:solidFill>
              </a:rPr>
              <a:t>Weights &amp; Dimensions to </a:t>
            </a:r>
            <a:r>
              <a:rPr lang="en-GB" b="1" dirty="0" smtClean="0">
                <a:solidFill>
                  <a:srgbClr val="0059C2"/>
                </a:solidFill>
              </a:rPr>
              <a:t>DEFINING THE </a:t>
            </a:r>
            <a:r>
              <a:rPr lang="en-GB" dirty="0" smtClean="0">
                <a:solidFill>
                  <a:srgbClr val="0059C2"/>
                </a:solidFill>
              </a:rPr>
              <a:t>Commercial Vehicle of the Future driving on the infrastructure of the future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 descr="bullet_bg_green"/>
          <p:cNvSpPr>
            <a:spLocks noGrp="1" noChangeArrowheads="1"/>
          </p:cNvSpPr>
          <p:nvPr>
            <p:ph type="body" idx="1"/>
          </p:nvPr>
        </p:nvSpPr>
        <p:spPr>
          <a:xfrm>
            <a:off x="427363" y="877888"/>
            <a:ext cx="8716637" cy="495300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400" dirty="0" smtClean="0"/>
          </a:p>
          <a:p>
            <a:pPr>
              <a:buFont typeface="Wingdings" pitchFamily="2" charset="2"/>
              <a:buBlip>
                <a:blip r:embed="rId3"/>
              </a:buBlip>
            </a:pPr>
            <a:endParaRPr lang="en-US" sz="2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243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200800" cy="60161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The future will be </a:t>
            </a:r>
            <a:r>
              <a:rPr lang="da-DK" dirty="0" smtClean="0">
                <a:solidFill>
                  <a:schemeClr val="accent1"/>
                </a:solidFill>
              </a:rPr>
              <a:t>”</a:t>
            </a:r>
            <a:r>
              <a:rPr lang="en-GB" dirty="0" smtClean="0">
                <a:solidFill>
                  <a:schemeClr val="accent1"/>
                </a:solidFill>
              </a:rPr>
              <a:t>Connected”...but how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19200"/>
            <a:ext cx="7467600" cy="424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8464" y="6695649"/>
            <a:ext cx="216024" cy="11772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fr-BE" dirty="0" err="1" smtClean="0"/>
          </a:p>
        </p:txBody>
      </p:sp>
      <p:sp>
        <p:nvSpPr>
          <p:cNvPr id="4" name="Rounded Rectangle 3"/>
          <p:cNvSpPr/>
          <p:nvPr/>
        </p:nvSpPr>
        <p:spPr>
          <a:xfrm>
            <a:off x="539552" y="1916832"/>
            <a:ext cx="8136904" cy="345638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8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en-GB" sz="24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</a:rPr>
              <a:t>public-private reflection group run by IRU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GB" sz="2400" b="1" dirty="0" smtClean="0">
                <a:solidFill>
                  <a:schemeClr val="tx1"/>
                </a:solidFill>
              </a:rPr>
              <a:t> 30% reductions of CO</a:t>
            </a:r>
            <a:r>
              <a:rPr lang="en-GB" sz="2400" b="1" baseline="-25000" dirty="0" smtClean="0">
                <a:solidFill>
                  <a:schemeClr val="tx1"/>
                </a:solidFill>
              </a:rPr>
              <a:t>2</a:t>
            </a:r>
            <a:r>
              <a:rPr lang="en-GB" sz="2400" b="1" dirty="0" smtClean="0">
                <a:solidFill>
                  <a:schemeClr val="tx1"/>
                </a:solidFill>
              </a:rPr>
              <a:t> emissions by 2030</a:t>
            </a:r>
          </a:p>
          <a:p>
            <a:pPr>
              <a:buFontTx/>
              <a:buChar char="-"/>
            </a:pPr>
            <a:r>
              <a:rPr lang="en-GB" sz="2400" b="1" dirty="0" smtClean="0">
                <a:solidFill>
                  <a:schemeClr val="tx1"/>
                </a:solidFill>
              </a:rPr>
              <a:t> 60% reductions of CO</a:t>
            </a:r>
            <a:r>
              <a:rPr lang="en-GB" sz="2400" b="1" baseline="-25000" dirty="0" smtClean="0">
                <a:solidFill>
                  <a:schemeClr val="tx1"/>
                </a:solidFill>
              </a:rPr>
              <a:t>2</a:t>
            </a:r>
            <a:r>
              <a:rPr lang="en-GB" sz="2400" b="1" dirty="0" smtClean="0">
                <a:solidFill>
                  <a:schemeClr val="tx1"/>
                </a:solidFill>
              </a:rPr>
              <a:t> emissions by 2050</a:t>
            </a:r>
          </a:p>
          <a:p>
            <a:pPr>
              <a:buFontTx/>
              <a:buChar char="-"/>
            </a:pPr>
            <a:r>
              <a:rPr lang="en-GB" sz="2400" b="1" dirty="0" smtClean="0">
                <a:solidFill>
                  <a:schemeClr val="tx1"/>
                </a:solidFill>
              </a:rPr>
              <a:t> increase the safety and efficiency of commercial vehicles, operations and infrastructure</a:t>
            </a:r>
          </a:p>
          <a:p>
            <a:pPr>
              <a:buFontTx/>
              <a:buChar char="-"/>
            </a:pPr>
            <a:r>
              <a:rPr lang="en-GB" sz="2400" b="1" dirty="0" smtClean="0">
                <a:solidFill>
                  <a:schemeClr val="tx1"/>
                </a:solidFill>
              </a:rPr>
              <a:t> business and policy recommendations and proposals + roadmap</a:t>
            </a:r>
            <a:endParaRPr lang="fr-CH" sz="2400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CH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32656"/>
            <a:ext cx="7128792" cy="720080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r>
              <a:rPr lang="fr-FR" sz="2800" baseline="0" dirty="0" smtClean="0">
                <a:solidFill>
                  <a:srgbClr val="0059C2"/>
                </a:solidFill>
              </a:rPr>
              <a:t>The Commercial </a:t>
            </a:r>
            <a:r>
              <a:rPr lang="fr-FR" sz="2800" baseline="0" dirty="0" err="1" smtClean="0">
                <a:solidFill>
                  <a:srgbClr val="0059C2"/>
                </a:solidFill>
              </a:rPr>
              <a:t>Vehicle</a:t>
            </a:r>
            <a:r>
              <a:rPr lang="fr-FR" sz="2800" baseline="0" dirty="0" smtClean="0">
                <a:solidFill>
                  <a:srgbClr val="0059C2"/>
                </a:solidFill>
              </a:rPr>
              <a:t> of the Future</a:t>
            </a:r>
            <a:endParaRPr lang="fr-CH" sz="2800" baseline="0" dirty="0" smtClean="0">
              <a:solidFill>
                <a:srgbClr val="0059C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17242880Larg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028571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929198"/>
            <a:ext cx="6192688" cy="1152128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en-GB" sz="4000" b="1" dirty="0" smtClean="0">
                <a:solidFill>
                  <a:prstClr val="white"/>
                </a:solidFill>
              </a:rPr>
              <a:t>THE FUTURE SHOULD BE DEFINED BY THE INDUSTRY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17242880Larg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028571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929198"/>
            <a:ext cx="6192688" cy="1152128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en-GB" sz="4000" b="1" dirty="0" smtClean="0">
                <a:solidFill>
                  <a:prstClr val="white"/>
                </a:solidFill>
              </a:rPr>
              <a:t>THE BEST ROAD IS </a:t>
            </a:r>
          </a:p>
          <a:p>
            <a:r>
              <a:rPr lang="en-GB" sz="4000" b="1" dirty="0" smtClean="0">
                <a:solidFill>
                  <a:prstClr val="white"/>
                </a:solidFill>
              </a:rPr>
              <a:t>THE ONE WE MAKE TOGETHER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IRU</a:t>
            </a:r>
          </a:p>
          <a:p>
            <a:r>
              <a:rPr lang="en-US" dirty="0" smtClean="0"/>
              <a:t>EU rules &amp; what is playing today</a:t>
            </a:r>
          </a:p>
          <a:p>
            <a:r>
              <a:rPr lang="en-US" dirty="0" smtClean="0"/>
              <a:t>The market</a:t>
            </a:r>
          </a:p>
          <a:p>
            <a:r>
              <a:rPr lang="en-US" dirty="0" smtClean="0"/>
              <a:t>Free movement of goods</a:t>
            </a:r>
          </a:p>
          <a:p>
            <a:r>
              <a:rPr lang="en-US" dirty="0" smtClean="0"/>
              <a:t>Emissions</a:t>
            </a:r>
          </a:p>
          <a:p>
            <a:r>
              <a:rPr lang="en-US" dirty="0" smtClean="0"/>
              <a:t>Innovation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72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IRU Membership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1600199"/>
            <a:ext cx="7308679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0" y="1447800"/>
            <a:ext cx="137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170+ members in more than 100 countries, including </a:t>
            </a:r>
            <a:r>
              <a:rPr lang="en-GB" sz="1600" b="1" dirty="0" smtClean="0">
                <a:solidFill>
                  <a:srgbClr val="3399FF"/>
                </a:solidFill>
              </a:rPr>
              <a:t>every EU Member State</a:t>
            </a:r>
            <a:endParaRPr lang="en-GB" sz="1600" b="1" dirty="0">
              <a:solidFill>
                <a:srgbClr val="3399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14600"/>
            <a:ext cx="1676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Representing </a:t>
            </a:r>
            <a:r>
              <a:rPr lang="en-GB" sz="1600" b="1" dirty="0" smtClean="0">
                <a:solidFill>
                  <a:srgbClr val="00B0F0"/>
                </a:solidFill>
              </a:rPr>
              <a:t>bus</a:t>
            </a:r>
            <a:r>
              <a:rPr lang="en-GB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600" b="1" dirty="0" smtClean="0">
                <a:solidFill>
                  <a:srgbClr val="00B0F0"/>
                </a:solidFill>
              </a:rPr>
              <a:t>coach</a:t>
            </a:r>
            <a:r>
              <a:rPr lang="en-GB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600" b="1" dirty="0" smtClean="0">
                <a:solidFill>
                  <a:schemeClr val="accent1"/>
                </a:solidFill>
              </a:rPr>
              <a:t>taxi</a:t>
            </a:r>
            <a:r>
              <a:rPr lang="en-GB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and </a:t>
            </a:r>
            <a:r>
              <a:rPr lang="en-GB" sz="1600" b="1" dirty="0" smtClean="0">
                <a:solidFill>
                  <a:srgbClr val="002060"/>
                </a:solidFill>
              </a:rPr>
              <a:t>truck</a:t>
            </a:r>
            <a:r>
              <a:rPr lang="en-GB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operators to ensure economic growth and prosperity via the </a:t>
            </a:r>
            <a:r>
              <a:rPr lang="en-GB" sz="1600" b="1" dirty="0" smtClean="0">
                <a:solidFill>
                  <a:schemeClr val="accent1"/>
                </a:solidFill>
              </a:rPr>
              <a:t>sustainable mobility of people </a:t>
            </a:r>
            <a:r>
              <a:rPr lang="en-GB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and goods by road </a:t>
            </a:r>
            <a:r>
              <a:rPr lang="en-GB" sz="1600" b="1" dirty="0" smtClean="0">
                <a:solidFill>
                  <a:schemeClr val="accent1"/>
                </a:solidFill>
              </a:rPr>
              <a:t>worldwide</a:t>
            </a:r>
            <a:endParaRPr lang="fr-CH" sz="16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IRU </a:t>
            </a:r>
            <a:r>
              <a:rPr lang="fr-CH" dirty="0" err="1" smtClean="0"/>
              <a:t>Secretariat</a:t>
            </a:r>
            <a:r>
              <a:rPr lang="fr-CH" dirty="0" smtClean="0"/>
              <a:t> General</a:t>
            </a:r>
            <a:endParaRPr lang="fr-CH" dirty="0"/>
          </a:p>
        </p:txBody>
      </p:sp>
      <p:grpSp>
        <p:nvGrpSpPr>
          <p:cNvPr id="3" name="Group 2"/>
          <p:cNvGrpSpPr/>
          <p:nvPr/>
        </p:nvGrpSpPr>
        <p:grpSpPr>
          <a:xfrm>
            <a:off x="4211960" y="1268760"/>
            <a:ext cx="4680521" cy="812329"/>
            <a:chOff x="3275856" y="1484784"/>
            <a:chExt cx="5382044" cy="1008112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3275856" y="1700808"/>
              <a:ext cx="4351287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buNone/>
                <a:defRPr/>
              </a:pP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1948</a:t>
              </a:r>
              <a:r>
                <a:rPr lang="en-GB" sz="2000" dirty="0" smtClean="0">
                  <a:effectLst/>
                </a:rPr>
                <a:t> – IRU </a:t>
              </a:r>
              <a:r>
                <a:rPr lang="en-GB" sz="2000" dirty="0">
                  <a:effectLst/>
                </a:rPr>
                <a:t>founded in </a:t>
              </a:r>
              <a:r>
                <a:rPr lang="en-GB" sz="2000" dirty="0">
                  <a:solidFill>
                    <a:schemeClr val="accent1"/>
                  </a:solidFill>
                  <a:effectLst/>
                </a:rPr>
                <a:t>Geneva</a:t>
              </a:r>
            </a:p>
          </p:txBody>
        </p:sp>
        <p:pic>
          <p:nvPicPr>
            <p:cNvPr id="5" name="Picture 4" descr="icon_Geneva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829893" y="1484784"/>
              <a:ext cx="828007" cy="910807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79512" y="2060848"/>
            <a:ext cx="5904655" cy="859792"/>
            <a:chOff x="261932" y="2348880"/>
            <a:chExt cx="6758340" cy="1294265"/>
          </a:xfrm>
        </p:grpSpPr>
        <p:sp>
          <p:nvSpPr>
            <p:cNvPr id="7" name="TextBox 6"/>
            <p:cNvSpPr txBox="1"/>
            <p:nvPr/>
          </p:nvSpPr>
          <p:spPr>
            <a:xfrm>
              <a:off x="1259632" y="2564903"/>
              <a:ext cx="5760640" cy="107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1973</a:t>
              </a:r>
              <a:r>
                <a:rPr lang="en-GB" sz="2000" dirty="0" smtClean="0">
                  <a:effectLst/>
                </a:rPr>
                <a:t> – IRU Permanent Delegation to the European Union in </a:t>
              </a: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Brussels</a:t>
              </a:r>
              <a:endParaRPr lang="en-GB" sz="2000" dirty="0">
                <a:solidFill>
                  <a:schemeClr val="accent1"/>
                </a:solidFill>
                <a:effectLst/>
              </a:endParaRPr>
            </a:p>
          </p:txBody>
        </p:sp>
        <p:pic>
          <p:nvPicPr>
            <p:cNvPr id="8" name="Picture 7" descr="icon_Brussels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61932" y="2348880"/>
              <a:ext cx="906607" cy="119234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475656" y="2996952"/>
            <a:ext cx="7344816" cy="889258"/>
            <a:chOff x="755576" y="3501008"/>
            <a:chExt cx="7907598" cy="1110590"/>
          </a:xfrm>
        </p:grpSpPr>
        <p:sp>
          <p:nvSpPr>
            <p:cNvPr id="10" name="TextBox 9"/>
            <p:cNvSpPr txBox="1"/>
            <p:nvPr/>
          </p:nvSpPr>
          <p:spPr>
            <a:xfrm>
              <a:off x="755576" y="3717032"/>
              <a:ext cx="6840760" cy="89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1998</a:t>
              </a:r>
              <a:r>
                <a:rPr lang="en-GB" sz="2000" dirty="0" smtClean="0">
                  <a:effectLst/>
                </a:rPr>
                <a:t> – IRU Permanent Delegation to Eurasia in </a:t>
              </a: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Moscow</a:t>
              </a:r>
              <a:endParaRPr lang="en-GB" sz="2000" dirty="0">
                <a:solidFill>
                  <a:schemeClr val="accent1"/>
                </a:solidFill>
                <a:effectLst/>
              </a:endParaRPr>
            </a:p>
          </p:txBody>
        </p:sp>
        <p:pic>
          <p:nvPicPr>
            <p:cNvPr id="11" name="Picture 10" descr="icon_Moscow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810394" y="3501008"/>
              <a:ext cx="852780" cy="107235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79512" y="3717032"/>
            <a:ext cx="6912768" cy="932310"/>
            <a:chOff x="467544" y="4437112"/>
            <a:chExt cx="7776864" cy="932310"/>
          </a:xfrm>
        </p:grpSpPr>
        <p:sp>
          <p:nvSpPr>
            <p:cNvPr id="13" name="TextBox 12"/>
            <p:cNvSpPr txBox="1"/>
            <p:nvPr/>
          </p:nvSpPr>
          <p:spPr>
            <a:xfrm>
              <a:off x="1403648" y="4653136"/>
              <a:ext cx="6840760" cy="716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2005</a:t>
              </a:r>
              <a:r>
                <a:rPr lang="en-GB" sz="2000" dirty="0" smtClean="0">
                  <a:effectLst/>
                </a:rPr>
                <a:t> – IRU Permanent Delegation to the Middle East and Region in </a:t>
              </a: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Istanbul</a:t>
              </a:r>
              <a:endParaRPr lang="en-GB" sz="2000" dirty="0">
                <a:solidFill>
                  <a:schemeClr val="accent1"/>
                </a:solidFill>
                <a:effectLst/>
              </a:endParaRPr>
            </a:p>
          </p:txBody>
        </p:sp>
        <p:pic>
          <p:nvPicPr>
            <p:cNvPr id="14" name="Picture 13" descr="icon_Istanbul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67544" y="4437112"/>
              <a:ext cx="856332" cy="79208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691680" y="4653134"/>
            <a:ext cx="7128792" cy="792087"/>
            <a:chOff x="827584" y="5445225"/>
            <a:chExt cx="7913116" cy="989235"/>
          </a:xfrm>
        </p:grpSpPr>
        <p:sp>
          <p:nvSpPr>
            <p:cNvPr id="16" name="TextBox 15"/>
            <p:cNvSpPr txBox="1"/>
            <p:nvPr/>
          </p:nvSpPr>
          <p:spPr>
            <a:xfrm>
              <a:off x="827584" y="5661252"/>
              <a:ext cx="6840760" cy="51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2012</a:t>
              </a:r>
              <a:r>
                <a:rPr lang="en-GB" sz="2000" dirty="0" smtClean="0">
                  <a:effectLst/>
                </a:rPr>
                <a:t> – IRU Secretariat for Africa in </a:t>
              </a: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Geneva</a:t>
              </a:r>
              <a:endParaRPr lang="en-GB" sz="2000" dirty="0">
                <a:solidFill>
                  <a:schemeClr val="accent1"/>
                </a:solidFill>
                <a:effectLst/>
              </a:endParaRPr>
            </a:p>
          </p:txBody>
        </p:sp>
        <p:pic>
          <p:nvPicPr>
            <p:cNvPr id="17" name="Picture 16" descr="icon_Casablanca.pn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7861465" y="5445225"/>
              <a:ext cx="879235" cy="98923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79512" y="5373216"/>
            <a:ext cx="5916488" cy="875184"/>
            <a:chOff x="251520" y="5661248"/>
            <a:chExt cx="6048672" cy="851902"/>
          </a:xfrm>
        </p:grpSpPr>
        <p:sp>
          <p:nvSpPr>
            <p:cNvPr id="19" name="TextBox 18"/>
            <p:cNvSpPr txBox="1"/>
            <p:nvPr/>
          </p:nvSpPr>
          <p:spPr>
            <a:xfrm>
              <a:off x="1083612" y="5805264"/>
              <a:ext cx="5216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2013</a:t>
              </a:r>
              <a:r>
                <a:rPr lang="en-GB" sz="2000" dirty="0" smtClean="0">
                  <a:effectLst/>
                </a:rPr>
                <a:t> – IRU Permanent Delegation to the United Nations in</a:t>
              </a:r>
              <a:r>
                <a:rPr lang="en-GB" sz="2000" dirty="0" smtClean="0">
                  <a:solidFill>
                    <a:srgbClr val="FFFF00"/>
                  </a:solidFill>
                  <a:effectLst/>
                </a:rPr>
                <a:t> </a:t>
              </a: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New-York</a:t>
              </a:r>
              <a:endParaRPr lang="en-GB" sz="2000" dirty="0">
                <a:solidFill>
                  <a:schemeClr val="accent1"/>
                </a:solidFill>
                <a:effectLst/>
              </a:endParaRPr>
            </a:p>
          </p:txBody>
        </p:sp>
        <p:pic>
          <p:nvPicPr>
            <p:cNvPr id="20" name="Picture 19" descr="UN-delegation-logo-RGB.png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251520" y="5661248"/>
              <a:ext cx="792088" cy="79208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IRU </a:t>
            </a:r>
            <a:r>
              <a:rPr lang="fr-CH" dirty="0" err="1" smtClean="0"/>
              <a:t>Priority</a:t>
            </a:r>
            <a:r>
              <a:rPr lang="fr-CH" dirty="0" smtClean="0"/>
              <a:t> Issues</a:t>
            </a:r>
            <a:endParaRPr lang="fr-CH" dirty="0"/>
          </a:p>
        </p:txBody>
      </p:sp>
      <p:sp>
        <p:nvSpPr>
          <p:cNvPr id="10" name="Rounded Rectangle 9"/>
          <p:cNvSpPr/>
          <p:nvPr/>
        </p:nvSpPr>
        <p:spPr>
          <a:xfrm>
            <a:off x="381000" y="1524000"/>
            <a:ext cx="8610600" cy="495300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9600" y="1828800"/>
            <a:ext cx="5014911" cy="360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84175" marR="0" lvl="0" indent="-384175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CH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Sustainable</a:t>
            </a:r>
            <a:r>
              <a:rPr kumimoji="0" lang="fr-CH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H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Development</a:t>
            </a:r>
            <a:endParaRPr kumimoji="0" lang="fr-CH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4075" marR="0" lvl="1" indent="-2794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Innovation</a:t>
            </a:r>
          </a:p>
          <a:p>
            <a:pPr marL="854075" marR="0" lvl="1" indent="-2794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Incentives</a:t>
            </a:r>
          </a:p>
          <a:p>
            <a:pPr marL="854075" marR="0" lvl="1" indent="-2794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Infrastructure</a:t>
            </a:r>
          </a:p>
          <a:p>
            <a:pPr marL="384175" marR="0" lvl="0" indent="-384175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Facilitation</a:t>
            </a:r>
          </a:p>
          <a:p>
            <a:pPr marL="854075" marR="0" lvl="1" indent="-2794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Trade</a:t>
            </a:r>
          </a:p>
          <a:p>
            <a:pPr marL="854075" marR="0" lvl="1" indent="-2794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Tourism</a:t>
            </a:r>
          </a:p>
          <a:p>
            <a:pPr marL="854075" marR="0" lvl="1" indent="-2794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Road Transport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5334000" y="2209800"/>
            <a:ext cx="3409025" cy="2068497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None/>
              <a:tabLst/>
            </a:pPr>
            <a:r>
              <a:rPr kumimoji="0" lang="fr-CH" sz="240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These</a:t>
            </a:r>
            <a:r>
              <a:rPr kumimoji="0" lang="fr-CH" sz="240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are </a:t>
            </a:r>
            <a:r>
              <a:rPr kumimoji="0" lang="fr-CH" sz="240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also</a:t>
            </a:r>
            <a:r>
              <a:rPr kumimoji="0" lang="fr-CH" sz="240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the </a:t>
            </a:r>
            <a:r>
              <a:rPr kumimoji="0" lang="fr-CH" sz="240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priorities</a:t>
            </a:r>
            <a:r>
              <a:rPr kumimoji="0" lang="fr-CH" sz="240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of the </a:t>
            </a:r>
            <a:r>
              <a:rPr kumimoji="0" lang="fr-CH" sz="24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IRU </a:t>
            </a:r>
            <a:r>
              <a:rPr kumimoji="0" lang="fr-CH" sz="240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Academy</a:t>
            </a:r>
            <a:endParaRPr kumimoji="0" lang="fr-CH" sz="240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Curved Up Arrow 12"/>
          <p:cNvSpPr/>
          <p:nvPr/>
        </p:nvSpPr>
        <p:spPr bwMode="auto">
          <a:xfrm rot="225134">
            <a:off x="3608840" y="4363600"/>
            <a:ext cx="2976764" cy="936104"/>
          </a:xfrm>
          <a:prstGeom prst="curvedUpArrow">
            <a:avLst/>
          </a:prstGeom>
          <a:gradFill>
            <a:gsLst>
              <a:gs pos="0">
                <a:srgbClr val="0059C2"/>
              </a:gs>
              <a:gs pos="29000">
                <a:srgbClr val="0059C2">
                  <a:alpha val="77000"/>
                </a:srgbClr>
              </a:gs>
            </a:gsLst>
            <a:lin ang="10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buSzTx/>
              <a:buNone/>
              <a:tabLst/>
            </a:pPr>
            <a:endParaRPr lang="en-GB" b="1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C:\Users\sglaap\Desktop\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0600"/>
            <a:ext cx="9144000" cy="64533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27584" y="260648"/>
            <a:ext cx="7402016" cy="577552"/>
          </a:xfrm>
          <a:prstGeom prst="rect">
            <a:avLst/>
          </a:prstGeom>
          <a:noFill/>
          <a:effectLst/>
        </p:spPr>
        <p:txBody>
          <a:bodyPr wrap="square" rtlCol="0">
            <a:normAutofit fontScale="85000" lnSpcReduction="10000"/>
          </a:bodyPr>
          <a:lstStyle/>
          <a:p>
            <a:r>
              <a:rPr lang="en-GB" sz="4000" b="1" baseline="0" dirty="0" smtClean="0">
                <a:solidFill>
                  <a:schemeClr val="bg1"/>
                </a:solidFill>
              </a:rPr>
              <a:t>Heavy EU Regulation on road transport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48464" y="6695649"/>
            <a:ext cx="216024" cy="11772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fr-BE" dirty="0" err="1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1196752"/>
            <a:ext cx="6768752" cy="39604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93663" marR="0" lvl="0" indent="-936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59C2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Legislation</a:t>
            </a:r>
            <a:endParaRPr lang="fr-CH" sz="2800" dirty="0" smtClean="0"/>
          </a:p>
          <a:p>
            <a:pPr marL="93663" marR="0" lvl="0" indent="-936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sz="2000" dirty="0" smtClean="0"/>
              <a:t>	</a:t>
            </a:r>
            <a:r>
              <a:rPr lang="en-GB" sz="2400" dirty="0" smtClean="0"/>
              <a:t>+ 70% of all laws in an EU Member State are defined and agreed at EU level…</a:t>
            </a:r>
          </a:p>
          <a:p>
            <a:pPr marL="93663" lvl="0" indent="-93663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pitchFamily="34" charset="0"/>
              <a:buChar char="•"/>
              <a:defRPr/>
            </a:pPr>
            <a:endParaRPr lang="en-GB" sz="2600" dirty="0" smtClean="0">
              <a:solidFill>
                <a:schemeClr val="accent1"/>
              </a:solidFill>
            </a:endParaRPr>
          </a:p>
          <a:p>
            <a:pPr marL="93663" lvl="0" indent="-93663">
              <a:spcBef>
                <a:spcPts val="600"/>
              </a:spcBef>
              <a:spcAft>
                <a:spcPts val="600"/>
              </a:spcAft>
              <a:buClr>
                <a:srgbClr val="0059C2"/>
              </a:buClr>
              <a:buSzPct val="70000"/>
              <a:buFont typeface="Wingdings" pitchFamily="2" charset="2"/>
              <a:buChar char="v"/>
              <a:defRPr/>
            </a:pPr>
            <a:r>
              <a:rPr lang="en-GB" sz="2800" dirty="0" smtClean="0">
                <a:solidFill>
                  <a:schemeClr val="accent1"/>
                </a:solidFill>
              </a:rPr>
              <a:t> Rules for everything!</a:t>
            </a:r>
            <a:r>
              <a:rPr lang="en-GB" sz="2600" dirty="0" smtClean="0">
                <a:solidFill>
                  <a:schemeClr val="accent1"/>
                </a:solidFill>
              </a:rPr>
              <a:t> </a:t>
            </a: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lang="fr-CH" sz="2000" noProof="0" dirty="0" smtClean="0">
              <a:solidFill>
                <a:srgbClr val="FFFF00"/>
              </a:solidFill>
            </a:endParaRPr>
          </a:p>
          <a:p>
            <a:pPr marL="93663" lvl="0" indent="-93663">
              <a:spcBef>
                <a:spcPts val="600"/>
              </a:spcBef>
              <a:spcAft>
                <a:spcPts val="600"/>
              </a:spcAft>
              <a:buClr>
                <a:srgbClr val="0059C2"/>
              </a:buClr>
              <a:buSzPct val="70000"/>
              <a:defRPr/>
            </a:pPr>
            <a:r>
              <a:rPr lang="fr-CH" sz="2000" dirty="0" smtClean="0">
                <a:solidFill>
                  <a:srgbClr val="FFFF00"/>
                </a:solidFill>
              </a:rPr>
              <a:t>	</a:t>
            </a:r>
            <a:r>
              <a:rPr lang="en-GB" sz="2400" dirty="0" smtClean="0"/>
              <a:t>More than 150 directives and regulations for road transport that you need to comply with every day</a:t>
            </a:r>
            <a:r>
              <a:rPr lang="en-GB" sz="2000" dirty="0" smtClean="0"/>
              <a:t>… </a:t>
            </a:r>
          </a:p>
          <a:p>
            <a:pPr marL="93663" lvl="0" indent="-93663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defRPr/>
            </a:pPr>
            <a:endParaRPr lang="en-GB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plays today?</a:t>
            </a:r>
            <a:endParaRPr lang="en-GB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52400" y="1143000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304800" y="914400"/>
          <a:ext cx="8675348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00800" cy="60161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0059C2"/>
                </a:solidFill>
              </a:rPr>
              <a:t>Complex EU market situation</a:t>
            </a:r>
            <a:endParaRPr lang="en-GB" dirty="0">
              <a:solidFill>
                <a:srgbClr val="0059C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381000"/>
          <a:ext cx="8229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481</Words>
  <Application>Microsoft Office PowerPoint</Application>
  <PresentationFormat>On-screen Show (4:3)</PresentationFormat>
  <Paragraphs>97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Temperature controled road transport in the EU</vt:lpstr>
      <vt:lpstr>Content</vt:lpstr>
      <vt:lpstr>IRU Membership</vt:lpstr>
      <vt:lpstr>IRU Secretariat General</vt:lpstr>
      <vt:lpstr>IRU Priority Issues</vt:lpstr>
      <vt:lpstr>Slide 6</vt:lpstr>
      <vt:lpstr>What plays today?</vt:lpstr>
      <vt:lpstr>Complex EU market situation</vt:lpstr>
      <vt:lpstr>Slide 9</vt:lpstr>
      <vt:lpstr>Slide 10</vt:lpstr>
      <vt:lpstr>Slide 11</vt:lpstr>
      <vt:lpstr>Freedom to innovate!</vt:lpstr>
      <vt:lpstr>The future will be ”Connected”...but how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 Here</dc:title>
  <dc:creator>Catharine Kuber</dc:creator>
  <cp:lastModifiedBy>mbilliet</cp:lastModifiedBy>
  <cp:revision>29</cp:revision>
  <dcterms:created xsi:type="dcterms:W3CDTF">2015-02-27T15:19:42Z</dcterms:created>
  <dcterms:modified xsi:type="dcterms:W3CDTF">2016-03-02T07:54:37Z</dcterms:modified>
</cp:coreProperties>
</file>