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theme/theme11.xml" ContentType="application/vnd.openxmlformats-officedocument.theme+xml"/>
  <Override PartName="/ppt/slideLayouts/slideLayout48.xml" ContentType="application/vnd.openxmlformats-officedocument.presentationml.slideLayout+xml"/>
  <Override PartName="/ppt/theme/theme12.xml" ContentType="application/vnd.openxmlformats-officedocument.theme+xml"/>
  <Override PartName="/ppt/slideLayouts/slideLayout4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6" r:id="rId3"/>
    <p:sldMasterId id="2147483692" r:id="rId4"/>
    <p:sldMasterId id="2147483698" r:id="rId5"/>
    <p:sldMasterId id="2147483704" r:id="rId6"/>
    <p:sldMasterId id="2147483710" r:id="rId7"/>
    <p:sldMasterId id="2147483716" r:id="rId8"/>
    <p:sldMasterId id="2147483722" r:id="rId9"/>
    <p:sldMasterId id="2147483728" r:id="rId10"/>
    <p:sldMasterId id="2147483684" r:id="rId11"/>
    <p:sldMasterId id="2147483670" r:id="rId12"/>
    <p:sldMasterId id="2147483677" r:id="rId13"/>
  </p:sldMasterIdLst>
  <p:notesMasterIdLst>
    <p:notesMasterId r:id="rId34"/>
  </p:notesMasterIdLst>
  <p:handoutMasterIdLst>
    <p:handoutMasterId r:id="rId35"/>
  </p:handoutMasterIdLst>
  <p:sldIdLst>
    <p:sldId id="256" r:id="rId14"/>
    <p:sldId id="258" r:id="rId15"/>
    <p:sldId id="279" r:id="rId16"/>
    <p:sldId id="314" r:id="rId17"/>
    <p:sldId id="280" r:id="rId18"/>
    <p:sldId id="282" r:id="rId19"/>
    <p:sldId id="290" r:id="rId20"/>
    <p:sldId id="295" r:id="rId21"/>
    <p:sldId id="311" r:id="rId22"/>
    <p:sldId id="312" r:id="rId23"/>
    <p:sldId id="313" r:id="rId24"/>
    <p:sldId id="310" r:id="rId25"/>
    <p:sldId id="302" r:id="rId26"/>
    <p:sldId id="304" r:id="rId27"/>
    <p:sldId id="305" r:id="rId28"/>
    <p:sldId id="306" r:id="rId29"/>
    <p:sldId id="307" r:id="rId30"/>
    <p:sldId id="308" r:id="rId31"/>
    <p:sldId id="309" r:id="rId32"/>
    <p:sldId id="260" r:id="rId33"/>
  </p:sldIdLst>
  <p:sldSz cx="9144000" cy="6858000" type="screen4x3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C2"/>
    <a:srgbClr val="B43E9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C51E2-265C-4E27-92AB-5B35DB6AD756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8023A9BF-2AE4-424E-8438-EB295E6A09AF}">
      <dgm:prSet phldrT="[Text]"/>
      <dgm:spPr/>
      <dgm:t>
        <a:bodyPr/>
        <a:lstStyle/>
        <a:p>
          <a:r>
            <a:rPr lang="fr-FR" dirty="0" smtClean="0"/>
            <a:t>Joint ECR-IRU information </a:t>
          </a:r>
          <a:r>
            <a:rPr lang="fr-FR" dirty="0" err="1" smtClean="0"/>
            <a:t>leaflet</a:t>
          </a:r>
          <a:r>
            <a:rPr lang="fr-FR" dirty="0" smtClean="0"/>
            <a:t> on how to </a:t>
          </a:r>
          <a:r>
            <a:rPr lang="fr-FR" dirty="0" err="1" smtClean="0"/>
            <a:t>fill</a:t>
          </a:r>
          <a:r>
            <a:rPr lang="fr-FR" dirty="0" smtClean="0"/>
            <a:t> in, use and control the </a:t>
          </a:r>
          <a:r>
            <a:rPr lang="fr-FR" dirty="0" err="1" smtClean="0"/>
            <a:t>journey</a:t>
          </a:r>
          <a:r>
            <a:rPr lang="fr-FR" dirty="0" smtClean="0"/>
            <a:t> </a:t>
          </a:r>
          <a:r>
            <a:rPr lang="fr-FR" dirty="0" err="1" smtClean="0"/>
            <a:t>form</a:t>
          </a:r>
          <a:r>
            <a:rPr lang="fr-FR" dirty="0" smtClean="0"/>
            <a:t> for international </a:t>
          </a:r>
          <a:r>
            <a:rPr lang="fr-FR" dirty="0" err="1" smtClean="0"/>
            <a:t>occasional</a:t>
          </a:r>
          <a:r>
            <a:rPr lang="fr-FR" dirty="0" smtClean="0"/>
            <a:t> coach transport  </a:t>
          </a:r>
          <a:endParaRPr lang="fr-BE" dirty="0"/>
        </a:p>
      </dgm:t>
    </dgm:pt>
    <dgm:pt modelId="{D35357B9-90B5-49AF-BFB3-79CEACDF90CA}" type="parTrans" cxnId="{C07DDFFF-B1D3-4BC0-92B6-5EFD0F6111C0}">
      <dgm:prSet/>
      <dgm:spPr/>
      <dgm:t>
        <a:bodyPr/>
        <a:lstStyle/>
        <a:p>
          <a:endParaRPr lang="fr-BE"/>
        </a:p>
      </dgm:t>
    </dgm:pt>
    <dgm:pt modelId="{748F1985-B7E7-49A2-B0D8-56B665479D23}" type="sibTrans" cxnId="{C07DDFFF-B1D3-4BC0-92B6-5EFD0F6111C0}">
      <dgm:prSet/>
      <dgm:spPr/>
      <dgm:t>
        <a:bodyPr/>
        <a:lstStyle/>
        <a:p>
          <a:endParaRPr lang="fr-BE"/>
        </a:p>
      </dgm:t>
    </dgm:pt>
    <dgm:pt modelId="{03958151-0A92-4B17-A571-668A1E616323}">
      <dgm:prSet phldrT="[Text]"/>
      <dgm:spPr/>
      <dgm:t>
        <a:bodyPr/>
        <a:lstStyle/>
        <a:p>
          <a:r>
            <a:rPr lang="fr-FR" dirty="0" smtClean="0"/>
            <a:t>Joint ECR-IRU Service </a:t>
          </a:r>
          <a:r>
            <a:rPr lang="fr-FR" dirty="0" err="1" smtClean="0"/>
            <a:t>Level</a:t>
          </a:r>
          <a:r>
            <a:rPr lang="fr-FR" dirty="0" smtClean="0"/>
            <a:t> agreement  on </a:t>
          </a:r>
          <a:r>
            <a:rPr lang="fr-FR" dirty="0" err="1" smtClean="0"/>
            <a:t>passenger</a:t>
          </a:r>
          <a:r>
            <a:rPr lang="fr-FR" dirty="0" smtClean="0"/>
            <a:t> transport</a:t>
          </a:r>
          <a:endParaRPr lang="fr-BE" dirty="0"/>
        </a:p>
      </dgm:t>
    </dgm:pt>
    <dgm:pt modelId="{DBC2FC05-E345-49C9-B005-48C8011AFC6F}" type="parTrans" cxnId="{0AE49A92-2CAC-4ACF-B3CF-1EF45FB1261D}">
      <dgm:prSet/>
      <dgm:spPr/>
      <dgm:t>
        <a:bodyPr/>
        <a:lstStyle/>
        <a:p>
          <a:endParaRPr lang="fr-BE"/>
        </a:p>
      </dgm:t>
    </dgm:pt>
    <dgm:pt modelId="{F3F8D582-B9C3-4776-A92A-99FB879BF299}" type="sibTrans" cxnId="{0AE49A92-2CAC-4ACF-B3CF-1EF45FB1261D}">
      <dgm:prSet/>
      <dgm:spPr/>
      <dgm:t>
        <a:bodyPr/>
        <a:lstStyle/>
        <a:p>
          <a:endParaRPr lang="fr-BE"/>
        </a:p>
      </dgm:t>
    </dgm:pt>
    <dgm:pt modelId="{ED8D543F-CCC1-407D-BD0C-8A95DC889A4C}">
      <dgm:prSet phldrT="[Text]"/>
      <dgm:spPr/>
      <dgm:t>
        <a:bodyPr/>
        <a:lstStyle/>
        <a:p>
          <a:r>
            <a:rPr lang="fr-FR" dirty="0" smtClean="0"/>
            <a:t>(future) joint internet-</a:t>
          </a:r>
          <a:r>
            <a:rPr lang="fr-FR" dirty="0" err="1" smtClean="0"/>
            <a:t>based</a:t>
          </a:r>
          <a:r>
            <a:rPr lang="fr-FR" dirty="0" smtClean="0"/>
            <a:t> </a:t>
          </a:r>
          <a:r>
            <a:rPr lang="fr-FR" dirty="0" err="1" smtClean="0"/>
            <a:t>electronic</a:t>
          </a:r>
          <a:r>
            <a:rPr lang="fr-FR" dirty="0" smtClean="0"/>
            <a:t> </a:t>
          </a:r>
          <a:r>
            <a:rPr lang="fr-FR" dirty="0" err="1" smtClean="0"/>
            <a:t>lexicon</a:t>
          </a:r>
          <a:r>
            <a:rPr lang="fr-FR" dirty="0" smtClean="0"/>
            <a:t> and …</a:t>
          </a:r>
          <a:endParaRPr lang="fr-BE" dirty="0"/>
        </a:p>
      </dgm:t>
    </dgm:pt>
    <dgm:pt modelId="{E9A09B6C-5EF3-49C8-A120-F2790AC419AB}" type="parTrans" cxnId="{354B8A1F-1BEC-4A95-8C5B-7824562D620B}">
      <dgm:prSet/>
      <dgm:spPr/>
      <dgm:t>
        <a:bodyPr/>
        <a:lstStyle/>
        <a:p>
          <a:endParaRPr lang="fr-BE"/>
        </a:p>
      </dgm:t>
    </dgm:pt>
    <dgm:pt modelId="{D2E43FED-39FD-4292-B155-225FC9C29CB7}" type="sibTrans" cxnId="{354B8A1F-1BEC-4A95-8C5B-7824562D620B}">
      <dgm:prSet/>
      <dgm:spPr/>
      <dgm:t>
        <a:bodyPr/>
        <a:lstStyle/>
        <a:p>
          <a:endParaRPr lang="fr-BE"/>
        </a:p>
      </dgm:t>
    </dgm:pt>
    <dgm:pt modelId="{D4E0055D-B9E0-4104-8B06-A680E4921922}" type="pres">
      <dgm:prSet presAssocID="{28EC51E2-265C-4E27-92AB-5B35DB6AD7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EA08DC21-285B-4241-BA35-7261599731A5}" type="pres">
      <dgm:prSet presAssocID="{8023A9BF-2AE4-424E-8438-EB295E6A09AF}" presName="comp" presStyleCnt="0"/>
      <dgm:spPr/>
      <dgm:t>
        <a:bodyPr/>
        <a:lstStyle/>
        <a:p>
          <a:endParaRPr lang="fr-BE"/>
        </a:p>
      </dgm:t>
    </dgm:pt>
    <dgm:pt modelId="{6497CF5C-E869-47AC-BC51-622055532289}" type="pres">
      <dgm:prSet presAssocID="{8023A9BF-2AE4-424E-8438-EB295E6A09AF}" presName="box" presStyleLbl="node1" presStyleIdx="0" presStyleCnt="3"/>
      <dgm:spPr/>
      <dgm:t>
        <a:bodyPr/>
        <a:lstStyle/>
        <a:p>
          <a:endParaRPr lang="fr-BE"/>
        </a:p>
      </dgm:t>
    </dgm:pt>
    <dgm:pt modelId="{2A192139-4584-41DE-AFD2-35FEECFC5A6F}" type="pres">
      <dgm:prSet presAssocID="{8023A9BF-2AE4-424E-8438-EB295E6A09A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6F9C2C7A-349C-4CE3-8A6C-95B032CDED2C}" type="pres">
      <dgm:prSet presAssocID="{8023A9BF-2AE4-424E-8438-EB295E6A09A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E02E40B-ECD7-4E9F-9BAE-15773D5CE37C}" type="pres">
      <dgm:prSet presAssocID="{748F1985-B7E7-49A2-B0D8-56B665479D23}" presName="spacer" presStyleCnt="0"/>
      <dgm:spPr/>
      <dgm:t>
        <a:bodyPr/>
        <a:lstStyle/>
        <a:p>
          <a:endParaRPr lang="fr-BE"/>
        </a:p>
      </dgm:t>
    </dgm:pt>
    <dgm:pt modelId="{880E4F0C-5B6A-4531-BAAE-1873D3246E2C}" type="pres">
      <dgm:prSet presAssocID="{03958151-0A92-4B17-A571-668A1E616323}" presName="comp" presStyleCnt="0"/>
      <dgm:spPr/>
      <dgm:t>
        <a:bodyPr/>
        <a:lstStyle/>
        <a:p>
          <a:endParaRPr lang="fr-BE"/>
        </a:p>
      </dgm:t>
    </dgm:pt>
    <dgm:pt modelId="{8C43FBB9-B579-4419-9574-60B3E12FE0EC}" type="pres">
      <dgm:prSet presAssocID="{03958151-0A92-4B17-A571-668A1E616323}" presName="box" presStyleLbl="node1" presStyleIdx="1" presStyleCnt="3"/>
      <dgm:spPr/>
      <dgm:t>
        <a:bodyPr/>
        <a:lstStyle/>
        <a:p>
          <a:endParaRPr lang="fr-BE"/>
        </a:p>
      </dgm:t>
    </dgm:pt>
    <dgm:pt modelId="{10457A16-D65E-4B86-8784-0625264E050B}" type="pres">
      <dgm:prSet presAssocID="{03958151-0A92-4B17-A571-668A1E61632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30313A63-6E27-4D87-8EFC-228D210D91B4}" type="pres">
      <dgm:prSet presAssocID="{03958151-0A92-4B17-A571-668A1E61632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36D7EAB-29FC-41E1-861B-B7255A5DFDE8}" type="pres">
      <dgm:prSet presAssocID="{F3F8D582-B9C3-4776-A92A-99FB879BF299}" presName="spacer" presStyleCnt="0"/>
      <dgm:spPr/>
      <dgm:t>
        <a:bodyPr/>
        <a:lstStyle/>
        <a:p>
          <a:endParaRPr lang="fr-BE"/>
        </a:p>
      </dgm:t>
    </dgm:pt>
    <dgm:pt modelId="{BDEECB1A-0B64-41DD-B7DD-C4741797B109}" type="pres">
      <dgm:prSet presAssocID="{ED8D543F-CCC1-407D-BD0C-8A95DC889A4C}" presName="comp" presStyleCnt="0"/>
      <dgm:spPr/>
      <dgm:t>
        <a:bodyPr/>
        <a:lstStyle/>
        <a:p>
          <a:endParaRPr lang="fr-BE"/>
        </a:p>
      </dgm:t>
    </dgm:pt>
    <dgm:pt modelId="{C65AFCED-979B-4B34-BAF4-4A0B2A6BD242}" type="pres">
      <dgm:prSet presAssocID="{ED8D543F-CCC1-407D-BD0C-8A95DC889A4C}" presName="box" presStyleLbl="node1" presStyleIdx="2" presStyleCnt="3"/>
      <dgm:spPr/>
      <dgm:t>
        <a:bodyPr/>
        <a:lstStyle/>
        <a:p>
          <a:endParaRPr lang="fr-BE"/>
        </a:p>
      </dgm:t>
    </dgm:pt>
    <dgm:pt modelId="{0F98CE8E-1FBC-4B2F-855D-2B9D1AF7BAAB}" type="pres">
      <dgm:prSet presAssocID="{ED8D543F-CCC1-407D-BD0C-8A95DC889A4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F6A2A6A3-A641-4D40-85E0-F43FB42796A6}" type="pres">
      <dgm:prSet presAssocID="{ED8D543F-CCC1-407D-BD0C-8A95DC889A4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C888B51-2D5A-434F-A1A1-95E70ECFE333}" type="presOf" srcId="{03958151-0A92-4B17-A571-668A1E616323}" destId="{30313A63-6E27-4D87-8EFC-228D210D91B4}" srcOrd="1" destOrd="0" presId="urn:microsoft.com/office/officeart/2005/8/layout/vList4#1"/>
    <dgm:cxn modelId="{2F0E37B6-6C4C-4BA4-AFBF-6A53B6116EFF}" type="presOf" srcId="{8023A9BF-2AE4-424E-8438-EB295E6A09AF}" destId="{6497CF5C-E869-47AC-BC51-622055532289}" srcOrd="0" destOrd="0" presId="urn:microsoft.com/office/officeart/2005/8/layout/vList4#1"/>
    <dgm:cxn modelId="{D7ECBB87-9989-4381-AE5E-C243EEBB8E1D}" type="presOf" srcId="{ED8D543F-CCC1-407D-BD0C-8A95DC889A4C}" destId="{F6A2A6A3-A641-4D40-85E0-F43FB42796A6}" srcOrd="1" destOrd="0" presId="urn:microsoft.com/office/officeart/2005/8/layout/vList4#1"/>
    <dgm:cxn modelId="{354B8A1F-1BEC-4A95-8C5B-7824562D620B}" srcId="{28EC51E2-265C-4E27-92AB-5B35DB6AD756}" destId="{ED8D543F-CCC1-407D-BD0C-8A95DC889A4C}" srcOrd="2" destOrd="0" parTransId="{E9A09B6C-5EF3-49C8-A120-F2790AC419AB}" sibTransId="{D2E43FED-39FD-4292-B155-225FC9C29CB7}"/>
    <dgm:cxn modelId="{DC002938-4421-443A-BD21-4CF4D1153D51}" type="presOf" srcId="{8023A9BF-2AE4-424E-8438-EB295E6A09AF}" destId="{6F9C2C7A-349C-4CE3-8A6C-95B032CDED2C}" srcOrd="1" destOrd="0" presId="urn:microsoft.com/office/officeart/2005/8/layout/vList4#1"/>
    <dgm:cxn modelId="{C07DDFFF-B1D3-4BC0-92B6-5EFD0F6111C0}" srcId="{28EC51E2-265C-4E27-92AB-5B35DB6AD756}" destId="{8023A9BF-2AE4-424E-8438-EB295E6A09AF}" srcOrd="0" destOrd="0" parTransId="{D35357B9-90B5-49AF-BFB3-79CEACDF90CA}" sibTransId="{748F1985-B7E7-49A2-B0D8-56B665479D23}"/>
    <dgm:cxn modelId="{0F813346-6173-4280-BD08-5497F0F9E25F}" type="presOf" srcId="{03958151-0A92-4B17-A571-668A1E616323}" destId="{8C43FBB9-B579-4419-9574-60B3E12FE0EC}" srcOrd="0" destOrd="0" presId="urn:microsoft.com/office/officeart/2005/8/layout/vList4#1"/>
    <dgm:cxn modelId="{0AE49A92-2CAC-4ACF-B3CF-1EF45FB1261D}" srcId="{28EC51E2-265C-4E27-92AB-5B35DB6AD756}" destId="{03958151-0A92-4B17-A571-668A1E616323}" srcOrd="1" destOrd="0" parTransId="{DBC2FC05-E345-49C9-B005-48C8011AFC6F}" sibTransId="{F3F8D582-B9C3-4776-A92A-99FB879BF299}"/>
    <dgm:cxn modelId="{57D97837-E391-473C-B00B-E5AF3FE186AC}" type="presOf" srcId="{28EC51E2-265C-4E27-92AB-5B35DB6AD756}" destId="{D4E0055D-B9E0-4104-8B06-A680E4921922}" srcOrd="0" destOrd="0" presId="urn:microsoft.com/office/officeart/2005/8/layout/vList4#1"/>
    <dgm:cxn modelId="{9720BC4B-5222-4C4E-9841-D2AB8FD71CAE}" type="presOf" srcId="{ED8D543F-CCC1-407D-BD0C-8A95DC889A4C}" destId="{C65AFCED-979B-4B34-BAF4-4A0B2A6BD242}" srcOrd="0" destOrd="0" presId="urn:microsoft.com/office/officeart/2005/8/layout/vList4#1"/>
    <dgm:cxn modelId="{68DD8E75-752E-404C-8A75-E0FD16A10D2E}" type="presParOf" srcId="{D4E0055D-B9E0-4104-8B06-A680E4921922}" destId="{EA08DC21-285B-4241-BA35-7261599731A5}" srcOrd="0" destOrd="0" presId="urn:microsoft.com/office/officeart/2005/8/layout/vList4#1"/>
    <dgm:cxn modelId="{A4BA9F59-06FE-44A8-B1F0-8EB5A1F27F0B}" type="presParOf" srcId="{EA08DC21-285B-4241-BA35-7261599731A5}" destId="{6497CF5C-E869-47AC-BC51-622055532289}" srcOrd="0" destOrd="0" presId="urn:microsoft.com/office/officeart/2005/8/layout/vList4#1"/>
    <dgm:cxn modelId="{6EDA5BB6-58CC-4BFF-87D1-79F73FA422D8}" type="presParOf" srcId="{EA08DC21-285B-4241-BA35-7261599731A5}" destId="{2A192139-4584-41DE-AFD2-35FEECFC5A6F}" srcOrd="1" destOrd="0" presId="urn:microsoft.com/office/officeart/2005/8/layout/vList4#1"/>
    <dgm:cxn modelId="{024B427B-F896-462F-88DA-A448A5B602A8}" type="presParOf" srcId="{EA08DC21-285B-4241-BA35-7261599731A5}" destId="{6F9C2C7A-349C-4CE3-8A6C-95B032CDED2C}" srcOrd="2" destOrd="0" presId="urn:microsoft.com/office/officeart/2005/8/layout/vList4#1"/>
    <dgm:cxn modelId="{FB984172-57A6-4153-9E72-714B60B178FC}" type="presParOf" srcId="{D4E0055D-B9E0-4104-8B06-A680E4921922}" destId="{8E02E40B-ECD7-4E9F-9BAE-15773D5CE37C}" srcOrd="1" destOrd="0" presId="urn:microsoft.com/office/officeart/2005/8/layout/vList4#1"/>
    <dgm:cxn modelId="{2F94AC64-8E99-4C5F-8809-C7BCB586466B}" type="presParOf" srcId="{D4E0055D-B9E0-4104-8B06-A680E4921922}" destId="{880E4F0C-5B6A-4531-BAAE-1873D3246E2C}" srcOrd="2" destOrd="0" presId="urn:microsoft.com/office/officeart/2005/8/layout/vList4#1"/>
    <dgm:cxn modelId="{B1DFFA53-BEDF-47A1-8864-173728A489FC}" type="presParOf" srcId="{880E4F0C-5B6A-4531-BAAE-1873D3246E2C}" destId="{8C43FBB9-B579-4419-9574-60B3E12FE0EC}" srcOrd="0" destOrd="0" presId="urn:microsoft.com/office/officeart/2005/8/layout/vList4#1"/>
    <dgm:cxn modelId="{46A82987-271F-4681-8F85-98DD64D0405E}" type="presParOf" srcId="{880E4F0C-5B6A-4531-BAAE-1873D3246E2C}" destId="{10457A16-D65E-4B86-8784-0625264E050B}" srcOrd="1" destOrd="0" presId="urn:microsoft.com/office/officeart/2005/8/layout/vList4#1"/>
    <dgm:cxn modelId="{7D37508C-D587-4032-9FA4-F2F77A031C18}" type="presParOf" srcId="{880E4F0C-5B6A-4531-BAAE-1873D3246E2C}" destId="{30313A63-6E27-4D87-8EFC-228D210D91B4}" srcOrd="2" destOrd="0" presId="urn:microsoft.com/office/officeart/2005/8/layout/vList4#1"/>
    <dgm:cxn modelId="{A3F72A63-9987-46B7-80C6-9F3A1BE5BBE0}" type="presParOf" srcId="{D4E0055D-B9E0-4104-8B06-A680E4921922}" destId="{736D7EAB-29FC-41E1-861B-B7255A5DFDE8}" srcOrd="3" destOrd="0" presId="urn:microsoft.com/office/officeart/2005/8/layout/vList4#1"/>
    <dgm:cxn modelId="{136A7EDE-A0B9-49AF-83C6-407B3CC95838}" type="presParOf" srcId="{D4E0055D-B9E0-4104-8B06-A680E4921922}" destId="{BDEECB1A-0B64-41DD-B7DD-C4741797B109}" srcOrd="4" destOrd="0" presId="urn:microsoft.com/office/officeart/2005/8/layout/vList4#1"/>
    <dgm:cxn modelId="{872F9FCD-F366-4C70-9443-9D6E00761AFB}" type="presParOf" srcId="{BDEECB1A-0B64-41DD-B7DD-C4741797B109}" destId="{C65AFCED-979B-4B34-BAF4-4A0B2A6BD242}" srcOrd="0" destOrd="0" presId="urn:microsoft.com/office/officeart/2005/8/layout/vList4#1"/>
    <dgm:cxn modelId="{909BF7BC-C4C9-4F82-98C0-065566086AAF}" type="presParOf" srcId="{BDEECB1A-0B64-41DD-B7DD-C4741797B109}" destId="{0F98CE8E-1FBC-4B2F-855D-2B9D1AF7BAAB}" srcOrd="1" destOrd="0" presId="urn:microsoft.com/office/officeart/2005/8/layout/vList4#1"/>
    <dgm:cxn modelId="{3BFAF06C-3F48-44EF-8102-238E0C4A0457}" type="presParOf" srcId="{BDEECB1A-0B64-41DD-B7DD-C4741797B109}" destId="{F6A2A6A3-A641-4D40-85E0-F43FB42796A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5EDCAB-4F61-4A1D-AD95-115449A1DE8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A979ABE-8DE6-4FA4-8DEC-201529D551A8}">
      <dgm:prSet phldrT="[Text]"/>
      <dgm:spPr/>
      <dgm:t>
        <a:bodyPr/>
        <a:lstStyle/>
        <a:p>
          <a:r>
            <a:rPr lang="en-GB" noProof="0" smtClean="0"/>
            <a:t>Important issue …</a:t>
          </a:r>
          <a:endParaRPr lang="en-GB" noProof="0"/>
        </a:p>
      </dgm:t>
    </dgm:pt>
    <dgm:pt modelId="{E204AAD8-A408-447D-9E1B-E0332C31BC78}" type="parTrans" cxnId="{78000721-8767-47F5-B92B-8644265A662E}">
      <dgm:prSet/>
      <dgm:spPr/>
      <dgm:t>
        <a:bodyPr/>
        <a:lstStyle/>
        <a:p>
          <a:endParaRPr lang="fr-BE"/>
        </a:p>
      </dgm:t>
    </dgm:pt>
    <dgm:pt modelId="{FF6D025A-C436-4F46-B12E-FF3F0E21AFAD}" type="sibTrans" cxnId="{78000721-8767-47F5-B92B-8644265A662E}">
      <dgm:prSet/>
      <dgm:spPr/>
      <dgm:t>
        <a:bodyPr/>
        <a:lstStyle/>
        <a:p>
          <a:endParaRPr lang="fr-BE"/>
        </a:p>
      </dgm:t>
    </dgm:pt>
    <dgm:pt modelId="{A9630DB1-1CC4-4F36-8D99-CFDB898FEEB3}">
      <dgm:prSet phldrT="[Text]"/>
      <dgm:spPr/>
      <dgm:t>
        <a:bodyPr/>
        <a:lstStyle/>
        <a:p>
          <a:r>
            <a:rPr lang="en-GB" noProof="0" smtClean="0"/>
            <a:t>… less important within a country or a region…</a:t>
          </a:r>
          <a:endParaRPr lang="en-GB" noProof="0"/>
        </a:p>
      </dgm:t>
    </dgm:pt>
    <dgm:pt modelId="{4675CA49-09F4-4209-9AF5-82E4590D309E}" type="parTrans" cxnId="{0A028DAD-A272-4B87-8F0E-8990D63F6470}">
      <dgm:prSet/>
      <dgm:spPr/>
      <dgm:t>
        <a:bodyPr/>
        <a:lstStyle/>
        <a:p>
          <a:endParaRPr lang="fr-BE"/>
        </a:p>
      </dgm:t>
    </dgm:pt>
    <dgm:pt modelId="{62F03B00-190E-4B50-9B16-CB46D3095EEE}" type="sibTrans" cxnId="{0A028DAD-A272-4B87-8F0E-8990D63F6470}">
      <dgm:prSet/>
      <dgm:spPr/>
      <dgm:t>
        <a:bodyPr/>
        <a:lstStyle/>
        <a:p>
          <a:endParaRPr lang="fr-BE"/>
        </a:p>
      </dgm:t>
    </dgm:pt>
    <dgm:pt modelId="{3CF366FE-2512-47D1-9497-CF7A27B0EEC9}">
      <dgm:prSet phldrT="[Text]"/>
      <dgm:spPr/>
      <dgm:t>
        <a:bodyPr/>
        <a:lstStyle/>
        <a:p>
          <a:r>
            <a:rPr lang="en-GB" noProof="0" smtClean="0"/>
            <a:t>… but increasing with the market enlargement</a:t>
          </a:r>
          <a:endParaRPr lang="en-GB" noProof="0"/>
        </a:p>
      </dgm:t>
    </dgm:pt>
    <dgm:pt modelId="{232778FC-B1D2-4A53-AA09-3509A60B8ECA}" type="parTrans" cxnId="{CB56A7BE-4C9E-4734-987C-0BA4E738C7A4}">
      <dgm:prSet/>
      <dgm:spPr/>
      <dgm:t>
        <a:bodyPr/>
        <a:lstStyle/>
        <a:p>
          <a:endParaRPr lang="fr-BE"/>
        </a:p>
      </dgm:t>
    </dgm:pt>
    <dgm:pt modelId="{1140A5AE-03C9-46D9-89AC-EF953FFC6B0D}" type="sibTrans" cxnId="{CB56A7BE-4C9E-4734-987C-0BA4E738C7A4}">
      <dgm:prSet/>
      <dgm:spPr/>
      <dgm:t>
        <a:bodyPr/>
        <a:lstStyle/>
        <a:p>
          <a:endParaRPr lang="fr-BE"/>
        </a:p>
      </dgm:t>
    </dgm:pt>
    <dgm:pt modelId="{535A85C5-494E-424E-9A9F-F7F8E6B2E165}">
      <dgm:prSet phldrT="[Text]"/>
      <dgm:spPr/>
      <dgm:t>
        <a:bodyPr/>
        <a:lstStyle/>
        <a:p>
          <a:r>
            <a:rPr lang="en-GB" noProof="0" smtClean="0"/>
            <a:t>Bigger at EU level…</a:t>
          </a:r>
          <a:endParaRPr lang="en-GB" noProof="0"/>
        </a:p>
      </dgm:t>
    </dgm:pt>
    <dgm:pt modelId="{075D5FFC-5AFB-413A-9C12-B19432224CF5}" type="parTrans" cxnId="{7EEA45DA-32D4-417F-B992-0CEB04FDF768}">
      <dgm:prSet/>
      <dgm:spPr/>
      <dgm:t>
        <a:bodyPr/>
        <a:lstStyle/>
        <a:p>
          <a:endParaRPr lang="fr-BE"/>
        </a:p>
      </dgm:t>
    </dgm:pt>
    <dgm:pt modelId="{EDF76569-0DD8-49C7-BB47-16D54F01DEAD}" type="sibTrans" cxnId="{7EEA45DA-32D4-417F-B992-0CEB04FDF768}">
      <dgm:prSet/>
      <dgm:spPr/>
      <dgm:t>
        <a:bodyPr/>
        <a:lstStyle/>
        <a:p>
          <a:endParaRPr lang="fr-BE"/>
        </a:p>
      </dgm:t>
    </dgm:pt>
    <dgm:pt modelId="{D8B6DBA0-9540-4BE7-9341-AAB9A5A6026B}">
      <dgm:prSet phldrT="[Text]"/>
      <dgm:spPr/>
      <dgm:t>
        <a:bodyPr/>
        <a:lstStyle/>
        <a:p>
          <a:r>
            <a:rPr lang="en-GB" noProof="0" smtClean="0"/>
            <a:t>… and even bigger at pan-European level</a:t>
          </a:r>
          <a:endParaRPr lang="en-GB" noProof="0"/>
        </a:p>
      </dgm:t>
    </dgm:pt>
    <dgm:pt modelId="{CA5186CB-AB70-48A4-8BB6-BBAB4CF6BFA2}" type="parTrans" cxnId="{2E96D911-94F1-40BC-9A41-159A0CF9BEB0}">
      <dgm:prSet/>
      <dgm:spPr/>
      <dgm:t>
        <a:bodyPr/>
        <a:lstStyle/>
        <a:p>
          <a:endParaRPr lang="fr-BE"/>
        </a:p>
      </dgm:t>
    </dgm:pt>
    <dgm:pt modelId="{62588BD0-FFD3-42EF-AF64-484BD0DC4DC1}" type="sibTrans" cxnId="{2E96D911-94F1-40BC-9A41-159A0CF9BEB0}">
      <dgm:prSet/>
      <dgm:spPr/>
      <dgm:t>
        <a:bodyPr/>
        <a:lstStyle/>
        <a:p>
          <a:endParaRPr lang="fr-BE"/>
        </a:p>
      </dgm:t>
    </dgm:pt>
    <dgm:pt modelId="{DDA96476-ADE6-4830-81A0-D6690322F6CD}" type="pres">
      <dgm:prSet presAssocID="{015EDCAB-4F61-4A1D-AD95-115449A1DE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CF6156D-F987-43BC-BDF0-E63D4C085EB0}" type="pres">
      <dgm:prSet presAssocID="{7A979ABE-8DE6-4FA4-8DEC-201529D551A8}" presName="node" presStyleLbl="node1" presStyleIdx="0" presStyleCnt="5" custScaleX="13055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147AC7F-4D57-4478-8A6D-A30140ACEDC6}" type="pres">
      <dgm:prSet presAssocID="{FF6D025A-C436-4F46-B12E-FF3F0E21AFAD}" presName="sibTrans" presStyleCnt="0"/>
      <dgm:spPr/>
    </dgm:pt>
    <dgm:pt modelId="{FE525DE3-5BB2-4D6F-92D4-B9C2BE461108}" type="pres">
      <dgm:prSet presAssocID="{A9630DB1-1CC4-4F36-8D99-CFDB898FEEB3}" presName="node" presStyleLbl="node1" presStyleIdx="1" presStyleCnt="5" custScaleX="11761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1173F8D-D367-4350-93D1-2EF2CE689516}" type="pres">
      <dgm:prSet presAssocID="{62F03B00-190E-4B50-9B16-CB46D3095EEE}" presName="sibTrans" presStyleCnt="0"/>
      <dgm:spPr/>
    </dgm:pt>
    <dgm:pt modelId="{FBE05B28-1636-4EA0-B334-8B881316DB17}" type="pres">
      <dgm:prSet presAssocID="{3CF366FE-2512-47D1-9497-CF7A27B0EEC9}" presName="node" presStyleLbl="node1" presStyleIdx="2" presStyleCnt="5" custScaleX="11999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E4985E7-B1A9-4AA4-9E90-F223100EE1AE}" type="pres">
      <dgm:prSet presAssocID="{1140A5AE-03C9-46D9-89AC-EF953FFC6B0D}" presName="sibTrans" presStyleCnt="0"/>
      <dgm:spPr/>
    </dgm:pt>
    <dgm:pt modelId="{C6F9CD20-3E02-4353-BF67-4E5A2FDA6CC0}" type="pres">
      <dgm:prSet presAssocID="{535A85C5-494E-424E-9A9F-F7F8E6B2E1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103C0A1-06B8-4169-AB1C-DDA07C4BDADB}" type="pres">
      <dgm:prSet presAssocID="{EDF76569-0DD8-49C7-BB47-16D54F01DEAD}" presName="sibTrans" presStyleCnt="0"/>
      <dgm:spPr/>
    </dgm:pt>
    <dgm:pt modelId="{849530EE-1397-4656-98DA-E6E00C88C846}" type="pres">
      <dgm:prSet presAssocID="{D8B6DBA0-9540-4BE7-9341-AAB9A5A602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D98C4FF6-7EFA-4599-9764-BD15E0121BCE}" type="presOf" srcId="{A9630DB1-1CC4-4F36-8D99-CFDB898FEEB3}" destId="{FE525DE3-5BB2-4D6F-92D4-B9C2BE461108}" srcOrd="0" destOrd="0" presId="urn:microsoft.com/office/officeart/2005/8/layout/default#1"/>
    <dgm:cxn modelId="{2E96D911-94F1-40BC-9A41-159A0CF9BEB0}" srcId="{015EDCAB-4F61-4A1D-AD95-115449A1DE8B}" destId="{D8B6DBA0-9540-4BE7-9341-AAB9A5A6026B}" srcOrd="4" destOrd="0" parTransId="{CA5186CB-AB70-48A4-8BB6-BBAB4CF6BFA2}" sibTransId="{62588BD0-FFD3-42EF-AF64-484BD0DC4DC1}"/>
    <dgm:cxn modelId="{7EEA45DA-32D4-417F-B992-0CEB04FDF768}" srcId="{015EDCAB-4F61-4A1D-AD95-115449A1DE8B}" destId="{535A85C5-494E-424E-9A9F-F7F8E6B2E165}" srcOrd="3" destOrd="0" parTransId="{075D5FFC-5AFB-413A-9C12-B19432224CF5}" sibTransId="{EDF76569-0DD8-49C7-BB47-16D54F01DEAD}"/>
    <dgm:cxn modelId="{0A028DAD-A272-4B87-8F0E-8990D63F6470}" srcId="{015EDCAB-4F61-4A1D-AD95-115449A1DE8B}" destId="{A9630DB1-1CC4-4F36-8D99-CFDB898FEEB3}" srcOrd="1" destOrd="0" parTransId="{4675CA49-09F4-4209-9AF5-82E4590D309E}" sibTransId="{62F03B00-190E-4B50-9B16-CB46D3095EEE}"/>
    <dgm:cxn modelId="{30420682-7411-49D1-99D5-B50CA0B6752E}" type="presOf" srcId="{D8B6DBA0-9540-4BE7-9341-AAB9A5A6026B}" destId="{849530EE-1397-4656-98DA-E6E00C88C846}" srcOrd="0" destOrd="0" presId="urn:microsoft.com/office/officeart/2005/8/layout/default#1"/>
    <dgm:cxn modelId="{DA3FCE64-AFA7-4034-86C3-63417874D1E0}" type="presOf" srcId="{3CF366FE-2512-47D1-9497-CF7A27B0EEC9}" destId="{FBE05B28-1636-4EA0-B334-8B881316DB17}" srcOrd="0" destOrd="0" presId="urn:microsoft.com/office/officeart/2005/8/layout/default#1"/>
    <dgm:cxn modelId="{78000721-8767-47F5-B92B-8644265A662E}" srcId="{015EDCAB-4F61-4A1D-AD95-115449A1DE8B}" destId="{7A979ABE-8DE6-4FA4-8DEC-201529D551A8}" srcOrd="0" destOrd="0" parTransId="{E204AAD8-A408-447D-9E1B-E0332C31BC78}" sibTransId="{FF6D025A-C436-4F46-B12E-FF3F0E21AFAD}"/>
    <dgm:cxn modelId="{C49B5EEE-DE7E-4921-A997-53725A3D90C3}" type="presOf" srcId="{535A85C5-494E-424E-9A9F-F7F8E6B2E165}" destId="{C6F9CD20-3E02-4353-BF67-4E5A2FDA6CC0}" srcOrd="0" destOrd="0" presId="urn:microsoft.com/office/officeart/2005/8/layout/default#1"/>
    <dgm:cxn modelId="{95015B70-E83A-4034-A79A-A546F9ED6414}" type="presOf" srcId="{7A979ABE-8DE6-4FA4-8DEC-201529D551A8}" destId="{4CF6156D-F987-43BC-BDF0-E63D4C085EB0}" srcOrd="0" destOrd="0" presId="urn:microsoft.com/office/officeart/2005/8/layout/default#1"/>
    <dgm:cxn modelId="{3337300E-9956-4ABC-8116-99B7D90073B5}" type="presOf" srcId="{015EDCAB-4F61-4A1D-AD95-115449A1DE8B}" destId="{DDA96476-ADE6-4830-81A0-D6690322F6CD}" srcOrd="0" destOrd="0" presId="urn:microsoft.com/office/officeart/2005/8/layout/default#1"/>
    <dgm:cxn modelId="{CB56A7BE-4C9E-4734-987C-0BA4E738C7A4}" srcId="{015EDCAB-4F61-4A1D-AD95-115449A1DE8B}" destId="{3CF366FE-2512-47D1-9497-CF7A27B0EEC9}" srcOrd="2" destOrd="0" parTransId="{232778FC-B1D2-4A53-AA09-3509A60B8ECA}" sibTransId="{1140A5AE-03C9-46D9-89AC-EF953FFC6B0D}"/>
    <dgm:cxn modelId="{58A03BF1-998A-4262-BD53-A255C0CCB8F6}" type="presParOf" srcId="{DDA96476-ADE6-4830-81A0-D6690322F6CD}" destId="{4CF6156D-F987-43BC-BDF0-E63D4C085EB0}" srcOrd="0" destOrd="0" presId="urn:microsoft.com/office/officeart/2005/8/layout/default#1"/>
    <dgm:cxn modelId="{3119D483-F7A6-4513-AF3A-79D9CEA993BA}" type="presParOf" srcId="{DDA96476-ADE6-4830-81A0-D6690322F6CD}" destId="{E147AC7F-4D57-4478-8A6D-A30140ACEDC6}" srcOrd="1" destOrd="0" presId="urn:microsoft.com/office/officeart/2005/8/layout/default#1"/>
    <dgm:cxn modelId="{4B285374-9702-40CB-8231-DF9E85324935}" type="presParOf" srcId="{DDA96476-ADE6-4830-81A0-D6690322F6CD}" destId="{FE525DE3-5BB2-4D6F-92D4-B9C2BE461108}" srcOrd="2" destOrd="0" presId="urn:microsoft.com/office/officeart/2005/8/layout/default#1"/>
    <dgm:cxn modelId="{4390EEBA-AF63-4BDB-AF41-B32862F4842F}" type="presParOf" srcId="{DDA96476-ADE6-4830-81A0-D6690322F6CD}" destId="{21173F8D-D367-4350-93D1-2EF2CE689516}" srcOrd="3" destOrd="0" presId="urn:microsoft.com/office/officeart/2005/8/layout/default#1"/>
    <dgm:cxn modelId="{DD4B5351-22DC-4331-99E7-739B48DABD41}" type="presParOf" srcId="{DDA96476-ADE6-4830-81A0-D6690322F6CD}" destId="{FBE05B28-1636-4EA0-B334-8B881316DB17}" srcOrd="4" destOrd="0" presId="urn:microsoft.com/office/officeart/2005/8/layout/default#1"/>
    <dgm:cxn modelId="{5CD81D95-3A54-49F9-AB81-60299EC1E982}" type="presParOf" srcId="{DDA96476-ADE6-4830-81A0-D6690322F6CD}" destId="{6E4985E7-B1A9-4AA4-9E90-F223100EE1AE}" srcOrd="5" destOrd="0" presId="urn:microsoft.com/office/officeart/2005/8/layout/default#1"/>
    <dgm:cxn modelId="{20079205-14F7-4A33-A66A-C0B2D981DE02}" type="presParOf" srcId="{DDA96476-ADE6-4830-81A0-D6690322F6CD}" destId="{C6F9CD20-3E02-4353-BF67-4E5A2FDA6CC0}" srcOrd="6" destOrd="0" presId="urn:microsoft.com/office/officeart/2005/8/layout/default#1"/>
    <dgm:cxn modelId="{06FCBF48-E1B9-403A-B4CA-662248D6AB3F}" type="presParOf" srcId="{DDA96476-ADE6-4830-81A0-D6690322F6CD}" destId="{F103C0A1-06B8-4169-AB1C-DDA07C4BDADB}" srcOrd="7" destOrd="0" presId="urn:microsoft.com/office/officeart/2005/8/layout/default#1"/>
    <dgm:cxn modelId="{336E2251-1FBA-4E64-8E16-E20B8B3C6BC9}" type="presParOf" srcId="{DDA96476-ADE6-4830-81A0-D6690322F6CD}" destId="{849530EE-1397-4656-98DA-E6E00C88C84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35DB5D-74AD-42BC-9A22-70A34874F3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5C0AABAE-C3A6-4C99-A4FE-E72D4BF9909F}">
      <dgm:prSet phldrT="[Text]"/>
      <dgm:spPr/>
      <dgm:t>
        <a:bodyPr/>
        <a:lstStyle/>
        <a:p>
          <a:pPr algn="ctr"/>
          <a:r>
            <a:rPr lang="en-GB" noProof="0" dirty="0" smtClean="0"/>
            <a:t>Problems exist at all levels – first contacts at road side, borders, documents, appeal</a:t>
          </a:r>
          <a:endParaRPr lang="en-GB" noProof="0" dirty="0"/>
        </a:p>
      </dgm:t>
    </dgm:pt>
    <dgm:pt modelId="{AD27B465-1994-48AF-A48C-10AF91E8F928}" type="parTrans" cxnId="{6F43608F-23D6-48A8-9DEF-47B99B155AFC}">
      <dgm:prSet/>
      <dgm:spPr/>
      <dgm:t>
        <a:bodyPr/>
        <a:lstStyle/>
        <a:p>
          <a:endParaRPr lang="fr-BE"/>
        </a:p>
      </dgm:t>
    </dgm:pt>
    <dgm:pt modelId="{5E455452-15AB-4323-A900-AF885CB02ABE}" type="sibTrans" cxnId="{6F43608F-23D6-48A8-9DEF-47B99B155AFC}">
      <dgm:prSet/>
      <dgm:spPr/>
      <dgm:t>
        <a:bodyPr/>
        <a:lstStyle/>
        <a:p>
          <a:endParaRPr lang="fr-BE"/>
        </a:p>
      </dgm:t>
    </dgm:pt>
    <dgm:pt modelId="{42FBC557-5CF1-40EB-8CD3-E6F8293C9E9A}" type="pres">
      <dgm:prSet presAssocID="{2435DB5D-74AD-42BC-9A22-70A34874F3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D6EF5F43-4329-44FE-BA6D-41F94D5167C9}" type="pres">
      <dgm:prSet presAssocID="{5C0AABAE-C3A6-4C99-A4FE-E72D4BF990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F43608F-23D6-48A8-9DEF-47B99B155AFC}" srcId="{2435DB5D-74AD-42BC-9A22-70A34874F338}" destId="{5C0AABAE-C3A6-4C99-A4FE-E72D4BF9909F}" srcOrd="0" destOrd="0" parTransId="{AD27B465-1994-48AF-A48C-10AF91E8F928}" sibTransId="{5E455452-15AB-4323-A900-AF885CB02ABE}"/>
    <dgm:cxn modelId="{7CE76EEC-D1F8-432E-97FF-2CC3762388F5}" type="presOf" srcId="{5C0AABAE-C3A6-4C99-A4FE-E72D4BF9909F}" destId="{D6EF5F43-4329-44FE-BA6D-41F94D5167C9}" srcOrd="0" destOrd="0" presId="urn:microsoft.com/office/officeart/2005/8/layout/vList2"/>
    <dgm:cxn modelId="{92D47D06-3F5B-48E4-BAA4-3A7439A265B8}" type="presOf" srcId="{2435DB5D-74AD-42BC-9A22-70A34874F338}" destId="{42FBC557-5CF1-40EB-8CD3-E6F8293C9E9A}" srcOrd="0" destOrd="0" presId="urn:microsoft.com/office/officeart/2005/8/layout/vList2"/>
    <dgm:cxn modelId="{F00787A8-1BBA-4170-9424-D606D0413843}" type="presParOf" srcId="{42FBC557-5CF1-40EB-8CD3-E6F8293C9E9A}" destId="{D6EF5F43-4329-44FE-BA6D-41F94D5167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15C2A-9A99-4ED5-9974-A94566130A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5D64D6FA-B904-4D28-91FC-89A63C41194B}">
      <dgm:prSet phldrT="[Text]"/>
      <dgm:spPr/>
      <dgm:t>
        <a:bodyPr/>
        <a:lstStyle/>
        <a:p>
          <a:r>
            <a:rPr lang="en-GB" noProof="0" smtClean="0"/>
            <a:t>Most frequent and most difficult to handle in particular when additional information is required</a:t>
          </a:r>
          <a:endParaRPr lang="en-GB" noProof="0"/>
        </a:p>
      </dgm:t>
    </dgm:pt>
    <dgm:pt modelId="{D1006E20-F113-4FE3-A335-D9F7DB8E139D}" type="parTrans" cxnId="{B1F1A30F-A4EA-4F40-9DD8-01810719C507}">
      <dgm:prSet/>
      <dgm:spPr/>
      <dgm:t>
        <a:bodyPr/>
        <a:lstStyle/>
        <a:p>
          <a:endParaRPr lang="en-GB" noProof="0"/>
        </a:p>
      </dgm:t>
    </dgm:pt>
    <dgm:pt modelId="{2AB4E168-C846-45A0-93A5-CEF7FE7E248B}" type="sibTrans" cxnId="{B1F1A30F-A4EA-4F40-9DD8-01810719C507}">
      <dgm:prSet/>
      <dgm:spPr/>
      <dgm:t>
        <a:bodyPr/>
        <a:lstStyle/>
        <a:p>
          <a:endParaRPr lang="en-GB" noProof="0"/>
        </a:p>
      </dgm:t>
    </dgm:pt>
    <dgm:pt modelId="{5628FA8E-0182-4CB1-9693-A598CE9E4FC9}">
      <dgm:prSet phldrT="[Text]"/>
      <dgm:spPr/>
      <dgm:t>
        <a:bodyPr/>
        <a:lstStyle/>
        <a:p>
          <a:r>
            <a:rPr lang="en-GB" noProof="0" dirty="0" smtClean="0">
              <a:solidFill>
                <a:srgbClr val="0059C2"/>
              </a:solidFill>
            </a:rPr>
            <a:t>Interpretation services over the phone (in serious cases)</a:t>
          </a:r>
          <a:endParaRPr lang="en-GB" noProof="0" dirty="0">
            <a:solidFill>
              <a:srgbClr val="0059C2"/>
            </a:solidFill>
          </a:endParaRPr>
        </a:p>
      </dgm:t>
    </dgm:pt>
    <dgm:pt modelId="{DB575307-6276-47B4-96E9-9D84A8036908}" type="parTrans" cxnId="{3906B9C0-2E56-4EE8-B5B1-3D063931A244}">
      <dgm:prSet/>
      <dgm:spPr/>
      <dgm:t>
        <a:bodyPr/>
        <a:lstStyle/>
        <a:p>
          <a:endParaRPr lang="en-GB" noProof="0"/>
        </a:p>
      </dgm:t>
    </dgm:pt>
    <dgm:pt modelId="{4E34105A-80C0-4096-864A-A0432E65AE3E}" type="sibTrans" cxnId="{3906B9C0-2E56-4EE8-B5B1-3D063931A244}">
      <dgm:prSet/>
      <dgm:spPr/>
      <dgm:t>
        <a:bodyPr/>
        <a:lstStyle/>
        <a:p>
          <a:endParaRPr lang="en-GB" noProof="0"/>
        </a:p>
      </dgm:t>
    </dgm:pt>
    <dgm:pt modelId="{F9B43D0E-4947-4B79-9C49-EE282FC30C80}">
      <dgm:prSet phldrT="[Text]"/>
      <dgm:spPr/>
      <dgm:t>
        <a:bodyPr/>
        <a:lstStyle/>
        <a:p>
          <a:r>
            <a:rPr lang="en-GB" noProof="0" dirty="0" smtClean="0"/>
            <a:t>Most frustration, time- and resource-consuming for both controllers and controlled</a:t>
          </a:r>
          <a:endParaRPr lang="en-GB" noProof="0" dirty="0"/>
        </a:p>
      </dgm:t>
    </dgm:pt>
    <dgm:pt modelId="{F0D1D6B7-1B8E-4EDE-A197-59601169D808}" type="parTrans" cxnId="{404D6C91-3958-4275-898A-0CB846C9D4CA}">
      <dgm:prSet/>
      <dgm:spPr/>
      <dgm:t>
        <a:bodyPr/>
        <a:lstStyle/>
        <a:p>
          <a:endParaRPr lang="en-GB" noProof="0"/>
        </a:p>
      </dgm:t>
    </dgm:pt>
    <dgm:pt modelId="{370266ED-897A-4C5F-9DB2-D72297DB334F}" type="sibTrans" cxnId="{404D6C91-3958-4275-898A-0CB846C9D4CA}">
      <dgm:prSet/>
      <dgm:spPr/>
      <dgm:t>
        <a:bodyPr/>
        <a:lstStyle/>
        <a:p>
          <a:endParaRPr lang="en-GB" noProof="0"/>
        </a:p>
      </dgm:t>
    </dgm:pt>
    <dgm:pt modelId="{FDA3D839-C958-425D-B089-6D34B48C3C7C}">
      <dgm:prSet phldrT="[Text]"/>
      <dgm:spPr/>
      <dgm:t>
        <a:bodyPr/>
        <a:lstStyle/>
        <a:p>
          <a:r>
            <a:rPr lang="en-GB" noProof="0" dirty="0" smtClean="0">
              <a:solidFill>
                <a:srgbClr val="0059C2"/>
              </a:solidFill>
            </a:rPr>
            <a:t>Training (language)</a:t>
          </a:r>
          <a:endParaRPr lang="en-GB" noProof="0" dirty="0">
            <a:solidFill>
              <a:srgbClr val="0059C2"/>
            </a:solidFill>
          </a:endParaRPr>
        </a:p>
      </dgm:t>
    </dgm:pt>
    <dgm:pt modelId="{A7975ED7-967C-4676-83B2-406470878EA0}" type="parTrans" cxnId="{1E6D01AB-497B-4081-A9D7-048C426D6E74}">
      <dgm:prSet/>
      <dgm:spPr/>
      <dgm:t>
        <a:bodyPr/>
        <a:lstStyle/>
        <a:p>
          <a:endParaRPr lang="en-GB" noProof="0"/>
        </a:p>
      </dgm:t>
    </dgm:pt>
    <dgm:pt modelId="{AA2A7280-087F-435B-900B-7724FF93659A}" type="sibTrans" cxnId="{1E6D01AB-497B-4081-A9D7-048C426D6E74}">
      <dgm:prSet/>
      <dgm:spPr/>
      <dgm:t>
        <a:bodyPr/>
        <a:lstStyle/>
        <a:p>
          <a:endParaRPr lang="en-GB" noProof="0"/>
        </a:p>
      </dgm:t>
    </dgm:pt>
    <dgm:pt modelId="{C381DDA0-5571-4B57-8BDE-B13CD2D8C981}">
      <dgm:prSet phldrT="[Text]"/>
      <dgm:spPr/>
      <dgm:t>
        <a:bodyPr/>
        <a:lstStyle/>
        <a:p>
          <a:r>
            <a:rPr lang="en-GB" noProof="0" dirty="0" smtClean="0">
              <a:solidFill>
                <a:srgbClr val="0059C2"/>
              </a:solidFill>
            </a:rPr>
            <a:t>Multilingual lexicon</a:t>
          </a:r>
          <a:endParaRPr lang="en-GB" noProof="0" dirty="0">
            <a:solidFill>
              <a:srgbClr val="0059C2"/>
            </a:solidFill>
          </a:endParaRPr>
        </a:p>
      </dgm:t>
    </dgm:pt>
    <dgm:pt modelId="{54878721-6266-4B88-83C4-E968B44E33C1}" type="parTrans" cxnId="{9A2F3CEF-AC4A-43C1-B270-4441A18AE391}">
      <dgm:prSet/>
      <dgm:spPr/>
      <dgm:t>
        <a:bodyPr/>
        <a:lstStyle/>
        <a:p>
          <a:endParaRPr lang="en-GB" noProof="0"/>
        </a:p>
      </dgm:t>
    </dgm:pt>
    <dgm:pt modelId="{3962069B-0B04-4F14-9909-D5B062A4BC9E}" type="sibTrans" cxnId="{9A2F3CEF-AC4A-43C1-B270-4441A18AE391}">
      <dgm:prSet/>
      <dgm:spPr/>
      <dgm:t>
        <a:bodyPr/>
        <a:lstStyle/>
        <a:p>
          <a:endParaRPr lang="en-GB" noProof="0"/>
        </a:p>
      </dgm:t>
    </dgm:pt>
    <dgm:pt modelId="{83033060-263F-4C8B-BF4D-AAD3A97B5F39}">
      <dgm:prSet phldrT="[Text]"/>
      <dgm:spPr/>
      <dgm:t>
        <a:bodyPr/>
        <a:lstStyle/>
        <a:p>
          <a:r>
            <a:rPr lang="en-GB" noProof="0" dirty="0" smtClean="0">
              <a:solidFill>
                <a:srgbClr val="0059C2"/>
              </a:solidFill>
            </a:rPr>
            <a:t>Standardisation of controls and procedures</a:t>
          </a:r>
          <a:endParaRPr lang="en-GB" noProof="0" dirty="0">
            <a:solidFill>
              <a:srgbClr val="0059C2"/>
            </a:solidFill>
          </a:endParaRPr>
        </a:p>
      </dgm:t>
    </dgm:pt>
    <dgm:pt modelId="{7812DB08-9F29-4DB9-8D38-9BE84BA21B99}" type="parTrans" cxnId="{0178A785-61F3-4B36-9D23-067D309D698D}">
      <dgm:prSet/>
      <dgm:spPr/>
      <dgm:t>
        <a:bodyPr/>
        <a:lstStyle/>
        <a:p>
          <a:endParaRPr lang="en-GB" noProof="0"/>
        </a:p>
      </dgm:t>
    </dgm:pt>
    <dgm:pt modelId="{32B939C9-EFEE-40B8-BA1C-7E9F36C2C248}" type="sibTrans" cxnId="{0178A785-61F3-4B36-9D23-067D309D698D}">
      <dgm:prSet/>
      <dgm:spPr/>
      <dgm:t>
        <a:bodyPr/>
        <a:lstStyle/>
        <a:p>
          <a:endParaRPr lang="en-GB" noProof="0"/>
        </a:p>
      </dgm:t>
    </dgm:pt>
    <dgm:pt modelId="{81037F3A-D6C0-406A-B340-09A0C93B74BD}">
      <dgm:prSet phldrT="[Text]"/>
      <dgm:spPr/>
      <dgm:t>
        <a:bodyPr/>
        <a:lstStyle/>
        <a:p>
          <a:r>
            <a:rPr lang="en-GB" noProof="0" dirty="0" smtClean="0">
              <a:solidFill>
                <a:srgbClr val="0059C2"/>
              </a:solidFill>
            </a:rPr>
            <a:t>Best practices (ECR-IRU service level agreement)</a:t>
          </a:r>
          <a:endParaRPr lang="en-GB" noProof="0" dirty="0">
            <a:solidFill>
              <a:srgbClr val="0059C2"/>
            </a:solidFill>
          </a:endParaRPr>
        </a:p>
      </dgm:t>
    </dgm:pt>
    <dgm:pt modelId="{6BB290DE-BCA0-4FCF-B53D-D22EA42C2EFC}" type="parTrans" cxnId="{76EA76EB-7BE6-44C6-BCC8-66953215913F}">
      <dgm:prSet/>
      <dgm:spPr/>
      <dgm:t>
        <a:bodyPr/>
        <a:lstStyle/>
        <a:p>
          <a:endParaRPr lang="en-GB" noProof="0"/>
        </a:p>
      </dgm:t>
    </dgm:pt>
    <dgm:pt modelId="{D3AC02E8-EB12-411B-93F8-C87049995AF4}" type="sibTrans" cxnId="{76EA76EB-7BE6-44C6-BCC8-66953215913F}">
      <dgm:prSet/>
      <dgm:spPr/>
      <dgm:t>
        <a:bodyPr/>
        <a:lstStyle/>
        <a:p>
          <a:endParaRPr lang="en-GB" noProof="0"/>
        </a:p>
      </dgm:t>
    </dgm:pt>
    <dgm:pt modelId="{A545BE34-D658-4F85-8944-129213AA04BA}" type="pres">
      <dgm:prSet presAssocID="{C2615C2A-9A99-4ED5-9974-A94566130A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21A5CF3B-437F-4B08-829B-EA321C243BD2}" type="pres">
      <dgm:prSet presAssocID="{5D64D6FA-B904-4D28-91FC-89A63C41194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1254E47-431D-42E6-AF78-588900CFA708}" type="pres">
      <dgm:prSet presAssocID="{5D64D6FA-B904-4D28-91FC-89A63C41194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7E3E25E-E6C5-408C-BC8B-B9B7F813E2EB}" type="pres">
      <dgm:prSet presAssocID="{F9B43D0E-4947-4B79-9C49-EE282FC30C8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C179E52-7A9A-4FA8-9B97-723078C6C6D2}" type="pres">
      <dgm:prSet presAssocID="{F9B43D0E-4947-4B79-9C49-EE282FC30C8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9248CDD-202B-49EB-ACE7-5C6A63344464}" type="presOf" srcId="{5628FA8E-0182-4CB1-9693-A598CE9E4FC9}" destId="{81254E47-431D-42E6-AF78-588900CFA708}" srcOrd="0" destOrd="0" presId="urn:microsoft.com/office/officeart/2005/8/layout/vList2"/>
    <dgm:cxn modelId="{A5E73184-7046-4803-B9E0-E999093E514C}" type="presOf" srcId="{C2615C2A-9A99-4ED5-9974-A94566130AA0}" destId="{A545BE34-D658-4F85-8944-129213AA04BA}" srcOrd="0" destOrd="0" presId="urn:microsoft.com/office/officeart/2005/8/layout/vList2"/>
    <dgm:cxn modelId="{EB6F7427-10C6-46DA-9587-857D9ECDD75B}" type="presOf" srcId="{C381DDA0-5571-4B57-8BDE-B13CD2D8C981}" destId="{81254E47-431D-42E6-AF78-588900CFA708}" srcOrd="0" destOrd="1" presId="urn:microsoft.com/office/officeart/2005/8/layout/vList2"/>
    <dgm:cxn modelId="{783EAAD2-B257-4014-907D-4010076AF1F7}" type="presOf" srcId="{83033060-263F-4C8B-BF4D-AAD3A97B5F39}" destId="{9C179E52-7A9A-4FA8-9B97-723078C6C6D2}" srcOrd="0" destOrd="1" presId="urn:microsoft.com/office/officeart/2005/8/layout/vList2"/>
    <dgm:cxn modelId="{3906B9C0-2E56-4EE8-B5B1-3D063931A244}" srcId="{5D64D6FA-B904-4D28-91FC-89A63C41194B}" destId="{5628FA8E-0182-4CB1-9693-A598CE9E4FC9}" srcOrd="0" destOrd="0" parTransId="{DB575307-6276-47B4-96E9-9D84A8036908}" sibTransId="{4E34105A-80C0-4096-864A-A0432E65AE3E}"/>
    <dgm:cxn modelId="{B1F1A30F-A4EA-4F40-9DD8-01810719C507}" srcId="{C2615C2A-9A99-4ED5-9974-A94566130AA0}" destId="{5D64D6FA-B904-4D28-91FC-89A63C41194B}" srcOrd="0" destOrd="0" parTransId="{D1006E20-F113-4FE3-A335-D9F7DB8E139D}" sibTransId="{2AB4E168-C846-45A0-93A5-CEF7FE7E248B}"/>
    <dgm:cxn modelId="{FE9B912B-9227-473C-9CF4-BD5B9830819F}" type="presOf" srcId="{5D64D6FA-B904-4D28-91FC-89A63C41194B}" destId="{21A5CF3B-437F-4B08-829B-EA321C243BD2}" srcOrd="0" destOrd="0" presId="urn:microsoft.com/office/officeart/2005/8/layout/vList2"/>
    <dgm:cxn modelId="{1E6D01AB-497B-4081-A9D7-048C426D6E74}" srcId="{F9B43D0E-4947-4B79-9C49-EE282FC30C80}" destId="{FDA3D839-C958-425D-B089-6D34B48C3C7C}" srcOrd="0" destOrd="0" parTransId="{A7975ED7-967C-4676-83B2-406470878EA0}" sibTransId="{AA2A7280-087F-435B-900B-7724FF93659A}"/>
    <dgm:cxn modelId="{9A2F3CEF-AC4A-43C1-B270-4441A18AE391}" srcId="{5D64D6FA-B904-4D28-91FC-89A63C41194B}" destId="{C381DDA0-5571-4B57-8BDE-B13CD2D8C981}" srcOrd="1" destOrd="0" parTransId="{54878721-6266-4B88-83C4-E968B44E33C1}" sibTransId="{3962069B-0B04-4F14-9909-D5B062A4BC9E}"/>
    <dgm:cxn modelId="{9AC5FA54-8C6B-4245-84E2-D679FE7A3C60}" type="presOf" srcId="{F9B43D0E-4947-4B79-9C49-EE282FC30C80}" destId="{97E3E25E-E6C5-408C-BC8B-B9B7F813E2EB}" srcOrd="0" destOrd="0" presId="urn:microsoft.com/office/officeart/2005/8/layout/vList2"/>
    <dgm:cxn modelId="{24A0E771-FCB7-4EAC-BBEA-794C199320A3}" type="presOf" srcId="{FDA3D839-C958-425D-B089-6D34B48C3C7C}" destId="{9C179E52-7A9A-4FA8-9B97-723078C6C6D2}" srcOrd="0" destOrd="0" presId="urn:microsoft.com/office/officeart/2005/8/layout/vList2"/>
    <dgm:cxn modelId="{76EA76EB-7BE6-44C6-BCC8-66953215913F}" srcId="{F9B43D0E-4947-4B79-9C49-EE282FC30C80}" destId="{81037F3A-D6C0-406A-B340-09A0C93B74BD}" srcOrd="2" destOrd="0" parTransId="{6BB290DE-BCA0-4FCF-B53D-D22EA42C2EFC}" sibTransId="{D3AC02E8-EB12-411B-93F8-C87049995AF4}"/>
    <dgm:cxn modelId="{5D5F8103-00D9-4447-BD6C-BD9FDF239180}" type="presOf" srcId="{81037F3A-D6C0-406A-B340-09A0C93B74BD}" destId="{9C179E52-7A9A-4FA8-9B97-723078C6C6D2}" srcOrd="0" destOrd="2" presId="urn:microsoft.com/office/officeart/2005/8/layout/vList2"/>
    <dgm:cxn modelId="{404D6C91-3958-4275-898A-0CB846C9D4CA}" srcId="{C2615C2A-9A99-4ED5-9974-A94566130AA0}" destId="{F9B43D0E-4947-4B79-9C49-EE282FC30C80}" srcOrd="1" destOrd="0" parTransId="{F0D1D6B7-1B8E-4EDE-A197-59601169D808}" sibTransId="{370266ED-897A-4C5F-9DB2-D72297DB334F}"/>
    <dgm:cxn modelId="{0178A785-61F3-4B36-9D23-067D309D698D}" srcId="{F9B43D0E-4947-4B79-9C49-EE282FC30C80}" destId="{83033060-263F-4C8B-BF4D-AAD3A97B5F39}" srcOrd="1" destOrd="0" parTransId="{7812DB08-9F29-4DB9-8D38-9BE84BA21B99}" sibTransId="{32B939C9-EFEE-40B8-BA1C-7E9F36C2C248}"/>
    <dgm:cxn modelId="{3238008E-49BB-43C9-824F-7A4189C30958}" type="presParOf" srcId="{A545BE34-D658-4F85-8944-129213AA04BA}" destId="{21A5CF3B-437F-4B08-829B-EA321C243BD2}" srcOrd="0" destOrd="0" presId="urn:microsoft.com/office/officeart/2005/8/layout/vList2"/>
    <dgm:cxn modelId="{6FBEB2D7-2B6A-4F69-B154-B6711405257F}" type="presParOf" srcId="{A545BE34-D658-4F85-8944-129213AA04BA}" destId="{81254E47-431D-42E6-AF78-588900CFA708}" srcOrd="1" destOrd="0" presId="urn:microsoft.com/office/officeart/2005/8/layout/vList2"/>
    <dgm:cxn modelId="{335B0401-A821-4535-B562-96D3C8CE3489}" type="presParOf" srcId="{A545BE34-D658-4F85-8944-129213AA04BA}" destId="{97E3E25E-E6C5-408C-BC8B-B9B7F813E2EB}" srcOrd="2" destOrd="0" presId="urn:microsoft.com/office/officeart/2005/8/layout/vList2"/>
    <dgm:cxn modelId="{CFF622B9-D8C3-4998-9156-884A304E9783}" type="presParOf" srcId="{A545BE34-D658-4F85-8944-129213AA04BA}" destId="{9C179E52-7A9A-4FA8-9B97-723078C6C6D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803E4C-5593-4C1B-9FB3-757D796BE6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C9A3DCB6-1B8D-43FE-A1DD-148339CBC08C}">
      <dgm:prSet phldrT="[Text]"/>
      <dgm:spPr/>
      <dgm:t>
        <a:bodyPr/>
        <a:lstStyle/>
        <a:p>
          <a:r>
            <a:rPr lang="en-GB" noProof="0" dirty="0" smtClean="0"/>
            <a:t>Equally important, since most often control documents, road side control protocols and evidence documents (sanctions) in the country language </a:t>
          </a:r>
          <a:endParaRPr lang="en-GB" noProof="0" dirty="0"/>
        </a:p>
      </dgm:t>
    </dgm:pt>
    <dgm:pt modelId="{914443FE-7D04-406F-8954-D453EE9010A5}" type="parTrans" cxnId="{8110C3C4-7613-406D-85BF-BC485FA1AC15}">
      <dgm:prSet/>
      <dgm:spPr/>
      <dgm:t>
        <a:bodyPr/>
        <a:lstStyle/>
        <a:p>
          <a:endParaRPr lang="fr-BE"/>
        </a:p>
      </dgm:t>
    </dgm:pt>
    <dgm:pt modelId="{AEB96CD6-EBC6-4075-AB47-22BDE4267716}" type="sibTrans" cxnId="{8110C3C4-7613-406D-85BF-BC485FA1AC15}">
      <dgm:prSet/>
      <dgm:spPr/>
      <dgm:t>
        <a:bodyPr/>
        <a:lstStyle/>
        <a:p>
          <a:endParaRPr lang="fr-BE"/>
        </a:p>
      </dgm:t>
    </dgm:pt>
    <dgm:pt modelId="{2E6DBE12-39AE-4F6E-A9A0-4D980F53FB47}">
      <dgm:prSet phldrT="[Text]"/>
      <dgm:spPr/>
      <dgm:t>
        <a:bodyPr/>
        <a:lstStyle/>
        <a:p>
          <a:pPr algn="l"/>
          <a:r>
            <a:rPr lang="en-GB" noProof="0" dirty="0" smtClean="0">
              <a:solidFill>
                <a:srgbClr val="0059C2"/>
              </a:solidFill>
            </a:rPr>
            <a:t>Standardisation of documents</a:t>
          </a:r>
          <a:endParaRPr lang="en-GB" noProof="0" dirty="0">
            <a:solidFill>
              <a:srgbClr val="0059C2"/>
            </a:solidFill>
          </a:endParaRPr>
        </a:p>
      </dgm:t>
    </dgm:pt>
    <dgm:pt modelId="{E8F9A053-4865-42A0-9178-A6BC92AD52B1}" type="parTrans" cxnId="{5B0EA118-B044-43FF-A2F0-E0685807F373}">
      <dgm:prSet/>
      <dgm:spPr/>
      <dgm:t>
        <a:bodyPr/>
        <a:lstStyle/>
        <a:p>
          <a:endParaRPr lang="fr-BE"/>
        </a:p>
      </dgm:t>
    </dgm:pt>
    <dgm:pt modelId="{1315782E-08B5-4B22-93B2-6D647EB4EA2B}" type="sibTrans" cxnId="{5B0EA118-B044-43FF-A2F0-E0685807F373}">
      <dgm:prSet/>
      <dgm:spPr/>
      <dgm:t>
        <a:bodyPr/>
        <a:lstStyle/>
        <a:p>
          <a:endParaRPr lang="fr-BE"/>
        </a:p>
      </dgm:t>
    </dgm:pt>
    <dgm:pt modelId="{A7FAAB03-26DD-48CA-8BCA-4C8A28F5F645}">
      <dgm:prSet phldrT="[Text]"/>
      <dgm:spPr/>
      <dgm:t>
        <a:bodyPr/>
        <a:lstStyle/>
        <a:p>
          <a:pPr algn="just"/>
          <a:r>
            <a:rPr lang="en-GB" noProof="0" dirty="0" smtClean="0">
              <a:solidFill>
                <a:srgbClr val="0059C2"/>
              </a:solidFill>
            </a:rPr>
            <a:t>Multilingual documents – i.e. at least in the country language &amp; English</a:t>
          </a:r>
          <a:endParaRPr lang="en-GB" noProof="0" dirty="0">
            <a:solidFill>
              <a:srgbClr val="0059C2"/>
            </a:solidFill>
          </a:endParaRPr>
        </a:p>
      </dgm:t>
    </dgm:pt>
    <dgm:pt modelId="{F420BF11-456E-4277-8281-4B7B6626A8CE}" type="parTrans" cxnId="{29038C67-E890-45F9-912A-6C3DA2D6EB7F}">
      <dgm:prSet/>
      <dgm:spPr/>
      <dgm:t>
        <a:bodyPr/>
        <a:lstStyle/>
        <a:p>
          <a:endParaRPr lang="fr-BE"/>
        </a:p>
      </dgm:t>
    </dgm:pt>
    <dgm:pt modelId="{5CE7C0C8-C01C-49BD-8115-5DECCCC0342A}" type="sibTrans" cxnId="{29038C67-E890-45F9-912A-6C3DA2D6EB7F}">
      <dgm:prSet/>
      <dgm:spPr/>
      <dgm:t>
        <a:bodyPr/>
        <a:lstStyle/>
        <a:p>
          <a:endParaRPr lang="fr-BE"/>
        </a:p>
      </dgm:t>
    </dgm:pt>
    <dgm:pt modelId="{AB359FB9-D191-47B0-B5A0-B1C09A8B3A92}">
      <dgm:prSet phldrT="[Text]"/>
      <dgm:spPr/>
      <dgm:t>
        <a:bodyPr/>
        <a:lstStyle/>
        <a:p>
          <a:pPr algn="l"/>
          <a:r>
            <a:rPr lang="en-GB" noProof="0" dirty="0" smtClean="0">
              <a:solidFill>
                <a:srgbClr val="0059C2"/>
              </a:solidFill>
            </a:rPr>
            <a:t>CMR good practice example</a:t>
          </a:r>
          <a:endParaRPr lang="en-GB" noProof="0" dirty="0">
            <a:solidFill>
              <a:srgbClr val="0059C2"/>
            </a:solidFill>
          </a:endParaRPr>
        </a:p>
      </dgm:t>
    </dgm:pt>
    <dgm:pt modelId="{1849D24C-C78B-4F90-B3C4-C84FF665BE94}" type="parTrans" cxnId="{F7F17248-28DD-4092-9537-3F7F08A5F176}">
      <dgm:prSet/>
      <dgm:spPr/>
      <dgm:t>
        <a:bodyPr/>
        <a:lstStyle/>
        <a:p>
          <a:endParaRPr lang="fr-BE"/>
        </a:p>
      </dgm:t>
    </dgm:pt>
    <dgm:pt modelId="{CD19836C-CC67-4C97-A5E5-EA840CB9C715}" type="sibTrans" cxnId="{F7F17248-28DD-4092-9537-3F7F08A5F176}">
      <dgm:prSet/>
      <dgm:spPr/>
      <dgm:t>
        <a:bodyPr/>
        <a:lstStyle/>
        <a:p>
          <a:endParaRPr lang="fr-BE"/>
        </a:p>
      </dgm:t>
    </dgm:pt>
    <dgm:pt modelId="{D67BFC46-3C26-4251-A77D-7C4A2222DD80}" type="pres">
      <dgm:prSet presAssocID="{09803E4C-5593-4C1B-9FB3-757D796BE6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570EA1D8-6138-46E9-8599-905C4E257916}" type="pres">
      <dgm:prSet presAssocID="{C9A3DCB6-1B8D-43FE-A1DD-148339CBC08C}" presName="parentText" presStyleLbl="node1" presStyleIdx="0" presStyleCnt="1" custLinFactNeighborY="-126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04104D2-6D25-4A06-AA3D-6006819828BD}" type="pres">
      <dgm:prSet presAssocID="{C9A3DCB6-1B8D-43FE-A1DD-148339CBC08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F7C58F6F-CEDC-48EB-ABF4-E26F2CBCD316}" type="presOf" srcId="{09803E4C-5593-4C1B-9FB3-757D796BE68D}" destId="{D67BFC46-3C26-4251-A77D-7C4A2222DD80}" srcOrd="0" destOrd="0" presId="urn:microsoft.com/office/officeart/2005/8/layout/vList2"/>
    <dgm:cxn modelId="{B9AEA71A-7DF1-4419-8810-89D3DA975E08}" type="presOf" srcId="{2E6DBE12-39AE-4F6E-A9A0-4D980F53FB47}" destId="{A04104D2-6D25-4A06-AA3D-6006819828BD}" srcOrd="0" destOrd="0" presId="urn:microsoft.com/office/officeart/2005/8/layout/vList2"/>
    <dgm:cxn modelId="{CE955CBB-C207-4D7C-BA7E-AE4994151E13}" type="presOf" srcId="{C9A3DCB6-1B8D-43FE-A1DD-148339CBC08C}" destId="{570EA1D8-6138-46E9-8599-905C4E257916}" srcOrd="0" destOrd="0" presId="urn:microsoft.com/office/officeart/2005/8/layout/vList2"/>
    <dgm:cxn modelId="{29038C67-E890-45F9-912A-6C3DA2D6EB7F}" srcId="{C9A3DCB6-1B8D-43FE-A1DD-148339CBC08C}" destId="{A7FAAB03-26DD-48CA-8BCA-4C8A28F5F645}" srcOrd="1" destOrd="0" parTransId="{F420BF11-456E-4277-8281-4B7B6626A8CE}" sibTransId="{5CE7C0C8-C01C-49BD-8115-5DECCCC0342A}"/>
    <dgm:cxn modelId="{8110C3C4-7613-406D-85BF-BC485FA1AC15}" srcId="{09803E4C-5593-4C1B-9FB3-757D796BE68D}" destId="{C9A3DCB6-1B8D-43FE-A1DD-148339CBC08C}" srcOrd="0" destOrd="0" parTransId="{914443FE-7D04-406F-8954-D453EE9010A5}" sibTransId="{AEB96CD6-EBC6-4075-AB47-22BDE4267716}"/>
    <dgm:cxn modelId="{5B0EA118-B044-43FF-A2F0-E0685807F373}" srcId="{C9A3DCB6-1B8D-43FE-A1DD-148339CBC08C}" destId="{2E6DBE12-39AE-4F6E-A9A0-4D980F53FB47}" srcOrd="0" destOrd="0" parTransId="{E8F9A053-4865-42A0-9178-A6BC92AD52B1}" sibTransId="{1315782E-08B5-4B22-93B2-6D647EB4EA2B}"/>
    <dgm:cxn modelId="{C94B5553-1890-4678-B832-64BB2B2B83F1}" type="presOf" srcId="{A7FAAB03-26DD-48CA-8BCA-4C8A28F5F645}" destId="{A04104D2-6D25-4A06-AA3D-6006819828BD}" srcOrd="0" destOrd="1" presId="urn:microsoft.com/office/officeart/2005/8/layout/vList2"/>
    <dgm:cxn modelId="{B3B50CF8-5A27-4984-8772-D4C77CFE6889}" type="presOf" srcId="{AB359FB9-D191-47B0-B5A0-B1C09A8B3A92}" destId="{A04104D2-6D25-4A06-AA3D-6006819828BD}" srcOrd="0" destOrd="2" presId="urn:microsoft.com/office/officeart/2005/8/layout/vList2"/>
    <dgm:cxn modelId="{F7F17248-28DD-4092-9537-3F7F08A5F176}" srcId="{C9A3DCB6-1B8D-43FE-A1DD-148339CBC08C}" destId="{AB359FB9-D191-47B0-B5A0-B1C09A8B3A92}" srcOrd="2" destOrd="0" parTransId="{1849D24C-C78B-4F90-B3C4-C84FF665BE94}" sibTransId="{CD19836C-CC67-4C97-A5E5-EA840CB9C715}"/>
    <dgm:cxn modelId="{CF00C227-4D2F-4CE0-8135-3D051FD2AE43}" type="presParOf" srcId="{D67BFC46-3C26-4251-A77D-7C4A2222DD80}" destId="{570EA1D8-6138-46E9-8599-905C4E257916}" srcOrd="0" destOrd="0" presId="urn:microsoft.com/office/officeart/2005/8/layout/vList2"/>
    <dgm:cxn modelId="{8E23B229-8487-4B4F-B70C-4899260469A4}" type="presParOf" srcId="{D67BFC46-3C26-4251-A77D-7C4A2222DD80}" destId="{A04104D2-6D25-4A06-AA3D-6006819828B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803E4C-5593-4C1B-9FB3-757D796BE6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C9A3DCB6-1B8D-43FE-A1DD-148339CBC08C}">
      <dgm:prSet phldrT="[Text]"/>
      <dgm:spPr/>
      <dgm:t>
        <a:bodyPr/>
        <a:lstStyle/>
        <a:p>
          <a:r>
            <a:rPr lang="en-GB" noProof="0" dirty="0" smtClean="0"/>
            <a:t>Underutilised, since not known, difficult to proceed without local lawyers, costly</a:t>
          </a:r>
          <a:endParaRPr lang="en-GB" noProof="0" dirty="0"/>
        </a:p>
      </dgm:t>
    </dgm:pt>
    <dgm:pt modelId="{914443FE-7D04-406F-8954-D453EE9010A5}" type="parTrans" cxnId="{8110C3C4-7613-406D-85BF-BC485FA1AC15}">
      <dgm:prSet/>
      <dgm:spPr/>
      <dgm:t>
        <a:bodyPr/>
        <a:lstStyle/>
        <a:p>
          <a:endParaRPr lang="fr-BE"/>
        </a:p>
      </dgm:t>
    </dgm:pt>
    <dgm:pt modelId="{AEB96CD6-EBC6-4075-AB47-22BDE4267716}" type="sibTrans" cxnId="{8110C3C4-7613-406D-85BF-BC485FA1AC15}">
      <dgm:prSet/>
      <dgm:spPr/>
      <dgm:t>
        <a:bodyPr/>
        <a:lstStyle/>
        <a:p>
          <a:endParaRPr lang="fr-BE"/>
        </a:p>
      </dgm:t>
    </dgm:pt>
    <dgm:pt modelId="{2E6DBE12-39AE-4F6E-A9A0-4D980F53FB47}">
      <dgm:prSet phldrT="[Text]"/>
      <dgm:spPr/>
      <dgm:t>
        <a:bodyPr/>
        <a:lstStyle/>
        <a:p>
          <a:r>
            <a:rPr lang="en-GB" noProof="0" dirty="0" smtClean="0">
              <a:solidFill>
                <a:srgbClr val="0059C2"/>
              </a:solidFill>
            </a:rPr>
            <a:t>IRU network of lawyers</a:t>
          </a:r>
          <a:endParaRPr lang="en-GB" noProof="0" dirty="0">
            <a:solidFill>
              <a:srgbClr val="0059C2"/>
            </a:solidFill>
          </a:endParaRPr>
        </a:p>
      </dgm:t>
    </dgm:pt>
    <dgm:pt modelId="{E8F9A053-4865-42A0-9178-A6BC92AD52B1}" type="parTrans" cxnId="{5B0EA118-B044-43FF-A2F0-E0685807F373}">
      <dgm:prSet/>
      <dgm:spPr/>
      <dgm:t>
        <a:bodyPr/>
        <a:lstStyle/>
        <a:p>
          <a:endParaRPr lang="fr-BE"/>
        </a:p>
      </dgm:t>
    </dgm:pt>
    <dgm:pt modelId="{1315782E-08B5-4B22-93B2-6D647EB4EA2B}" type="sibTrans" cxnId="{5B0EA118-B044-43FF-A2F0-E0685807F373}">
      <dgm:prSet/>
      <dgm:spPr/>
      <dgm:t>
        <a:bodyPr/>
        <a:lstStyle/>
        <a:p>
          <a:endParaRPr lang="fr-BE"/>
        </a:p>
      </dgm:t>
    </dgm:pt>
    <dgm:pt modelId="{A7FAAB03-26DD-48CA-8BCA-4C8A28F5F645}">
      <dgm:prSet phldrT="[Text]"/>
      <dgm:spPr/>
      <dgm:t>
        <a:bodyPr/>
        <a:lstStyle/>
        <a:p>
          <a:r>
            <a:rPr lang="en-GB" noProof="0" dirty="0" smtClean="0">
              <a:solidFill>
                <a:srgbClr val="0059C2"/>
              </a:solidFill>
            </a:rPr>
            <a:t>Information made available in foreign languages (English), including on payment procedures</a:t>
          </a:r>
          <a:endParaRPr lang="en-GB" noProof="0" dirty="0">
            <a:solidFill>
              <a:srgbClr val="0059C2"/>
            </a:solidFill>
          </a:endParaRPr>
        </a:p>
      </dgm:t>
    </dgm:pt>
    <dgm:pt modelId="{F420BF11-456E-4277-8281-4B7B6626A8CE}" type="parTrans" cxnId="{29038C67-E890-45F9-912A-6C3DA2D6EB7F}">
      <dgm:prSet/>
      <dgm:spPr/>
      <dgm:t>
        <a:bodyPr/>
        <a:lstStyle/>
        <a:p>
          <a:endParaRPr lang="fr-BE"/>
        </a:p>
      </dgm:t>
    </dgm:pt>
    <dgm:pt modelId="{5CE7C0C8-C01C-49BD-8115-5DECCCC0342A}" type="sibTrans" cxnId="{29038C67-E890-45F9-912A-6C3DA2D6EB7F}">
      <dgm:prSet/>
      <dgm:spPr/>
      <dgm:t>
        <a:bodyPr/>
        <a:lstStyle/>
        <a:p>
          <a:endParaRPr lang="fr-BE"/>
        </a:p>
      </dgm:t>
    </dgm:pt>
    <dgm:pt modelId="{A9967EF3-2FA0-4FC6-A1C8-E19467BD93C6}">
      <dgm:prSet phldrT="[Text]"/>
      <dgm:spPr/>
      <dgm:t>
        <a:bodyPr/>
        <a:lstStyle/>
        <a:p>
          <a:r>
            <a:rPr lang="en-GB" noProof="0" dirty="0" smtClean="0">
              <a:solidFill>
                <a:srgbClr val="0059C2"/>
              </a:solidFill>
            </a:rPr>
            <a:t>ECR-IRU control practices feedback desk (contact point)</a:t>
          </a:r>
          <a:endParaRPr lang="en-GB" noProof="0" dirty="0">
            <a:solidFill>
              <a:srgbClr val="0059C2"/>
            </a:solidFill>
          </a:endParaRPr>
        </a:p>
      </dgm:t>
    </dgm:pt>
    <dgm:pt modelId="{05028650-AB6B-41FA-862B-093DBD3B14B9}" type="parTrans" cxnId="{69689C31-8B4D-45E0-824F-E39AFF50CF85}">
      <dgm:prSet/>
      <dgm:spPr/>
      <dgm:t>
        <a:bodyPr/>
        <a:lstStyle/>
        <a:p>
          <a:endParaRPr lang="fr-BE"/>
        </a:p>
      </dgm:t>
    </dgm:pt>
    <dgm:pt modelId="{00ADE2E9-1EE7-4D2D-BDE8-56BA1AD19746}" type="sibTrans" cxnId="{69689C31-8B4D-45E0-824F-E39AFF50CF85}">
      <dgm:prSet/>
      <dgm:spPr/>
      <dgm:t>
        <a:bodyPr/>
        <a:lstStyle/>
        <a:p>
          <a:endParaRPr lang="fr-BE"/>
        </a:p>
      </dgm:t>
    </dgm:pt>
    <dgm:pt modelId="{D67BFC46-3C26-4251-A77D-7C4A2222DD80}" type="pres">
      <dgm:prSet presAssocID="{09803E4C-5593-4C1B-9FB3-757D796BE6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570EA1D8-6138-46E9-8599-905C4E257916}" type="pres">
      <dgm:prSet presAssocID="{C9A3DCB6-1B8D-43FE-A1DD-148339CBC0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04104D2-6D25-4A06-AA3D-6006819828BD}" type="pres">
      <dgm:prSet presAssocID="{C9A3DCB6-1B8D-43FE-A1DD-148339CBC08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BB64A986-09F3-4A45-8E9F-629F3FD8BD3A}" type="presOf" srcId="{A7FAAB03-26DD-48CA-8BCA-4C8A28F5F645}" destId="{A04104D2-6D25-4A06-AA3D-6006819828BD}" srcOrd="0" destOrd="1" presId="urn:microsoft.com/office/officeart/2005/8/layout/vList2"/>
    <dgm:cxn modelId="{ED6F8B71-6B33-48B3-8FDB-D5B0861B8D60}" type="presOf" srcId="{A9967EF3-2FA0-4FC6-A1C8-E19467BD93C6}" destId="{A04104D2-6D25-4A06-AA3D-6006819828BD}" srcOrd="0" destOrd="2" presId="urn:microsoft.com/office/officeart/2005/8/layout/vList2"/>
    <dgm:cxn modelId="{1AFB76AB-3A9B-4AD2-A46D-99AEE6A0B371}" type="presOf" srcId="{09803E4C-5593-4C1B-9FB3-757D796BE68D}" destId="{D67BFC46-3C26-4251-A77D-7C4A2222DD80}" srcOrd="0" destOrd="0" presId="urn:microsoft.com/office/officeart/2005/8/layout/vList2"/>
    <dgm:cxn modelId="{EABB22A8-F67D-42FB-92F2-F8E1C63699C5}" type="presOf" srcId="{2E6DBE12-39AE-4F6E-A9A0-4D980F53FB47}" destId="{A04104D2-6D25-4A06-AA3D-6006819828BD}" srcOrd="0" destOrd="0" presId="urn:microsoft.com/office/officeart/2005/8/layout/vList2"/>
    <dgm:cxn modelId="{29038C67-E890-45F9-912A-6C3DA2D6EB7F}" srcId="{C9A3DCB6-1B8D-43FE-A1DD-148339CBC08C}" destId="{A7FAAB03-26DD-48CA-8BCA-4C8A28F5F645}" srcOrd="1" destOrd="0" parTransId="{F420BF11-456E-4277-8281-4B7B6626A8CE}" sibTransId="{5CE7C0C8-C01C-49BD-8115-5DECCCC0342A}"/>
    <dgm:cxn modelId="{8110C3C4-7613-406D-85BF-BC485FA1AC15}" srcId="{09803E4C-5593-4C1B-9FB3-757D796BE68D}" destId="{C9A3DCB6-1B8D-43FE-A1DD-148339CBC08C}" srcOrd="0" destOrd="0" parTransId="{914443FE-7D04-406F-8954-D453EE9010A5}" sibTransId="{AEB96CD6-EBC6-4075-AB47-22BDE4267716}"/>
    <dgm:cxn modelId="{5B0EA118-B044-43FF-A2F0-E0685807F373}" srcId="{C9A3DCB6-1B8D-43FE-A1DD-148339CBC08C}" destId="{2E6DBE12-39AE-4F6E-A9A0-4D980F53FB47}" srcOrd="0" destOrd="0" parTransId="{E8F9A053-4865-42A0-9178-A6BC92AD52B1}" sibTransId="{1315782E-08B5-4B22-93B2-6D647EB4EA2B}"/>
    <dgm:cxn modelId="{F5E2D318-232A-4B26-AF0B-2336FF961BB5}" type="presOf" srcId="{C9A3DCB6-1B8D-43FE-A1DD-148339CBC08C}" destId="{570EA1D8-6138-46E9-8599-905C4E257916}" srcOrd="0" destOrd="0" presId="urn:microsoft.com/office/officeart/2005/8/layout/vList2"/>
    <dgm:cxn modelId="{69689C31-8B4D-45E0-824F-E39AFF50CF85}" srcId="{C9A3DCB6-1B8D-43FE-A1DD-148339CBC08C}" destId="{A9967EF3-2FA0-4FC6-A1C8-E19467BD93C6}" srcOrd="2" destOrd="0" parTransId="{05028650-AB6B-41FA-862B-093DBD3B14B9}" sibTransId="{00ADE2E9-1EE7-4D2D-BDE8-56BA1AD19746}"/>
    <dgm:cxn modelId="{7AB5E5EA-8925-4FFE-9E1B-6F4A89B131D2}" type="presParOf" srcId="{D67BFC46-3C26-4251-A77D-7C4A2222DD80}" destId="{570EA1D8-6138-46E9-8599-905C4E257916}" srcOrd="0" destOrd="0" presId="urn:microsoft.com/office/officeart/2005/8/layout/vList2"/>
    <dgm:cxn modelId="{19F315F7-AC90-4411-8BD7-D52661CD53FF}" type="presParOf" srcId="{D67BFC46-3C26-4251-A77D-7C4A2222DD80}" destId="{A04104D2-6D25-4A06-AA3D-6006819828B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803E4C-5593-4C1B-9FB3-757D796BE6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C9A3DCB6-1B8D-43FE-A1DD-148339CBC08C}">
      <dgm:prSet phldrT="[Text]"/>
      <dgm:spPr/>
      <dgm:t>
        <a:bodyPr/>
        <a:lstStyle/>
        <a:p>
          <a:r>
            <a:rPr lang="en-GB" noProof="0" dirty="0" smtClean="0"/>
            <a:t>All of the above are to  be found at borders, multiplied by the transition from one legal, control and language environment to the other</a:t>
          </a:r>
          <a:endParaRPr lang="en-GB" noProof="0" dirty="0"/>
        </a:p>
      </dgm:t>
    </dgm:pt>
    <dgm:pt modelId="{914443FE-7D04-406F-8954-D453EE9010A5}" type="parTrans" cxnId="{8110C3C4-7613-406D-85BF-BC485FA1AC15}">
      <dgm:prSet/>
      <dgm:spPr/>
      <dgm:t>
        <a:bodyPr/>
        <a:lstStyle/>
        <a:p>
          <a:endParaRPr lang="fr-BE"/>
        </a:p>
      </dgm:t>
    </dgm:pt>
    <dgm:pt modelId="{AEB96CD6-EBC6-4075-AB47-22BDE4267716}" type="sibTrans" cxnId="{8110C3C4-7613-406D-85BF-BC485FA1AC15}">
      <dgm:prSet/>
      <dgm:spPr/>
      <dgm:t>
        <a:bodyPr/>
        <a:lstStyle/>
        <a:p>
          <a:endParaRPr lang="fr-BE"/>
        </a:p>
      </dgm:t>
    </dgm:pt>
    <dgm:pt modelId="{2E6DBE12-39AE-4F6E-A9A0-4D980F53FB47}">
      <dgm:prSet phldrT="[Text]"/>
      <dgm:spPr/>
      <dgm:t>
        <a:bodyPr/>
        <a:lstStyle/>
        <a:p>
          <a:r>
            <a:rPr lang="en-GB" noProof="0" dirty="0" smtClean="0">
              <a:solidFill>
                <a:schemeClr val="accent1"/>
              </a:solidFill>
            </a:rPr>
            <a:t>UN </a:t>
          </a:r>
          <a:r>
            <a:rPr lang="en-GB" noProof="0" dirty="0" err="1" smtClean="0">
              <a:solidFill>
                <a:schemeClr val="accent1"/>
              </a:solidFill>
            </a:rPr>
            <a:t>acquis</a:t>
          </a:r>
          <a:endParaRPr lang="en-GB" noProof="0" dirty="0">
            <a:solidFill>
              <a:schemeClr val="accent1"/>
            </a:solidFill>
          </a:endParaRPr>
        </a:p>
      </dgm:t>
    </dgm:pt>
    <dgm:pt modelId="{E8F9A053-4865-42A0-9178-A6BC92AD52B1}" type="parTrans" cxnId="{5B0EA118-B044-43FF-A2F0-E0685807F373}">
      <dgm:prSet/>
      <dgm:spPr/>
      <dgm:t>
        <a:bodyPr/>
        <a:lstStyle/>
        <a:p>
          <a:endParaRPr lang="fr-BE"/>
        </a:p>
      </dgm:t>
    </dgm:pt>
    <dgm:pt modelId="{1315782E-08B5-4B22-93B2-6D647EB4EA2B}" type="sibTrans" cxnId="{5B0EA118-B044-43FF-A2F0-E0685807F373}">
      <dgm:prSet/>
      <dgm:spPr/>
      <dgm:t>
        <a:bodyPr/>
        <a:lstStyle/>
        <a:p>
          <a:endParaRPr lang="fr-BE"/>
        </a:p>
      </dgm:t>
    </dgm:pt>
    <dgm:pt modelId="{A9967EF3-2FA0-4FC6-A1C8-E19467BD93C6}">
      <dgm:prSet phldrT="[Text]"/>
      <dgm:spPr/>
      <dgm:t>
        <a:bodyPr/>
        <a:lstStyle/>
        <a:p>
          <a:r>
            <a:rPr lang="en-GB" noProof="0" dirty="0" smtClean="0">
              <a:solidFill>
                <a:schemeClr val="accent1"/>
              </a:solidFill>
            </a:rPr>
            <a:t>Industry know-how: IRU border waiting time observatory</a:t>
          </a:r>
          <a:endParaRPr lang="en-GB" noProof="0" dirty="0">
            <a:solidFill>
              <a:schemeClr val="accent1"/>
            </a:solidFill>
          </a:endParaRPr>
        </a:p>
      </dgm:t>
    </dgm:pt>
    <dgm:pt modelId="{05028650-AB6B-41FA-862B-093DBD3B14B9}" type="parTrans" cxnId="{69689C31-8B4D-45E0-824F-E39AFF50CF85}">
      <dgm:prSet/>
      <dgm:spPr/>
      <dgm:t>
        <a:bodyPr/>
        <a:lstStyle/>
        <a:p>
          <a:endParaRPr lang="fr-BE"/>
        </a:p>
      </dgm:t>
    </dgm:pt>
    <dgm:pt modelId="{00ADE2E9-1EE7-4D2D-BDE8-56BA1AD19746}" type="sibTrans" cxnId="{69689C31-8B4D-45E0-824F-E39AFF50CF85}">
      <dgm:prSet/>
      <dgm:spPr/>
      <dgm:t>
        <a:bodyPr/>
        <a:lstStyle/>
        <a:p>
          <a:endParaRPr lang="fr-BE"/>
        </a:p>
      </dgm:t>
    </dgm:pt>
    <dgm:pt modelId="{160CF565-84CA-4745-86F3-5353B2BC00F8}">
      <dgm:prSet phldrT="[Text]"/>
      <dgm:spPr/>
      <dgm:t>
        <a:bodyPr/>
        <a:lstStyle/>
        <a:p>
          <a:r>
            <a:rPr lang="en-GB" noProof="0" dirty="0" smtClean="0">
              <a:solidFill>
                <a:schemeClr val="accent1"/>
              </a:solidFill>
            </a:rPr>
            <a:t>ITF/ECMT </a:t>
          </a:r>
          <a:r>
            <a:rPr lang="en-GB" noProof="0" dirty="0" err="1" smtClean="0">
              <a:solidFill>
                <a:schemeClr val="accent1"/>
              </a:solidFill>
            </a:rPr>
            <a:t>acquis</a:t>
          </a:r>
          <a:endParaRPr lang="en-GB" noProof="0" dirty="0">
            <a:solidFill>
              <a:schemeClr val="accent1"/>
            </a:solidFill>
          </a:endParaRPr>
        </a:p>
      </dgm:t>
    </dgm:pt>
    <dgm:pt modelId="{5A311D1D-A027-42BD-BCF4-42F9E71A2C9A}" type="parTrans" cxnId="{3DF2EED8-D703-45B2-942A-A915B8599B07}">
      <dgm:prSet/>
      <dgm:spPr/>
      <dgm:t>
        <a:bodyPr/>
        <a:lstStyle/>
        <a:p>
          <a:endParaRPr lang="fr-BE"/>
        </a:p>
      </dgm:t>
    </dgm:pt>
    <dgm:pt modelId="{E81A0C68-C0B3-46FF-BF8C-69D891F8219F}" type="sibTrans" cxnId="{3DF2EED8-D703-45B2-942A-A915B8599B07}">
      <dgm:prSet/>
      <dgm:spPr/>
      <dgm:t>
        <a:bodyPr/>
        <a:lstStyle/>
        <a:p>
          <a:endParaRPr lang="fr-BE"/>
        </a:p>
      </dgm:t>
    </dgm:pt>
    <dgm:pt modelId="{E3B425E2-9344-4C5B-8001-B8A593EC1138}">
      <dgm:prSet phldrT="[Text]"/>
      <dgm:spPr/>
      <dgm:t>
        <a:bodyPr/>
        <a:lstStyle/>
        <a:p>
          <a:endParaRPr lang="en-GB" noProof="0" dirty="0"/>
        </a:p>
      </dgm:t>
    </dgm:pt>
    <dgm:pt modelId="{0C1BA90D-BA22-469B-A237-BFF42E5C74EC}" type="parTrans" cxnId="{1AA16ECD-650A-460F-B3A0-1C0598C846CC}">
      <dgm:prSet/>
      <dgm:spPr/>
      <dgm:t>
        <a:bodyPr/>
        <a:lstStyle/>
        <a:p>
          <a:endParaRPr lang="fr-BE"/>
        </a:p>
      </dgm:t>
    </dgm:pt>
    <dgm:pt modelId="{405E3CFB-0175-42BD-815A-60896F243E1B}" type="sibTrans" cxnId="{1AA16ECD-650A-460F-B3A0-1C0598C846CC}">
      <dgm:prSet/>
      <dgm:spPr/>
      <dgm:t>
        <a:bodyPr/>
        <a:lstStyle/>
        <a:p>
          <a:endParaRPr lang="fr-BE"/>
        </a:p>
      </dgm:t>
    </dgm:pt>
    <dgm:pt modelId="{D67BFC46-3C26-4251-A77D-7C4A2222DD80}" type="pres">
      <dgm:prSet presAssocID="{09803E4C-5593-4C1B-9FB3-757D796BE6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570EA1D8-6138-46E9-8599-905C4E257916}" type="pres">
      <dgm:prSet presAssocID="{C9A3DCB6-1B8D-43FE-A1DD-148339CBC0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04104D2-6D25-4A06-AA3D-6006819828BD}" type="pres">
      <dgm:prSet presAssocID="{C9A3DCB6-1B8D-43FE-A1DD-148339CBC08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BEB0A27-8469-45BB-9834-7BBC1C0C1D6E}" type="presOf" srcId="{160CF565-84CA-4745-86F3-5353B2BC00F8}" destId="{A04104D2-6D25-4A06-AA3D-6006819828BD}" srcOrd="0" destOrd="1" presId="urn:microsoft.com/office/officeart/2005/8/layout/vList2"/>
    <dgm:cxn modelId="{7C7A9810-5A04-4E95-AD52-7231999FB2D7}" type="presOf" srcId="{A9967EF3-2FA0-4FC6-A1C8-E19467BD93C6}" destId="{A04104D2-6D25-4A06-AA3D-6006819828BD}" srcOrd="0" destOrd="2" presId="urn:microsoft.com/office/officeart/2005/8/layout/vList2"/>
    <dgm:cxn modelId="{048779E2-340F-4961-B02D-E01D231CE8C8}" type="presOf" srcId="{2E6DBE12-39AE-4F6E-A9A0-4D980F53FB47}" destId="{A04104D2-6D25-4A06-AA3D-6006819828BD}" srcOrd="0" destOrd="0" presId="urn:microsoft.com/office/officeart/2005/8/layout/vList2"/>
    <dgm:cxn modelId="{3DF2EED8-D703-45B2-942A-A915B8599B07}" srcId="{C9A3DCB6-1B8D-43FE-A1DD-148339CBC08C}" destId="{160CF565-84CA-4745-86F3-5353B2BC00F8}" srcOrd="1" destOrd="0" parTransId="{5A311D1D-A027-42BD-BCF4-42F9E71A2C9A}" sibTransId="{E81A0C68-C0B3-46FF-BF8C-69D891F8219F}"/>
    <dgm:cxn modelId="{980AAF8E-A721-410B-A442-F2D1B0286083}" type="presOf" srcId="{09803E4C-5593-4C1B-9FB3-757D796BE68D}" destId="{D67BFC46-3C26-4251-A77D-7C4A2222DD80}" srcOrd="0" destOrd="0" presId="urn:microsoft.com/office/officeart/2005/8/layout/vList2"/>
    <dgm:cxn modelId="{D87910E0-7ACC-438A-B3AB-3FF274FE2ED6}" type="presOf" srcId="{E3B425E2-9344-4C5B-8001-B8A593EC1138}" destId="{A04104D2-6D25-4A06-AA3D-6006819828BD}" srcOrd="0" destOrd="3" presId="urn:microsoft.com/office/officeart/2005/8/layout/vList2"/>
    <dgm:cxn modelId="{1AA16ECD-650A-460F-B3A0-1C0598C846CC}" srcId="{C9A3DCB6-1B8D-43FE-A1DD-148339CBC08C}" destId="{E3B425E2-9344-4C5B-8001-B8A593EC1138}" srcOrd="3" destOrd="0" parTransId="{0C1BA90D-BA22-469B-A237-BFF42E5C74EC}" sibTransId="{405E3CFB-0175-42BD-815A-60896F243E1B}"/>
    <dgm:cxn modelId="{69689C31-8B4D-45E0-824F-E39AFF50CF85}" srcId="{C9A3DCB6-1B8D-43FE-A1DD-148339CBC08C}" destId="{A9967EF3-2FA0-4FC6-A1C8-E19467BD93C6}" srcOrd="2" destOrd="0" parTransId="{05028650-AB6B-41FA-862B-093DBD3B14B9}" sibTransId="{00ADE2E9-1EE7-4D2D-BDE8-56BA1AD19746}"/>
    <dgm:cxn modelId="{5B0EA118-B044-43FF-A2F0-E0685807F373}" srcId="{C9A3DCB6-1B8D-43FE-A1DD-148339CBC08C}" destId="{2E6DBE12-39AE-4F6E-A9A0-4D980F53FB47}" srcOrd="0" destOrd="0" parTransId="{E8F9A053-4865-42A0-9178-A6BC92AD52B1}" sibTransId="{1315782E-08B5-4B22-93B2-6D647EB4EA2B}"/>
    <dgm:cxn modelId="{8110C3C4-7613-406D-85BF-BC485FA1AC15}" srcId="{09803E4C-5593-4C1B-9FB3-757D796BE68D}" destId="{C9A3DCB6-1B8D-43FE-A1DD-148339CBC08C}" srcOrd="0" destOrd="0" parTransId="{914443FE-7D04-406F-8954-D453EE9010A5}" sibTransId="{AEB96CD6-EBC6-4075-AB47-22BDE4267716}"/>
    <dgm:cxn modelId="{AE0CEEDD-9E86-42D7-BB8E-DC4E114865F0}" type="presOf" srcId="{C9A3DCB6-1B8D-43FE-A1DD-148339CBC08C}" destId="{570EA1D8-6138-46E9-8599-905C4E257916}" srcOrd="0" destOrd="0" presId="urn:microsoft.com/office/officeart/2005/8/layout/vList2"/>
    <dgm:cxn modelId="{5C465CA1-5492-4916-BC21-19F42402802B}" type="presParOf" srcId="{D67BFC46-3C26-4251-A77D-7C4A2222DD80}" destId="{570EA1D8-6138-46E9-8599-905C4E257916}" srcOrd="0" destOrd="0" presId="urn:microsoft.com/office/officeart/2005/8/layout/vList2"/>
    <dgm:cxn modelId="{4123CE53-00B2-4B1F-8B7C-438329C298B6}" type="presParOf" srcId="{D67BFC46-3C26-4251-A77D-7C4A2222DD80}" destId="{A04104D2-6D25-4A06-AA3D-6006819828B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A0A057-5346-4B4F-B1E2-178163866B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41369FB-E432-459D-B5EC-896B5D452C5B}">
      <dgm:prSet phldrT="[Text]"/>
      <dgm:spPr/>
      <dgm:t>
        <a:bodyPr/>
        <a:lstStyle/>
        <a:p>
          <a:r>
            <a:rPr lang="en-GB" noProof="0" dirty="0" smtClean="0"/>
            <a:t>Key and yet underestimated issue </a:t>
          </a:r>
          <a:endParaRPr lang="en-GB" noProof="0" dirty="0"/>
        </a:p>
      </dgm:t>
    </dgm:pt>
    <dgm:pt modelId="{E90E3E7D-2BA1-4B3F-ADF6-B0620CF97D04}" type="parTrans" cxnId="{A2457192-61C3-4C7B-95A0-63636C1743B8}">
      <dgm:prSet/>
      <dgm:spPr/>
      <dgm:t>
        <a:bodyPr/>
        <a:lstStyle/>
        <a:p>
          <a:endParaRPr lang="fr-BE"/>
        </a:p>
      </dgm:t>
    </dgm:pt>
    <dgm:pt modelId="{20D39234-4F90-4E4F-9F9E-B3C0E5B731C2}" type="sibTrans" cxnId="{A2457192-61C3-4C7B-95A0-63636C1743B8}">
      <dgm:prSet/>
      <dgm:spPr/>
      <dgm:t>
        <a:bodyPr/>
        <a:lstStyle/>
        <a:p>
          <a:endParaRPr lang="fr-BE"/>
        </a:p>
      </dgm:t>
    </dgm:pt>
    <dgm:pt modelId="{38F043EB-C099-4572-9BB2-8E4E1902D8FD}">
      <dgm:prSet phldrT="[Text]"/>
      <dgm:spPr/>
      <dgm:t>
        <a:bodyPr/>
        <a:lstStyle/>
        <a:p>
          <a:r>
            <a:rPr lang="en-GB" noProof="0" dirty="0" smtClean="0"/>
            <a:t>Could improve quality of controls and reduce costs </a:t>
          </a:r>
          <a:endParaRPr lang="en-GB" noProof="0" dirty="0"/>
        </a:p>
      </dgm:t>
    </dgm:pt>
    <dgm:pt modelId="{495F850F-B7CA-4D22-95CB-1EC7DA2A994A}" type="parTrans" cxnId="{8E8B65CF-C572-4667-B797-2177A706E60E}">
      <dgm:prSet/>
      <dgm:spPr/>
      <dgm:t>
        <a:bodyPr/>
        <a:lstStyle/>
        <a:p>
          <a:endParaRPr lang="fr-BE"/>
        </a:p>
      </dgm:t>
    </dgm:pt>
    <dgm:pt modelId="{8725A413-3256-4004-A4E0-B98062543AB9}" type="sibTrans" cxnId="{8E8B65CF-C572-4667-B797-2177A706E60E}">
      <dgm:prSet/>
      <dgm:spPr/>
      <dgm:t>
        <a:bodyPr/>
        <a:lstStyle/>
        <a:p>
          <a:endParaRPr lang="fr-BE"/>
        </a:p>
      </dgm:t>
    </dgm:pt>
    <dgm:pt modelId="{25CF3A26-69CB-44E8-9247-254B8D351692}">
      <dgm:prSet phldrT="[Text]"/>
      <dgm:spPr/>
      <dgm:t>
        <a:bodyPr/>
        <a:lstStyle/>
        <a:p>
          <a:r>
            <a:rPr lang="en-GB" noProof="0" dirty="0" smtClean="0"/>
            <a:t>Public-private</a:t>
          </a:r>
          <a:r>
            <a:rPr lang="en-GB" dirty="0" smtClean="0"/>
            <a:t> lobbying and partnership</a:t>
          </a:r>
          <a:endParaRPr lang="en-GB" dirty="0"/>
        </a:p>
      </dgm:t>
    </dgm:pt>
    <dgm:pt modelId="{E43D679D-BCA4-439F-AB56-A94103138F5B}" type="parTrans" cxnId="{5954A73A-19A1-4BE4-864D-8E3B16DE43CE}">
      <dgm:prSet/>
      <dgm:spPr/>
      <dgm:t>
        <a:bodyPr/>
        <a:lstStyle/>
        <a:p>
          <a:endParaRPr lang="fr-BE"/>
        </a:p>
      </dgm:t>
    </dgm:pt>
    <dgm:pt modelId="{08E2E536-CBB5-424A-8E1F-E93503157134}" type="sibTrans" cxnId="{5954A73A-19A1-4BE4-864D-8E3B16DE43CE}">
      <dgm:prSet/>
      <dgm:spPr/>
      <dgm:t>
        <a:bodyPr/>
        <a:lstStyle/>
        <a:p>
          <a:endParaRPr lang="fr-BE"/>
        </a:p>
      </dgm:t>
    </dgm:pt>
    <dgm:pt modelId="{7DD51A7C-2645-4EA9-90B0-C63778CE9EFE}" type="pres">
      <dgm:prSet presAssocID="{1BA0A057-5346-4B4F-B1E2-178163866B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A0C900A2-217B-49B7-AA55-FD7B65056449}" type="pres">
      <dgm:prSet presAssocID="{B41369FB-E432-459D-B5EC-896B5D452C5B}" presName="parentLin" presStyleCnt="0"/>
      <dgm:spPr/>
    </dgm:pt>
    <dgm:pt modelId="{ABAC9A80-BDEC-4377-98C4-E31F12B9116A}" type="pres">
      <dgm:prSet presAssocID="{B41369FB-E432-459D-B5EC-896B5D452C5B}" presName="parentLeftMargin" presStyleLbl="node1" presStyleIdx="0" presStyleCnt="3"/>
      <dgm:spPr/>
      <dgm:t>
        <a:bodyPr/>
        <a:lstStyle/>
        <a:p>
          <a:endParaRPr lang="fr-BE"/>
        </a:p>
      </dgm:t>
    </dgm:pt>
    <dgm:pt modelId="{D0940075-5418-40FF-9038-6577A62446AE}" type="pres">
      <dgm:prSet presAssocID="{B41369FB-E432-459D-B5EC-896B5D452C5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C44C8-EB2A-4EF3-9005-C32227CED5D8}" type="pres">
      <dgm:prSet presAssocID="{B41369FB-E432-459D-B5EC-896B5D452C5B}" presName="negativeSpace" presStyleCnt="0"/>
      <dgm:spPr/>
    </dgm:pt>
    <dgm:pt modelId="{9E1D48C4-ED5B-4B4D-94CA-4D8C543941DD}" type="pres">
      <dgm:prSet presAssocID="{B41369FB-E432-459D-B5EC-896B5D452C5B}" presName="childText" presStyleLbl="conFgAcc1" presStyleIdx="0" presStyleCnt="3">
        <dgm:presLayoutVars>
          <dgm:bulletEnabled val="1"/>
        </dgm:presLayoutVars>
      </dgm:prSet>
      <dgm:spPr/>
    </dgm:pt>
    <dgm:pt modelId="{D4FCD319-81D3-4D16-AE68-93425981705B}" type="pres">
      <dgm:prSet presAssocID="{20D39234-4F90-4E4F-9F9E-B3C0E5B731C2}" presName="spaceBetweenRectangles" presStyleCnt="0"/>
      <dgm:spPr/>
    </dgm:pt>
    <dgm:pt modelId="{776EBB01-1D60-49D4-A82A-2AF69CC21FB9}" type="pres">
      <dgm:prSet presAssocID="{38F043EB-C099-4572-9BB2-8E4E1902D8FD}" presName="parentLin" presStyleCnt="0"/>
      <dgm:spPr/>
    </dgm:pt>
    <dgm:pt modelId="{68652849-21E5-47F6-94CD-11DC95777C16}" type="pres">
      <dgm:prSet presAssocID="{38F043EB-C099-4572-9BB2-8E4E1902D8FD}" presName="parentLeftMargin" presStyleLbl="node1" presStyleIdx="0" presStyleCnt="3"/>
      <dgm:spPr/>
      <dgm:t>
        <a:bodyPr/>
        <a:lstStyle/>
        <a:p>
          <a:endParaRPr lang="fr-BE"/>
        </a:p>
      </dgm:t>
    </dgm:pt>
    <dgm:pt modelId="{F78D5378-009A-4C2B-A744-129650F139A9}" type="pres">
      <dgm:prSet presAssocID="{38F043EB-C099-4572-9BB2-8E4E1902D8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F4CEB1F-C725-487D-B3BF-25DAD491232D}" type="pres">
      <dgm:prSet presAssocID="{38F043EB-C099-4572-9BB2-8E4E1902D8FD}" presName="negativeSpace" presStyleCnt="0"/>
      <dgm:spPr/>
    </dgm:pt>
    <dgm:pt modelId="{249E9693-A52A-4BA4-8790-8310C7945236}" type="pres">
      <dgm:prSet presAssocID="{38F043EB-C099-4572-9BB2-8E4E1902D8FD}" presName="childText" presStyleLbl="conFgAcc1" presStyleIdx="1" presStyleCnt="3">
        <dgm:presLayoutVars>
          <dgm:bulletEnabled val="1"/>
        </dgm:presLayoutVars>
      </dgm:prSet>
      <dgm:spPr/>
    </dgm:pt>
    <dgm:pt modelId="{C164BD98-9938-44E5-894C-07C761073930}" type="pres">
      <dgm:prSet presAssocID="{8725A413-3256-4004-A4E0-B98062543AB9}" presName="spaceBetweenRectangles" presStyleCnt="0"/>
      <dgm:spPr/>
    </dgm:pt>
    <dgm:pt modelId="{2F91A0F5-C031-43DF-9EC8-F4090DB0E6DE}" type="pres">
      <dgm:prSet presAssocID="{25CF3A26-69CB-44E8-9247-254B8D351692}" presName="parentLin" presStyleCnt="0"/>
      <dgm:spPr/>
    </dgm:pt>
    <dgm:pt modelId="{9D05E54A-A3CE-44F9-A6C8-BDD2FB8494FC}" type="pres">
      <dgm:prSet presAssocID="{25CF3A26-69CB-44E8-9247-254B8D351692}" presName="parentLeftMargin" presStyleLbl="node1" presStyleIdx="1" presStyleCnt="3"/>
      <dgm:spPr/>
      <dgm:t>
        <a:bodyPr/>
        <a:lstStyle/>
        <a:p>
          <a:endParaRPr lang="fr-BE"/>
        </a:p>
      </dgm:t>
    </dgm:pt>
    <dgm:pt modelId="{A55E9040-B847-47A5-9E64-4E92E67C13CD}" type="pres">
      <dgm:prSet presAssocID="{25CF3A26-69CB-44E8-9247-254B8D3516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EEB576E-0ADE-4266-A425-C545A1822430}" type="pres">
      <dgm:prSet presAssocID="{25CF3A26-69CB-44E8-9247-254B8D351692}" presName="negativeSpace" presStyleCnt="0"/>
      <dgm:spPr/>
    </dgm:pt>
    <dgm:pt modelId="{2132761E-603F-44D7-9E9C-5C72AADF6214}" type="pres">
      <dgm:prSet presAssocID="{25CF3A26-69CB-44E8-9247-254B8D35169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19F6A8B-DD07-49B5-841A-CD2E690CB85D}" type="presOf" srcId="{38F043EB-C099-4572-9BB2-8E4E1902D8FD}" destId="{F78D5378-009A-4C2B-A744-129650F139A9}" srcOrd="1" destOrd="0" presId="urn:microsoft.com/office/officeart/2005/8/layout/list1"/>
    <dgm:cxn modelId="{0E5E213F-BA37-4B76-8BC9-2915A4A74F60}" type="presOf" srcId="{B41369FB-E432-459D-B5EC-896B5D452C5B}" destId="{D0940075-5418-40FF-9038-6577A62446AE}" srcOrd="1" destOrd="0" presId="urn:microsoft.com/office/officeart/2005/8/layout/list1"/>
    <dgm:cxn modelId="{F192711E-3A50-4054-A075-CFA421258580}" type="presOf" srcId="{38F043EB-C099-4572-9BB2-8E4E1902D8FD}" destId="{68652849-21E5-47F6-94CD-11DC95777C16}" srcOrd="0" destOrd="0" presId="urn:microsoft.com/office/officeart/2005/8/layout/list1"/>
    <dgm:cxn modelId="{65461FA9-1830-4344-BEA3-4ADD30B84D88}" type="presOf" srcId="{25CF3A26-69CB-44E8-9247-254B8D351692}" destId="{9D05E54A-A3CE-44F9-A6C8-BDD2FB8494FC}" srcOrd="0" destOrd="0" presId="urn:microsoft.com/office/officeart/2005/8/layout/list1"/>
    <dgm:cxn modelId="{B830C02B-E7F8-45AA-A490-4EE046F3F4F0}" type="presOf" srcId="{1BA0A057-5346-4B4F-B1E2-178163866B7F}" destId="{7DD51A7C-2645-4EA9-90B0-C63778CE9EFE}" srcOrd="0" destOrd="0" presId="urn:microsoft.com/office/officeart/2005/8/layout/list1"/>
    <dgm:cxn modelId="{A2457192-61C3-4C7B-95A0-63636C1743B8}" srcId="{1BA0A057-5346-4B4F-B1E2-178163866B7F}" destId="{B41369FB-E432-459D-B5EC-896B5D452C5B}" srcOrd="0" destOrd="0" parTransId="{E90E3E7D-2BA1-4B3F-ADF6-B0620CF97D04}" sibTransId="{20D39234-4F90-4E4F-9F9E-B3C0E5B731C2}"/>
    <dgm:cxn modelId="{4E14F94D-7E4E-4261-8295-C60618693A28}" type="presOf" srcId="{B41369FB-E432-459D-B5EC-896B5D452C5B}" destId="{ABAC9A80-BDEC-4377-98C4-E31F12B9116A}" srcOrd="0" destOrd="0" presId="urn:microsoft.com/office/officeart/2005/8/layout/list1"/>
    <dgm:cxn modelId="{8E8B65CF-C572-4667-B797-2177A706E60E}" srcId="{1BA0A057-5346-4B4F-B1E2-178163866B7F}" destId="{38F043EB-C099-4572-9BB2-8E4E1902D8FD}" srcOrd="1" destOrd="0" parTransId="{495F850F-B7CA-4D22-95CB-1EC7DA2A994A}" sibTransId="{8725A413-3256-4004-A4E0-B98062543AB9}"/>
    <dgm:cxn modelId="{5954A73A-19A1-4BE4-864D-8E3B16DE43CE}" srcId="{1BA0A057-5346-4B4F-B1E2-178163866B7F}" destId="{25CF3A26-69CB-44E8-9247-254B8D351692}" srcOrd="2" destOrd="0" parTransId="{E43D679D-BCA4-439F-AB56-A94103138F5B}" sibTransId="{08E2E536-CBB5-424A-8E1F-E93503157134}"/>
    <dgm:cxn modelId="{B539FE30-AD87-4579-88A8-3B6A2D65A2A6}" type="presOf" srcId="{25CF3A26-69CB-44E8-9247-254B8D351692}" destId="{A55E9040-B847-47A5-9E64-4E92E67C13CD}" srcOrd="1" destOrd="0" presId="urn:microsoft.com/office/officeart/2005/8/layout/list1"/>
    <dgm:cxn modelId="{467921B4-29E4-4CF2-B746-B31AD0A197D3}" type="presParOf" srcId="{7DD51A7C-2645-4EA9-90B0-C63778CE9EFE}" destId="{A0C900A2-217B-49B7-AA55-FD7B65056449}" srcOrd="0" destOrd="0" presId="urn:microsoft.com/office/officeart/2005/8/layout/list1"/>
    <dgm:cxn modelId="{7E25C4BD-A90D-4A9A-9AD9-2D20EEE63744}" type="presParOf" srcId="{A0C900A2-217B-49B7-AA55-FD7B65056449}" destId="{ABAC9A80-BDEC-4377-98C4-E31F12B9116A}" srcOrd="0" destOrd="0" presId="urn:microsoft.com/office/officeart/2005/8/layout/list1"/>
    <dgm:cxn modelId="{061C6182-69B8-4AF3-94E0-6F71E9D26B31}" type="presParOf" srcId="{A0C900A2-217B-49B7-AA55-FD7B65056449}" destId="{D0940075-5418-40FF-9038-6577A62446AE}" srcOrd="1" destOrd="0" presId="urn:microsoft.com/office/officeart/2005/8/layout/list1"/>
    <dgm:cxn modelId="{167EB6F2-72C9-4658-85DC-2720E08CD7E6}" type="presParOf" srcId="{7DD51A7C-2645-4EA9-90B0-C63778CE9EFE}" destId="{B6EC44C8-EB2A-4EF3-9005-C32227CED5D8}" srcOrd="1" destOrd="0" presId="urn:microsoft.com/office/officeart/2005/8/layout/list1"/>
    <dgm:cxn modelId="{1947B17A-67CD-4B3F-BD2F-976A0270FC50}" type="presParOf" srcId="{7DD51A7C-2645-4EA9-90B0-C63778CE9EFE}" destId="{9E1D48C4-ED5B-4B4D-94CA-4D8C543941DD}" srcOrd="2" destOrd="0" presId="urn:microsoft.com/office/officeart/2005/8/layout/list1"/>
    <dgm:cxn modelId="{C10C7330-E636-4627-9AD9-1B4B39D5090D}" type="presParOf" srcId="{7DD51A7C-2645-4EA9-90B0-C63778CE9EFE}" destId="{D4FCD319-81D3-4D16-AE68-93425981705B}" srcOrd="3" destOrd="0" presId="urn:microsoft.com/office/officeart/2005/8/layout/list1"/>
    <dgm:cxn modelId="{C28B5583-F72D-46CC-B6C0-A813C220506B}" type="presParOf" srcId="{7DD51A7C-2645-4EA9-90B0-C63778CE9EFE}" destId="{776EBB01-1D60-49D4-A82A-2AF69CC21FB9}" srcOrd="4" destOrd="0" presId="urn:microsoft.com/office/officeart/2005/8/layout/list1"/>
    <dgm:cxn modelId="{34F3C8E3-25C3-4E64-A9B8-05AE6764EF13}" type="presParOf" srcId="{776EBB01-1D60-49D4-A82A-2AF69CC21FB9}" destId="{68652849-21E5-47F6-94CD-11DC95777C16}" srcOrd="0" destOrd="0" presId="urn:microsoft.com/office/officeart/2005/8/layout/list1"/>
    <dgm:cxn modelId="{3DA4DEF2-36F7-4F8C-AF37-6212324B5A53}" type="presParOf" srcId="{776EBB01-1D60-49D4-A82A-2AF69CC21FB9}" destId="{F78D5378-009A-4C2B-A744-129650F139A9}" srcOrd="1" destOrd="0" presId="urn:microsoft.com/office/officeart/2005/8/layout/list1"/>
    <dgm:cxn modelId="{7389FD64-69EF-4BEB-8F36-B2580C5C27A1}" type="presParOf" srcId="{7DD51A7C-2645-4EA9-90B0-C63778CE9EFE}" destId="{AF4CEB1F-C725-487D-B3BF-25DAD491232D}" srcOrd="5" destOrd="0" presId="urn:microsoft.com/office/officeart/2005/8/layout/list1"/>
    <dgm:cxn modelId="{A53C2E0A-65BD-4736-B4C3-07AC38B7BA86}" type="presParOf" srcId="{7DD51A7C-2645-4EA9-90B0-C63778CE9EFE}" destId="{249E9693-A52A-4BA4-8790-8310C7945236}" srcOrd="6" destOrd="0" presId="urn:microsoft.com/office/officeart/2005/8/layout/list1"/>
    <dgm:cxn modelId="{8194ACE4-B675-49AA-9A41-47DC549B6635}" type="presParOf" srcId="{7DD51A7C-2645-4EA9-90B0-C63778CE9EFE}" destId="{C164BD98-9938-44E5-894C-07C761073930}" srcOrd="7" destOrd="0" presId="urn:microsoft.com/office/officeart/2005/8/layout/list1"/>
    <dgm:cxn modelId="{3C4529AA-AF0A-4F74-AF5C-51E76AB49E79}" type="presParOf" srcId="{7DD51A7C-2645-4EA9-90B0-C63778CE9EFE}" destId="{2F91A0F5-C031-43DF-9EC8-F4090DB0E6DE}" srcOrd="8" destOrd="0" presId="urn:microsoft.com/office/officeart/2005/8/layout/list1"/>
    <dgm:cxn modelId="{3F1F244B-D519-4BB2-BDD6-5B4A83DB9B35}" type="presParOf" srcId="{2F91A0F5-C031-43DF-9EC8-F4090DB0E6DE}" destId="{9D05E54A-A3CE-44F9-A6C8-BDD2FB8494FC}" srcOrd="0" destOrd="0" presId="urn:microsoft.com/office/officeart/2005/8/layout/list1"/>
    <dgm:cxn modelId="{BBAD7E81-9748-4DBE-8FCB-E0BAC90F39DD}" type="presParOf" srcId="{2F91A0F5-C031-43DF-9EC8-F4090DB0E6DE}" destId="{A55E9040-B847-47A5-9E64-4E92E67C13CD}" srcOrd="1" destOrd="0" presId="urn:microsoft.com/office/officeart/2005/8/layout/list1"/>
    <dgm:cxn modelId="{EC4B3633-C640-42E6-982F-8E44ABD14600}" type="presParOf" srcId="{7DD51A7C-2645-4EA9-90B0-C63778CE9EFE}" destId="{EEEB576E-0ADE-4266-A425-C545A1822430}" srcOrd="9" destOrd="0" presId="urn:microsoft.com/office/officeart/2005/8/layout/list1"/>
    <dgm:cxn modelId="{5598B445-FA06-4902-B8B3-7E1A154D92A8}" type="presParOf" srcId="{7DD51A7C-2645-4EA9-90B0-C63778CE9EFE}" destId="{2132761E-603F-44D7-9E9C-5C72AADF62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7CF5C-E869-47AC-BC51-622055532289}">
      <dsp:nvSpPr>
        <dsp:cNvPr id="0" name=""/>
        <dsp:cNvSpPr/>
      </dsp:nvSpPr>
      <dsp:spPr>
        <a:xfrm>
          <a:off x="0" y="0"/>
          <a:ext cx="7992888" cy="1530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Joint ECR-IRU information </a:t>
          </a:r>
          <a:r>
            <a:rPr lang="fr-FR" sz="2500" kern="1200" dirty="0" err="1" smtClean="0"/>
            <a:t>leaflet</a:t>
          </a:r>
          <a:r>
            <a:rPr lang="fr-FR" sz="2500" kern="1200" dirty="0" smtClean="0"/>
            <a:t> on how to </a:t>
          </a:r>
          <a:r>
            <a:rPr lang="fr-FR" sz="2500" kern="1200" dirty="0" err="1" smtClean="0"/>
            <a:t>fill</a:t>
          </a:r>
          <a:r>
            <a:rPr lang="fr-FR" sz="2500" kern="1200" dirty="0" smtClean="0"/>
            <a:t> in, use and control the </a:t>
          </a:r>
          <a:r>
            <a:rPr lang="fr-FR" sz="2500" kern="1200" dirty="0" err="1" smtClean="0"/>
            <a:t>journey</a:t>
          </a:r>
          <a:r>
            <a:rPr lang="fr-FR" sz="2500" kern="1200" dirty="0" smtClean="0"/>
            <a:t> </a:t>
          </a:r>
          <a:r>
            <a:rPr lang="fr-FR" sz="2500" kern="1200" dirty="0" err="1" smtClean="0"/>
            <a:t>form</a:t>
          </a:r>
          <a:r>
            <a:rPr lang="fr-FR" sz="2500" kern="1200" dirty="0" smtClean="0"/>
            <a:t> for international </a:t>
          </a:r>
          <a:r>
            <a:rPr lang="fr-FR" sz="2500" kern="1200" dirty="0" err="1" smtClean="0"/>
            <a:t>occasional</a:t>
          </a:r>
          <a:r>
            <a:rPr lang="fr-FR" sz="2500" kern="1200" dirty="0" smtClean="0"/>
            <a:t> coach transport  </a:t>
          </a:r>
          <a:endParaRPr lang="fr-BE" sz="2500" kern="1200" dirty="0"/>
        </a:p>
      </dsp:txBody>
      <dsp:txXfrm>
        <a:off x="1751594" y="0"/>
        <a:ext cx="6241293" cy="1530170"/>
      </dsp:txXfrm>
    </dsp:sp>
    <dsp:sp modelId="{2A192139-4584-41DE-AFD2-35FEECFC5A6F}">
      <dsp:nvSpPr>
        <dsp:cNvPr id="0" name=""/>
        <dsp:cNvSpPr/>
      </dsp:nvSpPr>
      <dsp:spPr>
        <a:xfrm>
          <a:off x="153017" y="153017"/>
          <a:ext cx="1598577" cy="1224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3FBB9-B579-4419-9574-60B3E12FE0EC}">
      <dsp:nvSpPr>
        <dsp:cNvPr id="0" name=""/>
        <dsp:cNvSpPr/>
      </dsp:nvSpPr>
      <dsp:spPr>
        <a:xfrm>
          <a:off x="0" y="1683187"/>
          <a:ext cx="7992888" cy="1530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Joint ECR-IRU Service </a:t>
          </a:r>
          <a:r>
            <a:rPr lang="fr-FR" sz="2500" kern="1200" dirty="0" err="1" smtClean="0"/>
            <a:t>Level</a:t>
          </a:r>
          <a:r>
            <a:rPr lang="fr-FR" sz="2500" kern="1200" dirty="0" smtClean="0"/>
            <a:t> agreement  on </a:t>
          </a:r>
          <a:r>
            <a:rPr lang="fr-FR" sz="2500" kern="1200" dirty="0" err="1" smtClean="0"/>
            <a:t>passenger</a:t>
          </a:r>
          <a:r>
            <a:rPr lang="fr-FR" sz="2500" kern="1200" dirty="0" smtClean="0"/>
            <a:t> transport</a:t>
          </a:r>
          <a:endParaRPr lang="fr-BE" sz="2500" kern="1200" dirty="0"/>
        </a:p>
      </dsp:txBody>
      <dsp:txXfrm>
        <a:off x="1751594" y="1683187"/>
        <a:ext cx="6241293" cy="1530170"/>
      </dsp:txXfrm>
    </dsp:sp>
    <dsp:sp modelId="{10457A16-D65E-4B86-8784-0625264E050B}">
      <dsp:nvSpPr>
        <dsp:cNvPr id="0" name=""/>
        <dsp:cNvSpPr/>
      </dsp:nvSpPr>
      <dsp:spPr>
        <a:xfrm>
          <a:off x="153017" y="1836203"/>
          <a:ext cx="1598577" cy="1224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AFCED-979B-4B34-BAF4-4A0B2A6BD242}">
      <dsp:nvSpPr>
        <dsp:cNvPr id="0" name=""/>
        <dsp:cNvSpPr/>
      </dsp:nvSpPr>
      <dsp:spPr>
        <a:xfrm>
          <a:off x="0" y="3366374"/>
          <a:ext cx="7992888" cy="1530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(future) joint internet-</a:t>
          </a:r>
          <a:r>
            <a:rPr lang="fr-FR" sz="2500" kern="1200" dirty="0" err="1" smtClean="0"/>
            <a:t>based</a:t>
          </a:r>
          <a:r>
            <a:rPr lang="fr-FR" sz="2500" kern="1200" dirty="0" smtClean="0"/>
            <a:t> </a:t>
          </a:r>
          <a:r>
            <a:rPr lang="fr-FR" sz="2500" kern="1200" dirty="0" err="1" smtClean="0"/>
            <a:t>electronic</a:t>
          </a:r>
          <a:r>
            <a:rPr lang="fr-FR" sz="2500" kern="1200" dirty="0" smtClean="0"/>
            <a:t> </a:t>
          </a:r>
          <a:r>
            <a:rPr lang="fr-FR" sz="2500" kern="1200" dirty="0" err="1" smtClean="0"/>
            <a:t>lexicon</a:t>
          </a:r>
          <a:r>
            <a:rPr lang="fr-FR" sz="2500" kern="1200" dirty="0" smtClean="0"/>
            <a:t> and …</a:t>
          </a:r>
          <a:endParaRPr lang="fr-BE" sz="2500" kern="1200" dirty="0"/>
        </a:p>
      </dsp:txBody>
      <dsp:txXfrm>
        <a:off x="1751594" y="3366374"/>
        <a:ext cx="6241293" cy="1530170"/>
      </dsp:txXfrm>
    </dsp:sp>
    <dsp:sp modelId="{0F98CE8E-1FBC-4B2F-855D-2B9D1AF7BAAB}">
      <dsp:nvSpPr>
        <dsp:cNvPr id="0" name=""/>
        <dsp:cNvSpPr/>
      </dsp:nvSpPr>
      <dsp:spPr>
        <a:xfrm>
          <a:off x="153017" y="3519391"/>
          <a:ext cx="1598577" cy="1224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6156D-F987-43BC-BDF0-E63D4C085EB0}">
      <dsp:nvSpPr>
        <dsp:cNvPr id="0" name=""/>
        <dsp:cNvSpPr/>
      </dsp:nvSpPr>
      <dsp:spPr>
        <a:xfrm>
          <a:off x="201291" y="1013"/>
          <a:ext cx="2601259" cy="1195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smtClean="0"/>
            <a:t>Important issue …</a:t>
          </a:r>
          <a:endParaRPr lang="en-GB" sz="2100" kern="1200" noProof="0"/>
        </a:p>
      </dsp:txBody>
      <dsp:txXfrm>
        <a:off x="201291" y="1013"/>
        <a:ext cx="2601259" cy="1195505"/>
      </dsp:txXfrm>
    </dsp:sp>
    <dsp:sp modelId="{FE525DE3-5BB2-4D6F-92D4-B9C2BE461108}">
      <dsp:nvSpPr>
        <dsp:cNvPr id="0" name=""/>
        <dsp:cNvSpPr/>
      </dsp:nvSpPr>
      <dsp:spPr>
        <a:xfrm>
          <a:off x="3001802" y="1013"/>
          <a:ext cx="2343568" cy="1195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smtClean="0"/>
            <a:t>… less important within a country or a region…</a:t>
          </a:r>
          <a:endParaRPr lang="en-GB" sz="2100" kern="1200" noProof="0"/>
        </a:p>
      </dsp:txBody>
      <dsp:txXfrm>
        <a:off x="3001802" y="1013"/>
        <a:ext cx="2343568" cy="1195505"/>
      </dsp:txXfrm>
    </dsp:sp>
    <dsp:sp modelId="{FBE05B28-1636-4EA0-B334-8B881316DB17}">
      <dsp:nvSpPr>
        <dsp:cNvPr id="0" name=""/>
        <dsp:cNvSpPr/>
      </dsp:nvSpPr>
      <dsp:spPr>
        <a:xfrm>
          <a:off x="5544621" y="1013"/>
          <a:ext cx="2390990" cy="1195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smtClean="0"/>
            <a:t>… but increasing with the market enlargement</a:t>
          </a:r>
          <a:endParaRPr lang="en-GB" sz="2100" kern="1200" noProof="0"/>
        </a:p>
      </dsp:txBody>
      <dsp:txXfrm>
        <a:off x="5544621" y="1013"/>
        <a:ext cx="2390990" cy="1195505"/>
      </dsp:txXfrm>
    </dsp:sp>
    <dsp:sp modelId="{C6F9CD20-3E02-4353-BF67-4E5A2FDA6CC0}">
      <dsp:nvSpPr>
        <dsp:cNvPr id="0" name=""/>
        <dsp:cNvSpPr/>
      </dsp:nvSpPr>
      <dsp:spPr>
        <a:xfrm>
          <a:off x="1976318" y="1395769"/>
          <a:ext cx="1992508" cy="1195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smtClean="0"/>
            <a:t>Bigger at EU level…</a:t>
          </a:r>
          <a:endParaRPr lang="en-GB" sz="2100" kern="1200" noProof="0"/>
        </a:p>
      </dsp:txBody>
      <dsp:txXfrm>
        <a:off x="1976318" y="1395769"/>
        <a:ext cx="1992508" cy="1195505"/>
      </dsp:txXfrm>
    </dsp:sp>
    <dsp:sp modelId="{849530EE-1397-4656-98DA-E6E00C88C846}">
      <dsp:nvSpPr>
        <dsp:cNvPr id="0" name=""/>
        <dsp:cNvSpPr/>
      </dsp:nvSpPr>
      <dsp:spPr>
        <a:xfrm>
          <a:off x="4168077" y="1395769"/>
          <a:ext cx="1992508" cy="1195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smtClean="0"/>
            <a:t>… and even bigger at pan-European level</a:t>
          </a:r>
          <a:endParaRPr lang="en-GB" sz="2100" kern="1200" noProof="0"/>
        </a:p>
      </dsp:txBody>
      <dsp:txXfrm>
        <a:off x="4168077" y="1395769"/>
        <a:ext cx="1992508" cy="1195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F5F43-4329-44FE-BA6D-41F94D5167C9}">
      <dsp:nvSpPr>
        <dsp:cNvPr id="0" name=""/>
        <dsp:cNvSpPr/>
      </dsp:nvSpPr>
      <dsp:spPr>
        <a:xfrm>
          <a:off x="0" y="19639"/>
          <a:ext cx="7200800" cy="1704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noProof="0" dirty="0" smtClean="0"/>
            <a:t>Problems exist at all levels – first contacts at road side, borders, documents, appeal</a:t>
          </a:r>
          <a:endParaRPr lang="en-GB" sz="3100" kern="1200" noProof="0" dirty="0"/>
        </a:p>
      </dsp:txBody>
      <dsp:txXfrm>
        <a:off x="83216" y="102855"/>
        <a:ext cx="7034368" cy="15382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5CF3B-437F-4B08-829B-EA321C243BD2}">
      <dsp:nvSpPr>
        <dsp:cNvPr id="0" name=""/>
        <dsp:cNvSpPr/>
      </dsp:nvSpPr>
      <dsp:spPr>
        <a:xfrm>
          <a:off x="0" y="465999"/>
          <a:ext cx="7704856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smtClean="0"/>
            <a:t>Most frequent and most difficult to handle in particular when additional information is required</a:t>
          </a:r>
          <a:endParaRPr lang="en-GB" sz="2700" kern="1200" noProof="0"/>
        </a:p>
      </dsp:txBody>
      <dsp:txXfrm>
        <a:off x="52431" y="518430"/>
        <a:ext cx="7599994" cy="969198"/>
      </dsp:txXfrm>
    </dsp:sp>
    <dsp:sp modelId="{81254E47-431D-42E6-AF78-588900CFA708}">
      <dsp:nvSpPr>
        <dsp:cNvPr id="0" name=""/>
        <dsp:cNvSpPr/>
      </dsp:nvSpPr>
      <dsp:spPr>
        <a:xfrm>
          <a:off x="0" y="1540059"/>
          <a:ext cx="7704856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noProof="0" dirty="0" smtClean="0">
              <a:solidFill>
                <a:srgbClr val="0059C2"/>
              </a:solidFill>
            </a:rPr>
            <a:t>Interpretation services over the phone (in serious cases)</a:t>
          </a:r>
          <a:endParaRPr lang="en-GB" sz="2100" kern="1200" noProof="0" dirty="0">
            <a:solidFill>
              <a:srgbClr val="0059C2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noProof="0" dirty="0" smtClean="0">
              <a:solidFill>
                <a:srgbClr val="0059C2"/>
              </a:solidFill>
            </a:rPr>
            <a:t>Multilingual lexicon</a:t>
          </a:r>
          <a:endParaRPr lang="en-GB" sz="2100" kern="1200" noProof="0" dirty="0">
            <a:solidFill>
              <a:srgbClr val="0059C2"/>
            </a:solidFill>
          </a:endParaRPr>
        </a:p>
      </dsp:txBody>
      <dsp:txXfrm>
        <a:off x="0" y="1540059"/>
        <a:ext cx="7704856" cy="726570"/>
      </dsp:txXfrm>
    </dsp:sp>
    <dsp:sp modelId="{97E3E25E-E6C5-408C-BC8B-B9B7F813E2EB}">
      <dsp:nvSpPr>
        <dsp:cNvPr id="0" name=""/>
        <dsp:cNvSpPr/>
      </dsp:nvSpPr>
      <dsp:spPr>
        <a:xfrm>
          <a:off x="0" y="2266629"/>
          <a:ext cx="7704856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/>
            <a:t>Most frustration, time- and resource-consuming for both controllers and controlled</a:t>
          </a:r>
          <a:endParaRPr lang="en-GB" sz="2700" kern="1200" noProof="0" dirty="0"/>
        </a:p>
      </dsp:txBody>
      <dsp:txXfrm>
        <a:off x="52431" y="2319060"/>
        <a:ext cx="7599994" cy="969198"/>
      </dsp:txXfrm>
    </dsp:sp>
    <dsp:sp modelId="{9C179E52-7A9A-4FA8-9B97-723078C6C6D2}">
      <dsp:nvSpPr>
        <dsp:cNvPr id="0" name=""/>
        <dsp:cNvSpPr/>
      </dsp:nvSpPr>
      <dsp:spPr>
        <a:xfrm>
          <a:off x="0" y="3340689"/>
          <a:ext cx="7704856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noProof="0" dirty="0" smtClean="0">
              <a:solidFill>
                <a:srgbClr val="0059C2"/>
              </a:solidFill>
            </a:rPr>
            <a:t>Training (language)</a:t>
          </a:r>
          <a:endParaRPr lang="en-GB" sz="2100" kern="1200" noProof="0" dirty="0">
            <a:solidFill>
              <a:srgbClr val="0059C2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noProof="0" dirty="0" smtClean="0">
              <a:solidFill>
                <a:srgbClr val="0059C2"/>
              </a:solidFill>
            </a:rPr>
            <a:t>Standardisation of controls and procedures</a:t>
          </a:r>
          <a:endParaRPr lang="en-GB" sz="2100" kern="1200" noProof="0" dirty="0">
            <a:solidFill>
              <a:srgbClr val="0059C2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noProof="0" dirty="0" smtClean="0">
              <a:solidFill>
                <a:srgbClr val="0059C2"/>
              </a:solidFill>
            </a:rPr>
            <a:t>Best practices (ECR-IRU service level agreement)</a:t>
          </a:r>
          <a:endParaRPr lang="en-GB" sz="2100" kern="1200" noProof="0" dirty="0">
            <a:solidFill>
              <a:srgbClr val="0059C2"/>
            </a:solidFill>
          </a:endParaRPr>
        </a:p>
      </dsp:txBody>
      <dsp:txXfrm>
        <a:off x="0" y="3340689"/>
        <a:ext cx="7704856" cy="1089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EA1D8-6138-46E9-8599-905C4E257916}">
      <dsp:nvSpPr>
        <dsp:cNvPr id="0" name=""/>
        <dsp:cNvSpPr/>
      </dsp:nvSpPr>
      <dsp:spPr>
        <a:xfrm>
          <a:off x="0" y="0"/>
          <a:ext cx="7704856" cy="2457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noProof="0" dirty="0" smtClean="0"/>
            <a:t>Equally important, since most often control documents, road side control protocols and evidence documents (sanctions) in the country language </a:t>
          </a:r>
          <a:endParaRPr lang="en-GB" sz="3500" kern="1200" noProof="0" dirty="0"/>
        </a:p>
      </dsp:txBody>
      <dsp:txXfrm>
        <a:off x="119941" y="119941"/>
        <a:ext cx="7464974" cy="2217118"/>
      </dsp:txXfrm>
    </dsp:sp>
    <dsp:sp modelId="{A04104D2-6D25-4A06-AA3D-6006819828BD}">
      <dsp:nvSpPr>
        <dsp:cNvPr id="0" name=""/>
        <dsp:cNvSpPr/>
      </dsp:nvSpPr>
      <dsp:spPr>
        <a:xfrm>
          <a:off x="0" y="2617127"/>
          <a:ext cx="7704856" cy="1775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700" kern="1200" noProof="0" dirty="0" smtClean="0">
              <a:solidFill>
                <a:srgbClr val="0059C2"/>
              </a:solidFill>
            </a:rPr>
            <a:t>Standardisation of documents</a:t>
          </a:r>
          <a:endParaRPr lang="en-GB" sz="2700" kern="1200" noProof="0" dirty="0">
            <a:solidFill>
              <a:srgbClr val="0059C2"/>
            </a:solidFill>
          </a:endParaRPr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700" kern="1200" noProof="0" dirty="0" smtClean="0">
              <a:solidFill>
                <a:srgbClr val="0059C2"/>
              </a:solidFill>
            </a:rPr>
            <a:t>Multilingual documents – i.e. at least in the country language &amp; English</a:t>
          </a:r>
          <a:endParaRPr lang="en-GB" sz="2700" kern="1200" noProof="0" dirty="0">
            <a:solidFill>
              <a:srgbClr val="0059C2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700" kern="1200" noProof="0" dirty="0" smtClean="0">
              <a:solidFill>
                <a:srgbClr val="0059C2"/>
              </a:solidFill>
            </a:rPr>
            <a:t>CMR good practice example</a:t>
          </a:r>
          <a:endParaRPr lang="en-GB" sz="2700" kern="1200" noProof="0" dirty="0">
            <a:solidFill>
              <a:srgbClr val="0059C2"/>
            </a:solidFill>
          </a:endParaRPr>
        </a:p>
      </dsp:txBody>
      <dsp:txXfrm>
        <a:off x="0" y="2617127"/>
        <a:ext cx="7704856" cy="17750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EA1D8-6138-46E9-8599-905C4E257916}">
      <dsp:nvSpPr>
        <dsp:cNvPr id="0" name=""/>
        <dsp:cNvSpPr/>
      </dsp:nvSpPr>
      <dsp:spPr>
        <a:xfrm>
          <a:off x="0" y="38052"/>
          <a:ext cx="7776864" cy="1924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noProof="0" dirty="0" smtClean="0"/>
            <a:t>Underutilised, since not known, difficult to proceed without local lawyers, costly</a:t>
          </a:r>
          <a:endParaRPr lang="en-GB" sz="3500" kern="1200" noProof="0" dirty="0"/>
        </a:p>
      </dsp:txBody>
      <dsp:txXfrm>
        <a:off x="93954" y="132006"/>
        <a:ext cx="7588956" cy="1736741"/>
      </dsp:txXfrm>
    </dsp:sp>
    <dsp:sp modelId="{A04104D2-6D25-4A06-AA3D-6006819828BD}">
      <dsp:nvSpPr>
        <dsp:cNvPr id="0" name=""/>
        <dsp:cNvSpPr/>
      </dsp:nvSpPr>
      <dsp:spPr>
        <a:xfrm>
          <a:off x="0" y="1962701"/>
          <a:ext cx="7776864" cy="253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700" kern="1200" noProof="0" dirty="0" smtClean="0">
              <a:solidFill>
                <a:srgbClr val="0059C2"/>
              </a:solidFill>
            </a:rPr>
            <a:t>IRU network of lawyers</a:t>
          </a:r>
          <a:endParaRPr lang="en-GB" sz="2700" kern="1200" noProof="0" dirty="0">
            <a:solidFill>
              <a:srgbClr val="0059C2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700" kern="1200" noProof="0" dirty="0" smtClean="0">
              <a:solidFill>
                <a:srgbClr val="0059C2"/>
              </a:solidFill>
            </a:rPr>
            <a:t>Information made available in foreign languages (English), including on payment procedures</a:t>
          </a:r>
          <a:endParaRPr lang="en-GB" sz="2700" kern="1200" noProof="0" dirty="0">
            <a:solidFill>
              <a:srgbClr val="0059C2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700" kern="1200" noProof="0" dirty="0" smtClean="0">
              <a:solidFill>
                <a:srgbClr val="0059C2"/>
              </a:solidFill>
            </a:rPr>
            <a:t>ECR-IRU control practices feedback desk (contact point)</a:t>
          </a:r>
          <a:endParaRPr lang="en-GB" sz="2700" kern="1200" noProof="0" dirty="0">
            <a:solidFill>
              <a:srgbClr val="0059C2"/>
            </a:solidFill>
          </a:endParaRPr>
        </a:p>
      </dsp:txBody>
      <dsp:txXfrm>
        <a:off x="0" y="1962701"/>
        <a:ext cx="7776864" cy="25357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EA1D8-6138-46E9-8599-905C4E257916}">
      <dsp:nvSpPr>
        <dsp:cNvPr id="0" name=""/>
        <dsp:cNvSpPr/>
      </dsp:nvSpPr>
      <dsp:spPr>
        <a:xfrm>
          <a:off x="0" y="29427"/>
          <a:ext cx="7344816" cy="2176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noProof="0" dirty="0" smtClean="0"/>
            <a:t>All of the above are to  be found at borders, multiplied by the transition from one legal, control and language environment to the other</a:t>
          </a:r>
          <a:endParaRPr lang="en-GB" sz="3100" kern="1200" noProof="0" dirty="0"/>
        </a:p>
      </dsp:txBody>
      <dsp:txXfrm>
        <a:off x="106233" y="135660"/>
        <a:ext cx="7132350" cy="1963734"/>
      </dsp:txXfrm>
    </dsp:sp>
    <dsp:sp modelId="{A04104D2-6D25-4A06-AA3D-6006819828BD}">
      <dsp:nvSpPr>
        <dsp:cNvPr id="0" name=""/>
        <dsp:cNvSpPr/>
      </dsp:nvSpPr>
      <dsp:spPr>
        <a:xfrm>
          <a:off x="0" y="2205627"/>
          <a:ext cx="7344816" cy="1957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9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noProof="0" dirty="0" smtClean="0">
              <a:solidFill>
                <a:schemeClr val="accent1"/>
              </a:solidFill>
            </a:rPr>
            <a:t>UN </a:t>
          </a:r>
          <a:r>
            <a:rPr lang="en-GB" sz="2400" kern="1200" noProof="0" dirty="0" err="1" smtClean="0">
              <a:solidFill>
                <a:schemeClr val="accent1"/>
              </a:solidFill>
            </a:rPr>
            <a:t>acquis</a:t>
          </a:r>
          <a:endParaRPr lang="en-GB" sz="2400" kern="1200" noProof="0" dirty="0">
            <a:solidFill>
              <a:schemeClr val="accent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noProof="0" dirty="0" smtClean="0">
              <a:solidFill>
                <a:schemeClr val="accent1"/>
              </a:solidFill>
            </a:rPr>
            <a:t>ITF/ECMT </a:t>
          </a:r>
          <a:r>
            <a:rPr lang="en-GB" sz="2400" kern="1200" noProof="0" dirty="0" err="1" smtClean="0">
              <a:solidFill>
                <a:schemeClr val="accent1"/>
              </a:solidFill>
            </a:rPr>
            <a:t>acquis</a:t>
          </a:r>
          <a:endParaRPr lang="en-GB" sz="2400" kern="1200" noProof="0" dirty="0">
            <a:solidFill>
              <a:schemeClr val="accent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noProof="0" dirty="0" smtClean="0">
              <a:solidFill>
                <a:schemeClr val="accent1"/>
              </a:solidFill>
            </a:rPr>
            <a:t>Industry know-how: IRU border waiting time observatory</a:t>
          </a:r>
          <a:endParaRPr lang="en-GB" sz="2400" kern="1200" noProof="0" dirty="0">
            <a:solidFill>
              <a:schemeClr val="accent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400" kern="1200" noProof="0" dirty="0"/>
        </a:p>
      </dsp:txBody>
      <dsp:txXfrm>
        <a:off x="0" y="2205627"/>
        <a:ext cx="7344816" cy="19571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D48C4-ED5B-4B4D-94CA-4D8C543941DD}">
      <dsp:nvSpPr>
        <dsp:cNvPr id="0" name=""/>
        <dsp:cNvSpPr/>
      </dsp:nvSpPr>
      <dsp:spPr>
        <a:xfrm>
          <a:off x="0" y="1660419"/>
          <a:ext cx="77768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40075-5418-40FF-9038-6577A62446AE}">
      <dsp:nvSpPr>
        <dsp:cNvPr id="0" name=""/>
        <dsp:cNvSpPr/>
      </dsp:nvSpPr>
      <dsp:spPr>
        <a:xfrm>
          <a:off x="388843" y="1409499"/>
          <a:ext cx="544380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Key and yet underestimated issue </a:t>
          </a:r>
          <a:endParaRPr lang="en-GB" sz="1700" kern="1200" noProof="0" dirty="0"/>
        </a:p>
      </dsp:txBody>
      <dsp:txXfrm>
        <a:off x="413341" y="1433997"/>
        <a:ext cx="5394808" cy="452844"/>
      </dsp:txXfrm>
    </dsp:sp>
    <dsp:sp modelId="{249E9693-A52A-4BA4-8790-8310C7945236}">
      <dsp:nvSpPr>
        <dsp:cNvPr id="0" name=""/>
        <dsp:cNvSpPr/>
      </dsp:nvSpPr>
      <dsp:spPr>
        <a:xfrm>
          <a:off x="0" y="2431539"/>
          <a:ext cx="77768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D5378-009A-4C2B-A744-129650F139A9}">
      <dsp:nvSpPr>
        <dsp:cNvPr id="0" name=""/>
        <dsp:cNvSpPr/>
      </dsp:nvSpPr>
      <dsp:spPr>
        <a:xfrm>
          <a:off x="388843" y="2180620"/>
          <a:ext cx="544380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Could improve quality of controls and reduce costs </a:t>
          </a:r>
          <a:endParaRPr lang="en-GB" sz="1700" kern="1200" noProof="0" dirty="0"/>
        </a:p>
      </dsp:txBody>
      <dsp:txXfrm>
        <a:off x="413341" y="2205118"/>
        <a:ext cx="5394808" cy="452844"/>
      </dsp:txXfrm>
    </dsp:sp>
    <dsp:sp modelId="{2132761E-603F-44D7-9E9C-5C72AADF6214}">
      <dsp:nvSpPr>
        <dsp:cNvPr id="0" name=""/>
        <dsp:cNvSpPr/>
      </dsp:nvSpPr>
      <dsp:spPr>
        <a:xfrm>
          <a:off x="0" y="3202660"/>
          <a:ext cx="77768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E9040-B847-47A5-9E64-4E92E67C13CD}">
      <dsp:nvSpPr>
        <dsp:cNvPr id="0" name=""/>
        <dsp:cNvSpPr/>
      </dsp:nvSpPr>
      <dsp:spPr>
        <a:xfrm>
          <a:off x="388843" y="2951740"/>
          <a:ext cx="544380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Public-private</a:t>
          </a:r>
          <a:r>
            <a:rPr lang="en-GB" sz="1700" kern="1200" dirty="0" smtClean="0"/>
            <a:t> lobbying and partnership</a:t>
          </a:r>
          <a:endParaRPr lang="en-GB" sz="1700" kern="1200" dirty="0"/>
        </a:p>
      </dsp:txBody>
      <dsp:txXfrm>
        <a:off x="413341" y="2976238"/>
        <a:ext cx="5394808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EAD43-CA51-4308-BBF8-3E83D712C0F4}" type="datetimeFigureOut">
              <a:rPr lang="fr-BE" smtClean="0"/>
              <a:pPr/>
              <a:t>19/06/2014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CE8D4-7067-4408-A305-126AE91FB6FF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2334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B17514-8A86-4135-B571-DFA45E84B005}" type="datetimeFigureOut">
              <a:rPr lang="fr-BE" smtClean="0"/>
              <a:pPr/>
              <a:t>19/06/2014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CF62264-B45A-488C-841B-0C84EBFBB0B4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58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15384-ACD9-4538-90C4-A0A17C2FECEF}" type="slidenum">
              <a:rPr lang="en-GB" smtClean="0"/>
              <a:pPr/>
              <a:t>9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15384-ACD9-4538-90C4-A0A17C2FECEF}" type="slidenum">
              <a:rPr lang="en-GB" smtClean="0"/>
              <a:pPr/>
              <a:t>10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15384-ACD9-4538-90C4-A0A17C2FECEF}" type="slidenum">
              <a:rPr lang="en-GB" smtClean="0"/>
              <a:pPr/>
              <a:t>11</a:t>
            </a:fld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96819"/>
            <a:ext cx="8784976" cy="1920213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the Presentation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88635"/>
            <a:ext cx="8712968" cy="1152533"/>
          </a:xfrm>
        </p:spPr>
        <p:txBody>
          <a:bodyPr>
            <a:normAutofit/>
          </a:bodyPr>
          <a:lstStyle>
            <a:lvl1pPr marL="0" indent="0" algn="l"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Location, Date</a:t>
            </a:r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51520" y="4581128"/>
            <a:ext cx="8712968" cy="720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085184"/>
            <a:ext cx="8712968" cy="720080"/>
          </a:xfrm>
        </p:spPr>
        <p:txBody>
          <a:bodyPr anchor="b">
            <a:normAutofit/>
          </a:bodyPr>
          <a:lstStyle>
            <a:lvl1pPr algn="r">
              <a:defRPr sz="1800" i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Name of Presenter &amp; Position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theme" Target="../theme/theme10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theme" Target="../theme/theme11.xml"/><Relationship Id="rId3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theme" Target="../theme/theme12.xml"/><Relationship Id="rId3" Type="http://schemas.openxmlformats.org/officeDocument/2006/relationships/image" Target="../media/image12.png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theme" Target="../theme/theme13.xml"/><Relationship Id="rId3" Type="http://schemas.openxmlformats.org/officeDocument/2006/relationships/image" Target="../media/image1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132856"/>
            <a:ext cx="4896544" cy="2592288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endParaRPr lang="fr-CH" sz="1800" baseline="0" dirty="0" err="1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bg1"/>
        </a:buClr>
        <a:buSzPct val="5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xmlns:p14="http://schemas.microsoft.com/office/powerpoint/2010/main"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9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0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35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5.xml"/><Relationship Id="rId2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35.xml"/><Relationship Id="rId2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35.xml"/><Relationship Id="rId2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48.jpeg"/><Relationship Id="rId8" Type="http://schemas.openxmlformats.org/officeDocument/2006/relationships/image" Target="../media/image49.png"/><Relationship Id="rId1" Type="http://schemas.openxmlformats.org/officeDocument/2006/relationships/slideLayout" Target="../slideLayouts/slideLayout35.xml"/><Relationship Id="rId2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jpe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35.xml"/><Relationship Id="rId2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://www.logistika.bg/iss/1/1" TargetMode="External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9024" y="1124744"/>
            <a:ext cx="8784976" cy="343238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2400"/>
              </a:spcAft>
            </a:pPr>
            <a:r>
              <a:rPr lang="en-US" sz="4400" b="1" dirty="0" smtClean="0"/>
              <a:t>Language challenges of enforcement in a </a:t>
            </a:r>
            <a:r>
              <a:rPr lang="en-US" sz="4400" b="1" dirty="0" err="1" smtClean="0"/>
              <a:t>globalising</a:t>
            </a:r>
            <a:r>
              <a:rPr lang="en-US" sz="4400" b="1" dirty="0" smtClean="0"/>
              <a:t> transport industry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- The view of the IRU -</a:t>
            </a:r>
            <a:br>
              <a:rPr lang="en-US" b="1" dirty="0" smtClean="0"/>
            </a:br>
            <a:r>
              <a:rPr lang="en-US" dirty="0" smtClean="0">
                <a:solidFill>
                  <a:srgbClr val="FFFF00"/>
                </a:solidFill>
              </a:rPr>
              <a:t>Oleg Kamberski, Head Passenger Transport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8712968" cy="720485"/>
          </a:xfrm>
        </p:spPr>
        <p:txBody>
          <a:bodyPr/>
          <a:lstStyle/>
          <a:p>
            <a:r>
              <a:rPr lang="en-GB" dirty="0" smtClean="0"/>
              <a:t>Euro </a:t>
            </a:r>
            <a:r>
              <a:rPr lang="en-GB" dirty="0" err="1" smtClean="0"/>
              <a:t>Contrôle</a:t>
            </a:r>
            <a:r>
              <a:rPr lang="en-GB" dirty="0" smtClean="0"/>
              <a:t> Route Conference</a:t>
            </a:r>
          </a:p>
          <a:p>
            <a:r>
              <a:rPr lang="en-GB" dirty="0" smtClean="0"/>
              <a:t>Sofia, 18 June 2014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1520" y="5373216"/>
            <a:ext cx="8712968" cy="432048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dirty="0" smtClean="0"/>
              <a:t>Enforcement today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1521" y="1340769"/>
            <a:ext cx="8640960" cy="45550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2438" indent="-452438">
              <a:buClr>
                <a:srgbClr val="0059C2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59C2"/>
                </a:solidFill>
              </a:rPr>
              <a:t>Enforcement target repeated/structural infringements</a:t>
            </a:r>
          </a:p>
          <a:p>
            <a:pPr marL="452438" indent="-452438">
              <a:buClr>
                <a:srgbClr val="0059C2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59C2"/>
                </a:solidFill>
              </a:rPr>
              <a:t>Infringements not cash source</a:t>
            </a:r>
          </a:p>
          <a:p>
            <a:pPr marL="452438" indent="-452438">
              <a:buClr>
                <a:srgbClr val="0059C2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59C2"/>
                </a:solidFill>
              </a:rPr>
              <a:t>Economic downturn              new realities and explore all business models</a:t>
            </a:r>
          </a:p>
          <a:p>
            <a:pPr marL="452438" indent="-452438">
              <a:buClr>
                <a:srgbClr val="0059C2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59C2"/>
                </a:solidFill>
              </a:rPr>
              <a:t>New legal models (subsidiaries, hiring third country drivers)  - enforcement has to adapt to check e. g. establishment conditions</a:t>
            </a:r>
          </a:p>
          <a:p>
            <a:pPr marL="452438" indent="-452438">
              <a:buClr>
                <a:srgbClr val="0059C2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59C2"/>
                </a:solidFill>
              </a:rPr>
              <a:t>Enforcement complicated – EU wide business operations </a:t>
            </a:r>
          </a:p>
          <a:p>
            <a:pPr marL="452438" indent="-452438">
              <a:buClr>
                <a:srgbClr val="0059C2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59C2"/>
                </a:solidFill>
              </a:rPr>
              <a:t>Cooperation of all enforcement branches and between all Member States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563888" y="2492896"/>
            <a:ext cx="936104" cy="288032"/>
          </a:xfrm>
          <a:prstGeom prst="rightArrow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GB" dirty="0" err="1" smtClean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200800" cy="60161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200" b="1" dirty="0" smtClean="0"/>
              <a:t>Enforcement – a joint effort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62387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solidFill>
                  <a:srgbClr val="0059C2"/>
                </a:solidFill>
              </a:rPr>
              <a:t>TISPOL, ECR, IRU ‘Declaration of Intent’ (March 2011) </a:t>
            </a:r>
          </a:p>
          <a:p>
            <a:pPr algn="ctr"/>
            <a:r>
              <a:rPr lang="en-GB" sz="2400" b="1" dirty="0" smtClean="0">
                <a:solidFill>
                  <a:srgbClr val="0059C2"/>
                </a:solidFill>
              </a:rPr>
              <a:t>Work Programme 2013</a:t>
            </a:r>
          </a:p>
          <a:p>
            <a:pPr marL="534988" lvl="1" indent="-268288"/>
            <a:r>
              <a:rPr lang="en-GB" sz="2300" dirty="0" smtClean="0">
                <a:solidFill>
                  <a:srgbClr val="0059C2"/>
                </a:solidFill>
              </a:rPr>
              <a:t>Harmonised interpretations and enforcement requirements</a:t>
            </a:r>
            <a:endParaRPr lang="en-US" sz="2300" dirty="0" smtClean="0">
              <a:solidFill>
                <a:srgbClr val="0059C2"/>
              </a:solidFill>
            </a:endParaRPr>
          </a:p>
          <a:p>
            <a:pPr marL="534988" lvl="1" indent="-268288"/>
            <a:r>
              <a:rPr lang="en-GB" sz="2300" dirty="0" smtClean="0">
                <a:solidFill>
                  <a:srgbClr val="0059C2"/>
                </a:solidFill>
              </a:rPr>
              <a:t>Improving the quality of enforcement via common standards of training especially through the TRACE project</a:t>
            </a:r>
          </a:p>
          <a:p>
            <a:pPr marL="534988" lvl="1" indent="-268288"/>
            <a:r>
              <a:rPr lang="en-GB" sz="2300" dirty="0" smtClean="0">
                <a:solidFill>
                  <a:srgbClr val="0059C2"/>
                </a:solidFill>
              </a:rPr>
              <a:t>Intensified cooperation in the field of safe and secure parking especially through the </a:t>
            </a:r>
            <a:r>
              <a:rPr lang="en-GB" sz="2300" dirty="0" err="1" smtClean="0">
                <a:solidFill>
                  <a:srgbClr val="0059C2"/>
                </a:solidFill>
              </a:rPr>
              <a:t>TRANSPark</a:t>
            </a:r>
            <a:r>
              <a:rPr lang="en-GB" sz="2300" dirty="0" smtClean="0">
                <a:solidFill>
                  <a:srgbClr val="0059C2"/>
                </a:solidFill>
              </a:rPr>
              <a:t> project</a:t>
            </a:r>
          </a:p>
          <a:p>
            <a:pPr marL="534988" lvl="1" indent="-268288"/>
            <a:r>
              <a:rPr lang="en-GB" sz="2300" dirty="0" smtClean="0">
                <a:solidFill>
                  <a:srgbClr val="0059C2"/>
                </a:solidFill>
              </a:rPr>
              <a:t>Common efforts to counter vehicle crime and adoption of an EU incident report form</a:t>
            </a:r>
          </a:p>
          <a:p>
            <a:pPr marL="534988" lvl="1" indent="-268288"/>
            <a:r>
              <a:rPr lang="en-GB" sz="2300" dirty="0" smtClean="0">
                <a:solidFill>
                  <a:srgbClr val="0059C2"/>
                </a:solidFill>
              </a:rPr>
              <a:t>Legislative observatory and enforcement impact assessment 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39552" y="1412776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200800" cy="60161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200" b="1" dirty="0" smtClean="0"/>
              <a:t>Enforcement – a joint effort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Language challenges of enforcement - </a:t>
            </a:r>
            <a:r>
              <a:rPr lang="en-GB" dirty="0" smtClean="0">
                <a:solidFill>
                  <a:srgbClr val="0070C0"/>
                </a:solidFill>
              </a:rPr>
              <a:t>general</a:t>
            </a:r>
            <a:endParaRPr lang="fr-CH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67544" y="1412776"/>
          <a:ext cx="813690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043608" y="4437112"/>
          <a:ext cx="7200800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Language challenges of enforcement – </a:t>
            </a:r>
            <a:r>
              <a:rPr lang="en-GB" dirty="0" smtClean="0">
                <a:solidFill>
                  <a:srgbClr val="0070C0"/>
                </a:solidFill>
              </a:rPr>
              <a:t>road-side</a:t>
            </a:r>
            <a:endParaRPr lang="fr-CH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611560" y="1124744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Language challenges of enforcement - </a:t>
            </a:r>
            <a:r>
              <a:rPr lang="en-GB" dirty="0" smtClean="0">
                <a:solidFill>
                  <a:srgbClr val="0070C0"/>
                </a:solidFill>
              </a:rPr>
              <a:t>documents</a:t>
            </a:r>
            <a:endParaRPr lang="fr-CH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683568" y="1412776"/>
          <a:ext cx="770485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Language challenges of enforcement - </a:t>
            </a:r>
            <a:r>
              <a:rPr lang="en-GB" dirty="0" smtClean="0">
                <a:solidFill>
                  <a:srgbClr val="0070C0"/>
                </a:solidFill>
              </a:rPr>
              <a:t>appeals</a:t>
            </a:r>
            <a:endParaRPr lang="fr-CH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827584" y="1412776"/>
          <a:ext cx="77768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Language challenges of enforcement - </a:t>
            </a:r>
            <a:r>
              <a:rPr lang="en-GB" dirty="0" smtClean="0">
                <a:solidFill>
                  <a:srgbClr val="0070C0"/>
                </a:solidFill>
              </a:rPr>
              <a:t>borders</a:t>
            </a:r>
            <a:endParaRPr lang="fr-CH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043608" y="1052736"/>
          <a:ext cx="7344816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\\HORSEL\Common Files\IRU BRUSSELS INTERNAL MATTERS\PICTURE GALLERY\enforcement - internal use only\Zo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797152"/>
            <a:ext cx="2232248" cy="172650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797152"/>
            <a:ext cx="2352262" cy="17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Добро утро! Моля да представите документите на превозното средство</a:t>
            </a:r>
            <a:r>
              <a:rPr lang="en-GB" sz="2200" dirty="0" smtClean="0"/>
              <a:t> – </a:t>
            </a:r>
            <a:r>
              <a:rPr lang="en-GB" sz="2200" dirty="0" smtClean="0">
                <a:solidFill>
                  <a:srgbClr val="0059C2"/>
                </a:solidFill>
              </a:rPr>
              <a:t>best practices</a:t>
            </a:r>
            <a:endParaRPr lang="fr-CH" sz="2200" dirty="0">
              <a:solidFill>
                <a:srgbClr val="0059C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717032"/>
            <a:ext cx="1899840" cy="272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995" t="577"/>
          <a:stretch>
            <a:fillRect/>
          </a:stretch>
        </p:blipFill>
        <p:spPr bwMode="auto">
          <a:xfrm>
            <a:off x="2555776" y="958906"/>
            <a:ext cx="3883289" cy="1317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" descr="h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132856"/>
            <a:ext cx="6781800" cy="1428750"/>
          </a:xfrm>
          <a:prstGeom prst="rect">
            <a:avLst/>
          </a:prstGeom>
          <a:noFill/>
        </p:spPr>
      </p:pic>
      <p:pic>
        <p:nvPicPr>
          <p:cNvPr id="6" name="Picture 2" descr="Publication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05064"/>
            <a:ext cx="1656184" cy="232534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Language challenges of enforcement - </a:t>
            </a:r>
            <a:r>
              <a:rPr lang="en-GB" dirty="0" smtClean="0">
                <a:solidFill>
                  <a:srgbClr val="0070C0"/>
                </a:solidFill>
              </a:rPr>
              <a:t>conclusions</a:t>
            </a:r>
            <a:endParaRPr lang="fr-CH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539552" y="1196752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This is the IRU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125538"/>
            <a:ext cx="8785225" cy="5280025"/>
          </a:xfrm>
        </p:spPr>
        <p:txBody>
          <a:bodyPr/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pic>
        <p:nvPicPr>
          <p:cNvPr id="5" name="Picture 4" descr="board-en-jan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96752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fr-CH" dirty="0" smtClean="0"/>
              <a:t>Evolution of IRU </a:t>
            </a:r>
            <a:r>
              <a:rPr lang="fr-CH" dirty="0" err="1" smtClean="0"/>
              <a:t>Membership</a:t>
            </a:r>
            <a:endParaRPr lang="fr-CH" dirty="0"/>
          </a:p>
        </p:txBody>
      </p:sp>
      <p:pic>
        <p:nvPicPr>
          <p:cNvPr id="3" name="Picture 2" descr="CarteMembresIRU-jan2014-EN-0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5993" y="2854677"/>
            <a:ext cx="261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B43E97"/>
                </a:solidFill>
                <a:effectLst/>
              </a:rPr>
              <a:t>1948: eight founder countries </a:t>
            </a:r>
            <a:endParaRPr lang="en-GB" dirty="0">
              <a:solidFill>
                <a:srgbClr val="B43E97"/>
              </a:solidFill>
              <a:effectLst/>
            </a:endParaRPr>
          </a:p>
        </p:txBody>
      </p:sp>
      <p:pic>
        <p:nvPicPr>
          <p:cNvPr id="5" name="Picture 4" descr="CarteMembresIRU-jan2014-EN-0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5EA4"/>
                </a:solidFill>
                <a:effectLst/>
              </a:rPr>
              <a:t>2014: 170 </a:t>
            </a:r>
            <a:r>
              <a:rPr lang="fr-CH" dirty="0" err="1" smtClean="0">
                <a:solidFill>
                  <a:srgbClr val="005EA4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5EA4"/>
                </a:solidFill>
                <a:effectLst/>
              </a:rPr>
              <a:t> in 75 countries</a:t>
            </a:r>
            <a:endParaRPr lang="fr-CH" dirty="0">
              <a:solidFill>
                <a:srgbClr val="005EA4"/>
              </a:solidFill>
              <a:effectLst/>
            </a:endParaRPr>
          </a:p>
        </p:txBody>
      </p:sp>
      <p:pic>
        <p:nvPicPr>
          <p:cNvPr id="7" name="Picture 6" descr="CarteMembresIRU-jan2014-EN-0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5EA4"/>
                </a:solidFill>
                <a:effectLst/>
              </a:rPr>
              <a:t>2014: 170 </a:t>
            </a:r>
            <a:r>
              <a:rPr lang="fr-CH" dirty="0" err="1" smtClean="0">
                <a:solidFill>
                  <a:srgbClr val="005EA4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5EA4"/>
                </a:solidFill>
                <a:effectLst/>
              </a:rPr>
              <a:t> in 75 countries</a:t>
            </a:r>
            <a:endParaRPr lang="fr-CH" dirty="0">
              <a:solidFill>
                <a:srgbClr val="005EA4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452189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B0F0"/>
                </a:solidFill>
                <a:effectLst/>
              </a:rPr>
              <a:t>…and CRIPA: 27 </a:t>
            </a:r>
            <a:r>
              <a:rPr lang="fr-CH" dirty="0" err="1" smtClean="0">
                <a:solidFill>
                  <a:srgbClr val="00B0F0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B0F0"/>
                </a:solidFill>
                <a:effectLst/>
              </a:rPr>
              <a:t> </a:t>
            </a:r>
            <a:r>
              <a:rPr lang="fr-CH" smtClean="0">
                <a:solidFill>
                  <a:srgbClr val="00B0F0"/>
                </a:solidFill>
                <a:effectLst/>
              </a:rPr>
              <a:t>+ FESARTA in </a:t>
            </a:r>
            <a:r>
              <a:rPr lang="fr-CH" dirty="0" smtClean="0">
                <a:solidFill>
                  <a:srgbClr val="00B0F0"/>
                </a:solidFill>
              </a:rPr>
              <a:t>38</a:t>
            </a:r>
            <a:r>
              <a:rPr lang="fr-CH" dirty="0" smtClean="0">
                <a:solidFill>
                  <a:srgbClr val="00B0F0"/>
                </a:solidFill>
                <a:effectLst/>
              </a:rPr>
              <a:t> countries</a:t>
            </a:r>
            <a:endParaRPr lang="fr-CH" dirty="0"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This is the IRU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125538"/>
            <a:ext cx="8785225" cy="5280025"/>
          </a:xfrm>
        </p:spPr>
        <p:txBody>
          <a:bodyPr/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pic>
        <p:nvPicPr>
          <p:cNvPr id="1026" name="Picture 2" descr="http://www.aebtri.com/Img/pr_pr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96324"/>
            <a:ext cx="2232248" cy="2644844"/>
          </a:xfrm>
          <a:prstGeom prst="rect">
            <a:avLst/>
          </a:prstGeom>
          <a:noFill/>
        </p:spPr>
      </p:pic>
      <p:pic>
        <p:nvPicPr>
          <p:cNvPr id="6" name="il_fi" descr="http://taxiunion.bg/IRU-AEBTRI-Tzalkov-2008-12-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6988" y="1628800"/>
            <a:ext cx="1881048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logistika.bg/files/Picture/small_218BTV-2012-801-1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90307"/>
            <a:ext cx="1800200" cy="264644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188640"/>
            <a:ext cx="1020068" cy="112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www.aebtri.com/Img/Logo_Home_B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96752"/>
            <a:ext cx="266654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mail.aebtri.com/aebtri/truckmix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27481" y="4581128"/>
            <a:ext cx="2344919" cy="182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 smtClean="0"/>
              <a:t>IRU </a:t>
            </a:r>
            <a:r>
              <a:rPr lang="fr-CH" dirty="0" err="1" smtClean="0"/>
              <a:t>Secretariat</a:t>
            </a:r>
            <a:r>
              <a:rPr lang="fr-CH" dirty="0" smtClean="0"/>
              <a:t> General</a:t>
            </a:r>
            <a:endParaRPr lang="fr-CH" dirty="0"/>
          </a:p>
        </p:txBody>
      </p:sp>
      <p:grpSp>
        <p:nvGrpSpPr>
          <p:cNvPr id="3" name="Group 2"/>
          <p:cNvGrpSpPr/>
          <p:nvPr/>
        </p:nvGrpSpPr>
        <p:grpSpPr>
          <a:xfrm>
            <a:off x="4211960" y="1268760"/>
            <a:ext cx="4680521" cy="812329"/>
            <a:chOff x="3275856" y="1484784"/>
            <a:chExt cx="5382044" cy="1008112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275856" y="1700808"/>
              <a:ext cx="4351287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buNone/>
                <a:defRPr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1948</a:t>
              </a:r>
              <a:r>
                <a:rPr lang="en-GB" sz="2000" dirty="0" smtClean="0">
                  <a:effectLst/>
                </a:rPr>
                <a:t> – IRU </a:t>
              </a:r>
              <a:r>
                <a:rPr lang="en-GB" sz="2000" dirty="0">
                  <a:effectLst/>
                </a:rPr>
                <a:t>founded in </a:t>
              </a:r>
              <a:r>
                <a:rPr lang="en-GB" sz="2000" dirty="0">
                  <a:solidFill>
                    <a:schemeClr val="accent1"/>
                  </a:solidFill>
                  <a:effectLst/>
                </a:rPr>
                <a:t>Geneva</a:t>
              </a:r>
            </a:p>
          </p:txBody>
        </p:sp>
        <p:pic>
          <p:nvPicPr>
            <p:cNvPr id="5" name="Picture 4" descr="icon_Geneva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829893" y="1484784"/>
              <a:ext cx="828007" cy="91080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79512" y="2060848"/>
            <a:ext cx="5904655" cy="859792"/>
            <a:chOff x="261932" y="2348880"/>
            <a:chExt cx="6758340" cy="1294265"/>
          </a:xfrm>
        </p:grpSpPr>
        <p:sp>
          <p:nvSpPr>
            <p:cNvPr id="7" name="TextBox 6"/>
            <p:cNvSpPr txBox="1"/>
            <p:nvPr/>
          </p:nvSpPr>
          <p:spPr>
            <a:xfrm>
              <a:off x="1259632" y="2564903"/>
              <a:ext cx="5760640" cy="107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1973</a:t>
              </a:r>
              <a:r>
                <a:rPr lang="en-GB" sz="2000" dirty="0" smtClean="0">
                  <a:effectLst/>
                </a:rPr>
                <a:t> – IRU Permanent Delegation to the European Union in </a:t>
              </a: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Brussels</a:t>
              </a:r>
              <a:endParaRPr lang="en-GB" sz="2000" dirty="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8" name="Picture 7" descr="icon_Brussels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61932" y="2348880"/>
              <a:ext cx="906607" cy="119234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475656" y="2996952"/>
            <a:ext cx="7344816" cy="889258"/>
            <a:chOff x="755576" y="3501008"/>
            <a:chExt cx="7907598" cy="1110590"/>
          </a:xfrm>
        </p:grpSpPr>
        <p:sp>
          <p:nvSpPr>
            <p:cNvPr id="10" name="TextBox 9"/>
            <p:cNvSpPr txBox="1"/>
            <p:nvPr/>
          </p:nvSpPr>
          <p:spPr>
            <a:xfrm>
              <a:off x="755576" y="3717032"/>
              <a:ext cx="6840760" cy="89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1998</a:t>
              </a:r>
              <a:r>
                <a:rPr lang="en-GB" sz="2000" dirty="0" smtClean="0">
                  <a:effectLst/>
                </a:rPr>
                <a:t> – IRU Permanent Delegation to Eurasia in </a:t>
              </a: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Moscow</a:t>
              </a:r>
              <a:endParaRPr lang="en-GB" sz="2000" dirty="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11" name="Picture 10" descr="icon_Moscow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810394" y="3501008"/>
              <a:ext cx="852780" cy="107235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79512" y="3717032"/>
            <a:ext cx="6912768" cy="932310"/>
            <a:chOff x="467544" y="4437112"/>
            <a:chExt cx="7776864" cy="932310"/>
          </a:xfrm>
        </p:grpSpPr>
        <p:sp>
          <p:nvSpPr>
            <p:cNvPr id="13" name="TextBox 12"/>
            <p:cNvSpPr txBox="1"/>
            <p:nvPr/>
          </p:nvSpPr>
          <p:spPr>
            <a:xfrm>
              <a:off x="1403648" y="4653136"/>
              <a:ext cx="6840760" cy="71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2005</a:t>
              </a:r>
              <a:r>
                <a:rPr lang="en-GB" sz="2000" dirty="0" smtClean="0">
                  <a:effectLst/>
                </a:rPr>
                <a:t> – IRU Permanent Delegation to the Middle East and Region in </a:t>
              </a: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Istanbul</a:t>
              </a:r>
              <a:endParaRPr lang="en-GB" sz="2000" dirty="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14" name="Picture 13" descr="icon_Istanbul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67544" y="4437112"/>
              <a:ext cx="856332" cy="79208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691680" y="4653134"/>
            <a:ext cx="7128792" cy="792087"/>
            <a:chOff x="827584" y="5445225"/>
            <a:chExt cx="7913116" cy="989235"/>
          </a:xfrm>
        </p:grpSpPr>
        <p:sp>
          <p:nvSpPr>
            <p:cNvPr id="16" name="TextBox 15"/>
            <p:cNvSpPr txBox="1"/>
            <p:nvPr/>
          </p:nvSpPr>
          <p:spPr>
            <a:xfrm>
              <a:off x="827584" y="5661252"/>
              <a:ext cx="6840760" cy="51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2012</a:t>
              </a:r>
              <a:r>
                <a:rPr lang="en-GB" sz="2000" dirty="0" smtClean="0">
                  <a:effectLst/>
                </a:rPr>
                <a:t> – IRU Secretariat for Africa in </a:t>
              </a: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Geneva</a:t>
              </a:r>
              <a:endParaRPr lang="en-GB" sz="2000" dirty="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17" name="Picture 16" descr="icon_Casablanca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861465" y="5445225"/>
              <a:ext cx="879235" cy="98923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79512" y="5373216"/>
            <a:ext cx="6048672" cy="851902"/>
            <a:chOff x="251520" y="5661248"/>
            <a:chExt cx="6048672" cy="851902"/>
          </a:xfrm>
        </p:grpSpPr>
        <p:sp>
          <p:nvSpPr>
            <p:cNvPr id="19" name="TextBox 18"/>
            <p:cNvSpPr txBox="1"/>
            <p:nvPr/>
          </p:nvSpPr>
          <p:spPr>
            <a:xfrm>
              <a:off x="1083612" y="5805264"/>
              <a:ext cx="5216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2013</a:t>
              </a:r>
              <a:r>
                <a:rPr lang="en-GB" sz="2000" dirty="0" smtClean="0">
                  <a:effectLst/>
                </a:rPr>
                <a:t> – IRU Permanent Delegation to the United Nations in</a:t>
              </a:r>
              <a:r>
                <a:rPr lang="en-GB" sz="2000" dirty="0" smtClean="0">
                  <a:solidFill>
                    <a:srgbClr val="FFFF00"/>
                  </a:solidFill>
                  <a:effectLst/>
                </a:rPr>
                <a:t> </a:t>
              </a: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New-York</a:t>
              </a:r>
              <a:endParaRPr lang="en-GB" sz="2000" dirty="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20" name="Picture 19" descr="UN-delegation-logo-RGB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51520" y="5661248"/>
              <a:ext cx="792088" cy="792088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H" sz="2400" dirty="0" smtClean="0"/>
              <a:t>IRU International Commissions &amp; </a:t>
            </a:r>
            <a:r>
              <a:rPr lang="fr-CH" sz="2400" dirty="0" err="1" smtClean="0"/>
              <a:t>Working</a:t>
            </a:r>
            <a:r>
              <a:rPr lang="fr-CH" sz="2400" dirty="0" smtClean="0"/>
              <a:t> Parties</a:t>
            </a:r>
            <a:endParaRPr lang="fr-CH" sz="24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0038" y="1772444"/>
            <a:ext cx="42672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5000"/>
              </a:lnSpc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Social Affairs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5000"/>
              </a:lnSpc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Economic Affairs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5000"/>
              </a:lnSpc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Customs Affairs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5000"/>
              </a:lnSpc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Legal Affairs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5000"/>
              </a:lnSpc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Technical Affairs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5000"/>
              </a:lnSpc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Road Safety</a:t>
            </a:r>
          </a:p>
          <a:p>
            <a:pPr marL="179388" marR="0" lvl="0" indent="-179388" algn="l" defTabSz="914400" rtl="0" eaLnBrk="1" fontAlgn="base" latinLnBrk="0" hangingPunct="1">
              <a:lnSpc>
                <a:spcPct val="105000"/>
              </a:lnSpc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Services to 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Transport Operators</a:t>
            </a:r>
          </a:p>
          <a:p>
            <a:pPr marL="387350" marR="0" lvl="0" indent="-38735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14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71550" y="1124744"/>
            <a:ext cx="23439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GB" sz="2800" dirty="0">
                <a:solidFill>
                  <a:schemeClr val="accent1"/>
                </a:solidFill>
                <a:effectLst/>
              </a:rPr>
              <a:t>Commissions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04048" y="2132757"/>
            <a:ext cx="3240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n-GB" sz="2800" dirty="0">
                <a:solidFill>
                  <a:schemeClr val="accent1"/>
                </a:solidFill>
                <a:effectLst/>
              </a:rPr>
              <a:t>Working Parties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716016" y="2852837"/>
            <a:ext cx="3394075" cy="266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9388" indent="-179388">
              <a:lnSpc>
                <a:spcPct val="105000"/>
              </a:lnSpc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GB" sz="2400" dirty="0">
                <a:effectLst/>
              </a:rPr>
              <a:t>Dangerous Goods</a:t>
            </a:r>
          </a:p>
          <a:p>
            <a:pPr marL="179388" indent="-179388">
              <a:lnSpc>
                <a:spcPct val="105000"/>
              </a:lnSpc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GB" sz="2400" dirty="0" smtClean="0">
                <a:effectLst/>
              </a:rPr>
              <a:t>Intermodal  Transport &amp; Logistics</a:t>
            </a:r>
            <a:endParaRPr lang="en-GB" sz="2400" dirty="0">
              <a:effectLst/>
            </a:endParaRPr>
          </a:p>
          <a:p>
            <a:pPr marL="179388" indent="-179388">
              <a:lnSpc>
                <a:spcPct val="105000"/>
              </a:lnSpc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GB" sz="2400" dirty="0">
                <a:effectLst/>
              </a:rPr>
              <a:t>Taxis and hire cars with driver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35896" y="1772717"/>
            <a:ext cx="576064" cy="4608513"/>
            <a:chOff x="3635896" y="2060848"/>
            <a:chExt cx="576064" cy="4608513"/>
          </a:xfrm>
        </p:grpSpPr>
        <p:pic>
          <p:nvPicPr>
            <p:cNvPr id="8" name="Picture 21" descr="icon_PassengerRights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639071" y="2060848"/>
              <a:ext cx="52070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3" descr="icon_road_transport_indice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35896" y="2727598"/>
              <a:ext cx="522288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5" descr="icon_CustomsLugageCheck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653359" y="3356248"/>
              <a:ext cx="522287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4" descr="icon_CAD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642246" y="4005536"/>
              <a:ext cx="522288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6" descr="icon_CIT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666059" y="4702448"/>
              <a:ext cx="522287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7" descr="icon_RoadSafety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667646" y="5353323"/>
              <a:ext cx="522288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8" descr="icon_Contact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635896" y="6093296"/>
              <a:ext cx="576064" cy="576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8244408" y="2996853"/>
            <a:ext cx="514862" cy="2034456"/>
            <a:chOff x="8244408" y="3140968"/>
            <a:chExt cx="514862" cy="2034456"/>
          </a:xfrm>
        </p:grpSpPr>
        <p:pic>
          <p:nvPicPr>
            <p:cNvPr id="16" name="Picture 29" descr="icon_Incendie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8244408" y="3140968"/>
              <a:ext cx="514862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0" descr="icon_intermodal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8244408" y="3861048"/>
              <a:ext cx="514861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1" descr="icon_Taxi-stop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8244408" y="4653136"/>
              <a:ext cx="514861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416824" cy="601616"/>
          </a:xfrm>
        </p:spPr>
        <p:txBody>
          <a:bodyPr>
            <a:noAutofit/>
          </a:bodyPr>
          <a:lstStyle/>
          <a:p>
            <a:pPr algn="ctr"/>
            <a:r>
              <a:rPr lang="en-GB" sz="2600" dirty="0" smtClean="0"/>
              <a:t>Worldwide Excellence in Road Transport Training</a:t>
            </a:r>
            <a:endParaRPr lang="fr-CH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36938"/>
            <a:ext cx="8703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dirty="0" smtClean="0">
                <a:solidFill>
                  <a:schemeClr val="accent1"/>
                </a:solidFill>
                <a:effectLst/>
              </a:rPr>
              <a:t>International Network of IRU Academy Accredited Training Institutes (ATIs)</a:t>
            </a:r>
            <a:endParaRPr lang="en-US" sz="2000" dirty="0">
              <a:solidFill>
                <a:schemeClr val="accent1"/>
              </a:solidFill>
              <a:effectLst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53742" y="2204864"/>
            <a:ext cx="2762074" cy="3746444"/>
            <a:chOff x="0" y="2418861"/>
            <a:chExt cx="2762074" cy="374644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418861"/>
              <a:ext cx="2762074" cy="3746444"/>
              <a:chOff x="234462" y="3610707"/>
              <a:chExt cx="2219569" cy="3126156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234462" y="3614615"/>
                <a:ext cx="2219569" cy="3122248"/>
              </a:xfrm>
              <a:prstGeom prst="roundRect">
                <a:avLst/>
              </a:prstGeom>
              <a:solidFill>
                <a:srgbClr val="99CC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5000"/>
                  </a:lnSpc>
                  <a:spcBef>
                    <a:spcPct val="15000"/>
                  </a:spcBef>
                  <a:spcAft>
                    <a:spcPct val="15000"/>
                  </a:spcAft>
                  <a:buClr>
                    <a:schemeClr val="bg1"/>
                  </a:buClr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7" descr="ETF-LOGO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34650" y="5641955"/>
                <a:ext cx="776883" cy="772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8" descr="EU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317300" y="5743776"/>
                <a:ext cx="901981" cy="633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42277" y="3610707"/>
                <a:ext cx="2211754" cy="50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fr-CH" sz="1600" b="1" dirty="0" smtClean="0">
                    <a:solidFill>
                      <a:srgbClr val="FFFF00"/>
                    </a:solidFill>
                    <a:effectLst/>
                  </a:rPr>
                  <a:t>IRU </a:t>
                </a:r>
                <a:r>
                  <a:rPr lang="fr-CH" sz="1600" b="1" dirty="0" err="1" smtClean="0">
                    <a:solidFill>
                      <a:srgbClr val="FFFF00"/>
                    </a:solidFill>
                    <a:effectLst/>
                  </a:rPr>
                  <a:t>Academy</a:t>
                </a:r>
                <a:r>
                  <a:rPr lang="fr-CH" sz="1600" b="1" dirty="0" smtClean="0">
                    <a:solidFill>
                      <a:srgbClr val="FFFF00"/>
                    </a:solidFill>
                    <a:effectLst/>
                  </a:rPr>
                  <a:t> </a:t>
                </a:r>
                <a:r>
                  <a:rPr lang="fr-CH" sz="1600" b="1" dirty="0" err="1" smtClean="0">
                    <a:solidFill>
                      <a:srgbClr val="FFFF00"/>
                    </a:solidFill>
                    <a:effectLst/>
                  </a:rPr>
                  <a:t>Advisory</a:t>
                </a:r>
                <a:r>
                  <a:rPr lang="fr-CH" sz="1600" b="1" dirty="0" smtClean="0">
                    <a:solidFill>
                      <a:srgbClr val="FFFF00"/>
                    </a:solidFill>
                    <a:effectLst/>
                  </a:rPr>
                  <a:t> </a:t>
                </a:r>
                <a:r>
                  <a:rPr lang="fr-CH" sz="1600" b="1" dirty="0" err="1" smtClean="0">
                    <a:solidFill>
                      <a:srgbClr val="FFFF00"/>
                    </a:solidFill>
                    <a:effectLst/>
                  </a:rPr>
                  <a:t>Committee</a:t>
                </a:r>
                <a:endParaRPr lang="en-US" sz="1600" b="1" dirty="0">
                  <a:solidFill>
                    <a:srgbClr val="FFFF00"/>
                  </a:solidFill>
                  <a:effectLst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4463" y="4754029"/>
                <a:ext cx="838631" cy="202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fr-CH" sz="1000" dirty="0" smtClean="0">
                    <a:effectLst/>
                  </a:rPr>
                  <a:t>World Bank</a:t>
                </a:r>
                <a:endParaRPr lang="en-US" sz="1000" dirty="0">
                  <a:effectLst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10175" y="5054459"/>
                <a:ext cx="1798885" cy="454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15000"/>
                  </a:spcBef>
                  <a:spcAft>
                    <a:spcPct val="15000"/>
                  </a:spcAft>
                  <a:buClr>
                    <a:schemeClr val="bg1"/>
                  </a:buClr>
                  <a:buNone/>
                  <a:defRPr/>
                </a:pPr>
                <a:r>
                  <a:rPr lang="fr-CH" sz="1400" b="1" dirty="0" smtClean="0">
                    <a:solidFill>
                      <a:srgbClr val="FFFF00"/>
                    </a:solidFill>
                    <a:effectLst/>
                  </a:rPr>
                  <a:t>U</a:t>
                </a:r>
                <a:r>
                  <a:rPr lang="fr-CH" sz="1400" dirty="0" smtClean="0">
                    <a:effectLst/>
                  </a:rPr>
                  <a:t>nited </a:t>
                </a:r>
                <a:r>
                  <a:rPr lang="fr-CH" sz="1400" b="1" dirty="0" smtClean="0">
                    <a:solidFill>
                      <a:srgbClr val="FFFF00"/>
                    </a:solidFill>
                    <a:effectLst/>
                  </a:rPr>
                  <a:t>N</a:t>
                </a:r>
                <a:r>
                  <a:rPr lang="fr-CH" sz="1400" dirty="0" smtClean="0">
                    <a:effectLst/>
                  </a:rPr>
                  <a:t>ations </a:t>
                </a:r>
                <a:r>
                  <a:rPr lang="fr-CH" sz="1400" b="1" dirty="0" err="1" smtClean="0">
                    <a:solidFill>
                      <a:srgbClr val="FFFF00"/>
                    </a:solidFill>
                    <a:effectLst/>
                  </a:rPr>
                  <a:t>E</a:t>
                </a:r>
                <a:r>
                  <a:rPr lang="fr-CH" sz="1400" dirty="0" err="1" smtClean="0">
                    <a:effectLst/>
                  </a:rPr>
                  <a:t>conomic</a:t>
                </a:r>
                <a:r>
                  <a:rPr lang="fr-CH" sz="1400" dirty="0" smtClean="0">
                    <a:effectLst/>
                  </a:rPr>
                  <a:t> </a:t>
                </a:r>
                <a:r>
                  <a:rPr lang="fr-CH" sz="1400" b="1" dirty="0" smtClean="0">
                    <a:solidFill>
                      <a:srgbClr val="FFFF00"/>
                    </a:solidFill>
                    <a:effectLst/>
                  </a:rPr>
                  <a:t>C</a:t>
                </a:r>
                <a:r>
                  <a:rPr lang="fr-CH" sz="1400" dirty="0" smtClean="0">
                    <a:effectLst/>
                  </a:rPr>
                  <a:t>ommission for </a:t>
                </a:r>
                <a:r>
                  <a:rPr lang="fr-CH" sz="1400" b="1" dirty="0" smtClean="0">
                    <a:solidFill>
                      <a:srgbClr val="FFFF00"/>
                    </a:solidFill>
                    <a:effectLst/>
                  </a:rPr>
                  <a:t>E</a:t>
                </a:r>
                <a:r>
                  <a:rPr lang="fr-CH" sz="1400" dirty="0" smtClean="0">
                    <a:effectLst/>
                  </a:rPr>
                  <a:t>urope</a:t>
                </a:r>
                <a:endParaRPr lang="fr-CH" sz="1400" dirty="0">
                  <a:effectLst/>
                </a:endParaRPr>
              </a:p>
            </p:txBody>
          </p:sp>
          <p:pic>
            <p:nvPicPr>
              <p:cNvPr id="13" name="Picture 12" descr="W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78716" y="4153171"/>
                <a:ext cx="549012" cy="538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5" descr="ITF_logo_4CP_NO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043608" y="3356992"/>
              <a:ext cx="1622697" cy="385347"/>
            </a:xfrm>
            <a:prstGeom prst="rect">
              <a:avLst/>
            </a:prstGeom>
          </p:spPr>
        </p:pic>
      </p:grpSp>
      <p:pic>
        <p:nvPicPr>
          <p:cNvPr id="14" name="Picture 13" descr="IRU Academy - ATIs Nov 20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99710" y="2132856"/>
            <a:ext cx="5520762" cy="40178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Facilitation of road transport</a:t>
            </a:r>
            <a:endParaRPr lang="fr-CH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504" y="1340768"/>
            <a:ext cx="7488832" cy="5040560"/>
          </a:xfrm>
          <a:prstGeom prst="rect">
            <a:avLst/>
          </a:prstGeom>
        </p:spPr>
        <p:txBody>
          <a:bodyPr/>
          <a:lstStyle/>
          <a:p>
            <a:pPr marL="533400" marR="0" lvl="0" indent="-533400" algn="just" defTabSz="914400" rtl="0" eaLnBrk="1" fontAlgn="auto" latinLnBrk="0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Clr>
                <a:schemeClr val="bg1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en-GB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</a:p>
          <a:p>
            <a:pPr marL="1031875" marR="0" lvl="1" indent="-457200" algn="l" defTabSz="914400" rtl="0" eaLnBrk="1" fontAlgn="auto" latinLnBrk="0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Trade, Tourism and Road Transport</a:t>
            </a:r>
          </a:p>
          <a:p>
            <a:pPr marL="1031875" marR="0" lvl="1" indent="-457200" algn="l" defTabSz="914400" rtl="0" eaLnBrk="1" fontAlgn="auto" latinLnBrk="0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balanced approach</a:t>
            </a:r>
          </a:p>
          <a:p>
            <a:pPr marL="1031875" marR="0" lvl="1" indent="-457200" algn="l" defTabSz="914400" rtl="0" eaLnBrk="1" fontAlgn="auto" latinLnBrk="0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Harmonised legislation and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procedures</a:t>
            </a:r>
          </a:p>
          <a:p>
            <a:pPr marL="1031875" marR="0" lvl="1" indent="-457200" algn="l" defTabSz="914400" rtl="0" eaLnBrk="1" fontAlgn="auto" latinLnBrk="0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Waiting times at borders: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facilitation of border crossing through efficient customs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transit systems &amp;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modern control tools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dirty="0" smtClean="0"/>
              <a:t>Enforcement today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712968" cy="530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Where are we today?</a:t>
            </a:r>
          </a:p>
          <a:p>
            <a:pPr marL="360363" indent="-360363">
              <a:buClrTx/>
              <a:buFont typeface="Arial" pitchFamily="34" charset="0"/>
              <a:buChar char="•"/>
              <a:tabLst>
                <a:tab pos="266700" algn="l"/>
              </a:tabLst>
            </a:pPr>
            <a:r>
              <a:rPr lang="en-GB" sz="2400" dirty="0" smtClean="0"/>
              <a:t>Unclear rules with different interpretations and practices,  misleading statistics</a:t>
            </a:r>
          </a:p>
          <a:p>
            <a:pPr marL="360363" indent="-360363">
              <a:buClrTx/>
              <a:buFont typeface="Arial" pitchFamily="34" charset="0"/>
              <a:buChar char="•"/>
              <a:tabLst>
                <a:tab pos="266700" algn="l"/>
              </a:tabLst>
            </a:pPr>
            <a:r>
              <a:rPr lang="en-GB" sz="2400" dirty="0" smtClean="0"/>
              <a:t>Law abiding hauliers face unfair competition from black sheep exploiting loopholes in the system</a:t>
            </a:r>
          </a:p>
          <a:p>
            <a:pPr marL="360363" indent="-360363">
              <a:buClrTx/>
              <a:buFont typeface="Arial" pitchFamily="34" charset="0"/>
              <a:buChar char="•"/>
              <a:tabLst>
                <a:tab pos="266700" algn="l"/>
              </a:tabLst>
            </a:pPr>
            <a:r>
              <a:rPr lang="en-GB" sz="2400" dirty="0" smtClean="0"/>
              <a:t>State-owned multimodal integrators increase pressure on prices – sometimes using illegal practices without consequences for shippers and/or freight forwarders</a:t>
            </a:r>
          </a:p>
          <a:p>
            <a:pPr marL="360363" indent="-360363">
              <a:buClr>
                <a:srgbClr val="0059C2"/>
              </a:buClr>
              <a:buFont typeface="Arial" pitchFamily="34" charset="0"/>
              <a:buChar char="•"/>
              <a:tabLst>
                <a:tab pos="266700" algn="l"/>
              </a:tabLst>
            </a:pPr>
            <a:r>
              <a:rPr lang="en-GB" sz="2400" dirty="0" smtClean="0">
                <a:solidFill>
                  <a:srgbClr val="0070C0"/>
                </a:solidFill>
              </a:rPr>
              <a:t>Adequate enforcement is essential to contribute to fairer competition</a:t>
            </a:r>
          </a:p>
          <a:p>
            <a:pPr marL="360363" indent="-360363">
              <a:buClr>
                <a:srgbClr val="0059C2"/>
              </a:buClr>
              <a:buFont typeface="Arial" pitchFamily="34" charset="0"/>
              <a:buChar char="•"/>
              <a:tabLst>
                <a:tab pos="266700" algn="l"/>
              </a:tabLst>
            </a:pPr>
            <a:r>
              <a:rPr lang="en-GB" sz="2400" dirty="0" smtClean="0">
                <a:solidFill>
                  <a:srgbClr val="0070C0"/>
                </a:solidFill>
              </a:rPr>
              <a:t>Need to preserve competitive environment with level playing field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New Template  Watermark 4-3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solidFill>
            <a:schemeClr val="accent3"/>
          </a:solidFill>
        </a:ln>
      </a:spPr>
      <a:bodyPr rtlCol="0" anchor="ctr">
        <a:normAutofit/>
      </a:bodyPr>
      <a:lstStyle>
        <a:defPPr algn="ctr">
          <a:defRPr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Passenger Transpor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Key messages 2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Picture 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3200" baseline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lob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cademy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IR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ustainable Developmen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Facilitation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Goods Transpor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Taxi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  Watermark 4-3</Template>
  <TotalTime>300</TotalTime>
  <Words>797</Words>
  <Application>Microsoft Macintosh PowerPoint</Application>
  <PresentationFormat>On-screen Show (4:3)</PresentationFormat>
  <Paragraphs>114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New Template  Watermark 4-3</vt:lpstr>
      <vt:lpstr>Slides</vt:lpstr>
      <vt:lpstr>Globe</vt:lpstr>
      <vt:lpstr>Academy</vt:lpstr>
      <vt:lpstr>TIR</vt:lpstr>
      <vt:lpstr>Sustainable Development</vt:lpstr>
      <vt:lpstr>Facilitation</vt:lpstr>
      <vt:lpstr>Goods Transport</vt:lpstr>
      <vt:lpstr>Taxi</vt:lpstr>
      <vt:lpstr>Passenger Transport</vt:lpstr>
      <vt:lpstr>1_Key messages 2</vt:lpstr>
      <vt:lpstr>Picture Slides</vt:lpstr>
      <vt:lpstr>Closure page</vt:lpstr>
      <vt:lpstr>Language challenges of enforcement in a globalising transport industry  - The view of the IRU - Oleg Kamberski, Head Passenger Transport</vt:lpstr>
      <vt:lpstr>This is the IRU</vt:lpstr>
      <vt:lpstr>Evolution of IRU Membership</vt:lpstr>
      <vt:lpstr>This is the IRU</vt:lpstr>
      <vt:lpstr>IRU Secretariat General</vt:lpstr>
      <vt:lpstr>IRU International Commissions &amp; Working Parties</vt:lpstr>
      <vt:lpstr>Worldwide Excellence in Road Transport Training</vt:lpstr>
      <vt:lpstr>Facilitation of road transport</vt:lpstr>
      <vt:lpstr>Enforcement today</vt:lpstr>
      <vt:lpstr>Enforcement today</vt:lpstr>
      <vt:lpstr>Enforcement – a joint effort</vt:lpstr>
      <vt:lpstr>Enforcement – a joint effort</vt:lpstr>
      <vt:lpstr>Language challenges of enforcement - general</vt:lpstr>
      <vt:lpstr>Language challenges of enforcement – road-side</vt:lpstr>
      <vt:lpstr>Language challenges of enforcement - documents</vt:lpstr>
      <vt:lpstr>Language challenges of enforcement - appeals</vt:lpstr>
      <vt:lpstr>Language challenges of enforcement - borders</vt:lpstr>
      <vt:lpstr>Добро утро! Моля да представите документите на превозното средство – best practices</vt:lpstr>
      <vt:lpstr>Language challenges of enforcement - 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IRU 2014</dc:title>
  <dc:creator>Awatts</dc:creator>
  <cp:lastModifiedBy>Stuart Colley</cp:lastModifiedBy>
  <cp:revision>173</cp:revision>
  <dcterms:created xsi:type="dcterms:W3CDTF">2013-12-24T10:10:45Z</dcterms:created>
  <dcterms:modified xsi:type="dcterms:W3CDTF">2014-06-19T15:58:48Z</dcterms:modified>
</cp:coreProperties>
</file>