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21.xml" ContentType="application/vnd.openxmlformats-officedocument.theme+xml"/>
  <Override PartName="/ppt/notesSlides/notesSlide7.xml" ContentType="application/vnd.openxmlformats-officedocument.presentationml.notes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notesSlides/notesSlide24.xml" ContentType="application/vnd.openxmlformats-officedocument.presentationml.notesSlide+xml"/>
  <Override PartName="/docProps/app.xml" ContentType="application/vnd.openxmlformats-officedocument.extended-properties+xml"/>
  <Override PartName="/ppt/slideMasters/slideMaster23.xml" ContentType="application/vnd.openxmlformats-officedocument.presentationml.slideMaster+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theme/theme22.xml" ContentType="application/vnd.openxmlformats-officedocument.them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theme/theme23.xml" ContentType="application/vnd.openxmlformats-officedocument.them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slideMasters/slideMaster25.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slideMasters/slideMaster21.xml" ContentType="application/vnd.openxmlformats-officedocument.presentationml.slideMaster+xml"/>
  <Override PartName="/ppt/theme/theme24.xml" ContentType="application/vnd.openxmlformats-officedocument.them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20.xml" ContentType="application/vnd.openxmlformats-officedocument.theme+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6" r:id="rId3"/>
    <p:sldMasterId id="2147483692" r:id="rId4"/>
    <p:sldMasterId id="2147483698" r:id="rId5"/>
    <p:sldMasterId id="2147483704" r:id="rId6"/>
    <p:sldMasterId id="2147483710" r:id="rId7"/>
    <p:sldMasterId id="2147483716" r:id="rId8"/>
    <p:sldMasterId id="2147483722" r:id="rId9"/>
    <p:sldMasterId id="2147483728" r:id="rId10"/>
    <p:sldMasterId id="2147483684" r:id="rId11"/>
    <p:sldMasterId id="2147483670" r:id="rId12"/>
    <p:sldMasterId id="2147483677" r:id="rId13"/>
    <p:sldMasterId id="2147483734" r:id="rId14"/>
    <p:sldMasterId id="2147483737" r:id="rId15"/>
    <p:sldMasterId id="2147483743" r:id="rId16"/>
    <p:sldMasterId id="2147483749" r:id="rId17"/>
    <p:sldMasterId id="2147483755" r:id="rId18"/>
    <p:sldMasterId id="2147483761" r:id="rId19"/>
    <p:sldMasterId id="2147483767" r:id="rId20"/>
    <p:sldMasterId id="2147483773" r:id="rId21"/>
    <p:sldMasterId id="2147483779" r:id="rId22"/>
    <p:sldMasterId id="2147483785" r:id="rId23"/>
    <p:sldMasterId id="2147483791" r:id="rId24"/>
    <p:sldMasterId id="2147483793" r:id="rId25"/>
    <p:sldMasterId id="2147483795" r:id="rId26"/>
  </p:sldMasterIdLst>
  <p:notesMasterIdLst>
    <p:notesMasterId r:id="rId68"/>
  </p:notesMasterIdLst>
  <p:handoutMasterIdLst>
    <p:handoutMasterId r:id="rId69"/>
  </p:handoutMasterIdLst>
  <p:sldIdLst>
    <p:sldId id="256" r:id="rId27"/>
    <p:sldId id="286" r:id="rId28"/>
    <p:sldId id="287" r:id="rId29"/>
    <p:sldId id="289" r:id="rId30"/>
    <p:sldId id="292" r:id="rId31"/>
    <p:sldId id="294" r:id="rId32"/>
    <p:sldId id="295" r:id="rId33"/>
    <p:sldId id="298" r:id="rId34"/>
    <p:sldId id="312" r:id="rId35"/>
    <p:sldId id="304" r:id="rId36"/>
    <p:sldId id="305" r:id="rId37"/>
    <p:sldId id="306" r:id="rId38"/>
    <p:sldId id="307" r:id="rId39"/>
    <p:sldId id="318" r:id="rId40"/>
    <p:sldId id="319" r:id="rId41"/>
    <p:sldId id="321" r:id="rId42"/>
    <p:sldId id="313" r:id="rId43"/>
    <p:sldId id="314" r:id="rId44"/>
    <p:sldId id="322" r:id="rId45"/>
    <p:sldId id="323" r:id="rId46"/>
    <p:sldId id="324" r:id="rId47"/>
    <p:sldId id="325" r:id="rId48"/>
    <p:sldId id="31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260" r:id="rId67"/>
  </p:sldIdLst>
  <p:sldSz cx="9144000" cy="6858000" type="screen4x3"/>
  <p:notesSz cx="6669088" cy="100504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8E6"/>
    <a:srgbClr val="006FF6"/>
    <a:srgbClr val="9933FF"/>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96092" autoAdjust="0"/>
  </p:normalViewPr>
  <p:slideViewPr>
    <p:cSldViewPr>
      <p:cViewPr varScale="1">
        <p:scale>
          <a:sx n="112" d="100"/>
          <a:sy n="112" d="100"/>
        </p:scale>
        <p:origin x="-1584" y="-78"/>
      </p:cViewPr>
      <p:guideLst>
        <p:guide orient="horz" pos="2160"/>
        <p:guide pos="2880"/>
      </p:guideLst>
    </p:cSldViewPr>
  </p:slideViewPr>
  <p:outlineViewPr>
    <p:cViewPr>
      <p:scale>
        <a:sx n="33" d="100"/>
        <a:sy n="33" d="100"/>
      </p:scale>
      <p:origin x="0" y="1153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50244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128" y="0"/>
            <a:ext cx="2890405" cy="502443"/>
          </a:xfrm>
          <a:prstGeom prst="rect">
            <a:avLst/>
          </a:prstGeom>
        </p:spPr>
        <p:txBody>
          <a:bodyPr vert="horz" lIns="91440" tIns="45720" rIns="91440" bIns="45720" rtlCol="0"/>
          <a:lstStyle>
            <a:lvl1pPr algn="r">
              <a:defRPr sz="1200"/>
            </a:lvl1pPr>
          </a:lstStyle>
          <a:p>
            <a:fld id="{3DD200D4-1E12-4B3D-9BDC-E81C84618533}" type="datetimeFigureOut">
              <a:rPr lang="en-GB" smtClean="0"/>
              <a:pPr/>
              <a:t>26/02/2014</a:t>
            </a:fld>
            <a:endParaRPr lang="en-GB"/>
          </a:p>
        </p:txBody>
      </p:sp>
      <p:sp>
        <p:nvSpPr>
          <p:cNvPr id="4" name="Footer Placeholder 3"/>
          <p:cNvSpPr>
            <a:spLocks noGrp="1"/>
          </p:cNvSpPr>
          <p:nvPr>
            <p:ph type="ftr" sz="quarter" idx="2"/>
          </p:nvPr>
        </p:nvSpPr>
        <p:spPr>
          <a:xfrm>
            <a:off x="0" y="9546416"/>
            <a:ext cx="2890405" cy="50244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128" y="9546416"/>
            <a:ext cx="2890405" cy="502442"/>
          </a:xfrm>
          <a:prstGeom prst="rect">
            <a:avLst/>
          </a:prstGeom>
        </p:spPr>
        <p:txBody>
          <a:bodyPr vert="horz" lIns="91440" tIns="45720" rIns="91440" bIns="45720" rtlCol="0" anchor="b"/>
          <a:lstStyle>
            <a:lvl1pPr algn="r">
              <a:defRPr sz="1200"/>
            </a:lvl1pPr>
          </a:lstStyle>
          <a:p>
            <a:fld id="{30F269ED-63E0-4F40-A082-F80633E2D5C7}"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889938" cy="502523"/>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777607" y="1"/>
            <a:ext cx="2889938" cy="502523"/>
          </a:xfrm>
          <a:prstGeom prst="rect">
            <a:avLst/>
          </a:prstGeom>
        </p:spPr>
        <p:txBody>
          <a:bodyPr vert="horz" lIns="91440" tIns="45720" rIns="91440" bIns="45720" rtlCol="0"/>
          <a:lstStyle>
            <a:lvl1pPr algn="r">
              <a:defRPr sz="1200"/>
            </a:lvl1pPr>
          </a:lstStyle>
          <a:p>
            <a:fld id="{D49C66BD-9B58-4FCF-B10B-CCFDD2285FAD}" type="datetimeFigureOut">
              <a:rPr lang="fr-CH" smtClean="0"/>
              <a:pPr/>
              <a:t>26.02.2014</a:t>
            </a:fld>
            <a:endParaRPr lang="fr-CH"/>
          </a:p>
        </p:txBody>
      </p:sp>
      <p:sp>
        <p:nvSpPr>
          <p:cNvPr id="4" name="Slide Image Placeholder 3"/>
          <p:cNvSpPr>
            <a:spLocks noGrp="1" noRot="1" noChangeAspect="1"/>
          </p:cNvSpPr>
          <p:nvPr>
            <p:ph type="sldImg" idx="2"/>
          </p:nvPr>
        </p:nvSpPr>
        <p:spPr>
          <a:xfrm>
            <a:off x="823913" y="754063"/>
            <a:ext cx="5021262" cy="3767137"/>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66909" y="4773971"/>
            <a:ext cx="5335270" cy="45227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6" name="Footer Placeholder 5"/>
          <p:cNvSpPr>
            <a:spLocks noGrp="1"/>
          </p:cNvSpPr>
          <p:nvPr>
            <p:ph type="ftr" sz="quarter" idx="4"/>
          </p:nvPr>
        </p:nvSpPr>
        <p:spPr>
          <a:xfrm>
            <a:off x="1" y="9546197"/>
            <a:ext cx="2889938" cy="502523"/>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777607" y="9546197"/>
            <a:ext cx="2889938" cy="502523"/>
          </a:xfrm>
          <a:prstGeom prst="rect">
            <a:avLst/>
          </a:prstGeom>
        </p:spPr>
        <p:txBody>
          <a:bodyPr vert="horz" lIns="91440" tIns="45720" rIns="91440" bIns="45720" rtlCol="0" anchor="b"/>
          <a:lstStyle>
            <a:lvl1pPr algn="r">
              <a:defRPr sz="1200"/>
            </a:lvl1pPr>
          </a:lstStyle>
          <a:p>
            <a:fld id="{28F877CD-B2B8-4651-B378-F68E55336179}" type="slidenum">
              <a:rPr lang="fr-CH" smtClean="0"/>
              <a:pPr/>
              <a:t>‹#›</a:t>
            </a:fld>
            <a:endParaRPr lang="fr-C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ru.org/en_bookshop_item?id=171"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volvotrucks.com/SiteCollectionDocuments/VTC/Corporate/Values/ART%20Report%202013.pdf" TargetMode="External"/><Relationship Id="rId4" Type="http://schemas.openxmlformats.org/officeDocument/2006/relationships/hyperlink" Target="http://ai.fmcsa.dot.gov/ltccs/data/documents/LTCCS_Manual_Public.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1BD181F3-6079-4322-BE09-8656B34B26CA}"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ea typeface="+mn-ea"/>
                <a:cs typeface="Arial" pitchFamily="34" charset="0"/>
              </a:rPr>
              <a:t>The design of load  securing arrangements has to be based on:</a:t>
            </a:r>
          </a:p>
          <a:p>
            <a:endParaRPr lang="fr-CH" sz="1200" kern="1200" dirty="0" smtClean="0">
              <a:solidFill>
                <a:schemeClr val="tx1"/>
              </a:solidFill>
              <a:latin typeface="Arial" pitchFamily="34" charset="0"/>
              <a:ea typeface="+mn-ea"/>
              <a:cs typeface="Arial" pitchFamily="34" charset="0"/>
            </a:endParaRPr>
          </a:p>
          <a:p>
            <a:pPr>
              <a:buFont typeface="Wingdings" pitchFamily="2" charset="2"/>
              <a:buChar char="ü"/>
            </a:pPr>
            <a:r>
              <a:rPr lang="en-US" sz="1200" kern="1200" dirty="0" smtClean="0">
                <a:solidFill>
                  <a:schemeClr val="tx1"/>
                </a:solidFill>
                <a:latin typeface="Arial" pitchFamily="34" charset="0"/>
                <a:ea typeface="+mn-ea"/>
                <a:cs typeface="Arial" pitchFamily="34" charset="0"/>
              </a:rPr>
              <a:t>Acceleration</a:t>
            </a:r>
          </a:p>
          <a:p>
            <a:pPr>
              <a:buFont typeface="Wingdings" pitchFamily="2" charset="2"/>
              <a:buChar char="ü"/>
            </a:pPr>
            <a:r>
              <a:rPr lang="en-US" sz="1200" kern="1200" dirty="0" smtClean="0">
                <a:solidFill>
                  <a:schemeClr val="tx1"/>
                </a:solidFill>
                <a:latin typeface="Arial" pitchFamily="34" charset="0"/>
                <a:ea typeface="+mn-ea"/>
                <a:cs typeface="Arial" pitchFamily="34" charset="0"/>
              </a:rPr>
              <a:t>Friction factors</a:t>
            </a:r>
          </a:p>
          <a:p>
            <a:pPr>
              <a:buFont typeface="Wingdings" pitchFamily="2" charset="2"/>
              <a:buChar char="ü"/>
            </a:pPr>
            <a:r>
              <a:rPr lang="en-US" sz="1200" kern="1200" dirty="0" smtClean="0">
                <a:solidFill>
                  <a:schemeClr val="tx1"/>
                </a:solidFill>
                <a:latin typeface="Arial" pitchFamily="34" charset="0"/>
                <a:ea typeface="+mn-ea"/>
                <a:cs typeface="Arial" pitchFamily="34" charset="0"/>
              </a:rPr>
              <a:t>Safety factors</a:t>
            </a:r>
          </a:p>
          <a:p>
            <a:pPr>
              <a:buFont typeface="Wingdings" pitchFamily="2" charset="2"/>
              <a:buChar char="ü"/>
            </a:pPr>
            <a:r>
              <a:rPr lang="en-US" sz="1200" kern="1200" dirty="0" smtClean="0">
                <a:solidFill>
                  <a:schemeClr val="tx1"/>
                </a:solidFill>
                <a:latin typeface="Arial" pitchFamily="34" charset="0"/>
                <a:ea typeface="+mn-ea"/>
                <a:cs typeface="Arial" pitchFamily="34" charset="0"/>
              </a:rPr>
              <a:t>Test methods</a:t>
            </a:r>
            <a:endParaRPr lang="fr-CH"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Arial" pitchFamily="34" charset="0"/>
                <a:ea typeface="+mn-ea"/>
                <a:cs typeface="Arial" pitchFamily="34" charset="0"/>
              </a:rPr>
              <a:t>The sum of effects of locking, blocking, direct and frictional lashing are allowed to be used to prevent the load from moving including sliding, tilting, rolling, wandering, substantial deformation and rotation.</a:t>
            </a:r>
            <a:endParaRPr lang="fr-CH" sz="12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F67A424-6BE3-4182-9A1D-BEF7E8F37A0D}" type="slidenum">
              <a:rPr lang="fr-CH" smtClean="0"/>
              <a:pPr/>
              <a:t>25</a:t>
            </a:fld>
            <a:endParaRPr lang="fr-C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Arial" charset="0"/>
                <a:ea typeface="+mn-ea"/>
                <a:cs typeface="+mn-cs"/>
              </a:rPr>
              <a:t>Load securing arrangements to prevent load from sliding, tilting and rolling should be designed in accordance with the instructions in the quick lashing guide.</a:t>
            </a:r>
          </a:p>
          <a:p>
            <a:r>
              <a:rPr lang="nl-BE" sz="1200" kern="1200" dirty="0" smtClean="0">
                <a:solidFill>
                  <a:schemeClr val="tx1"/>
                </a:solidFill>
                <a:latin typeface="Arial" charset="0"/>
                <a:ea typeface="+mn-ea"/>
                <a:cs typeface="+mn-cs"/>
              </a:rPr>
              <a:t>If there is no risk of the goods sliding, tipping or rolling - then the goods can be transported without the use of lashing straps. However, there is a risk that unlashed goods will move in transit because of vibration. To prevent unlashed / unblocked load from being significantly displaced due to vibration, it is recommended to use one top over lashing with standard tension force</a:t>
            </a:r>
            <a:r>
              <a:rPr lang="nl-BE" sz="1200" kern="1200" baseline="0" dirty="0" smtClean="0">
                <a:solidFill>
                  <a:schemeClr val="tx1"/>
                </a:solidFill>
                <a:latin typeface="Arial" charset="0"/>
                <a:ea typeface="+mn-ea"/>
                <a:cs typeface="+mn-cs"/>
              </a:rPr>
              <a:t> for instance </a:t>
            </a:r>
            <a:r>
              <a:rPr lang="nl-BE" sz="1200" kern="1200" dirty="0" smtClean="0">
                <a:solidFill>
                  <a:schemeClr val="tx1"/>
                </a:solidFill>
                <a:latin typeface="Arial" charset="0"/>
                <a:ea typeface="+mn-ea"/>
                <a:cs typeface="+mn-cs"/>
              </a:rPr>
              <a:t>S</a:t>
            </a:r>
            <a:r>
              <a:rPr lang="nl-BE" sz="1200" kern="1200" baseline="-25000" dirty="0" smtClean="0">
                <a:solidFill>
                  <a:schemeClr val="tx1"/>
                </a:solidFill>
                <a:latin typeface="Arial" charset="0"/>
                <a:ea typeface="+mn-ea"/>
                <a:cs typeface="+mn-cs"/>
              </a:rPr>
              <a:t>TF</a:t>
            </a:r>
            <a:r>
              <a:rPr lang="nl-BE" sz="1200" kern="1200" dirty="0" smtClean="0">
                <a:solidFill>
                  <a:schemeClr val="tx1"/>
                </a:solidFill>
                <a:latin typeface="Arial" charset="0"/>
                <a:ea typeface="+mn-ea"/>
                <a:cs typeface="+mn-cs"/>
              </a:rPr>
              <a:t> 400 daN per four tons of load.</a:t>
            </a:r>
            <a:endParaRPr lang="fr-CH"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26</a:t>
            </a:fld>
            <a:endParaRPr lang="fr-C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Arial" charset="0"/>
                <a:ea typeface="+mn-ea"/>
                <a:cs typeface="+mn-cs"/>
              </a:rPr>
              <a:t>Transport units</a:t>
            </a:r>
            <a:r>
              <a:rPr lang="en-GB" sz="1200" kern="1200" baseline="0" dirty="0" smtClean="0">
                <a:solidFill>
                  <a:schemeClr val="tx1"/>
                </a:solidFill>
                <a:latin typeface="Arial" charset="0"/>
                <a:ea typeface="+mn-ea"/>
                <a:cs typeface="+mn-cs"/>
              </a:rPr>
              <a:t> </a:t>
            </a:r>
            <a:r>
              <a:rPr lang="en-GB" sz="1200" kern="1200" dirty="0" smtClean="0">
                <a:solidFill>
                  <a:schemeClr val="tx1"/>
                </a:solidFill>
                <a:latin typeface="Arial" charset="0"/>
                <a:ea typeface="+mn-ea"/>
                <a:cs typeface="+mn-cs"/>
              </a:rPr>
              <a:t>are particularly sensitive to the position of the centre of gravity of the load, due to specified axle loads. Such vehicles may be equipped with specific diagrams, which show the permissible pay load as a function of the longitudinal position of its centre of gravity.</a:t>
            </a:r>
            <a:endParaRPr lang="fr-CH" dirty="0" smtClean="0"/>
          </a:p>
        </p:txBody>
      </p:sp>
      <p:sp>
        <p:nvSpPr>
          <p:cNvPr id="4" name="Slide Number Placeholder 3"/>
          <p:cNvSpPr>
            <a:spLocks noGrp="1"/>
          </p:cNvSpPr>
          <p:nvPr>
            <p:ph type="sldNum" sz="quarter" idx="10"/>
          </p:nvPr>
        </p:nvSpPr>
        <p:spPr/>
        <p:txBody>
          <a:bodyPr/>
          <a:lstStyle/>
          <a:p>
            <a:fld id="{FF67A424-6BE3-4182-9A1D-BEF7E8F37A0D}" type="slidenum">
              <a:rPr lang="fr-CH" smtClean="0"/>
              <a:pPr/>
              <a:t>27</a:t>
            </a:fld>
            <a:endParaRPr lang="fr-C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sz="1200" kern="1200" dirty="0" smtClean="0">
                <a:solidFill>
                  <a:schemeClr val="tx1"/>
                </a:solidFill>
                <a:latin typeface="Arial" pitchFamily="34" charset="0"/>
                <a:ea typeface="+mn-ea"/>
                <a:cs typeface="Arial" pitchFamily="34" charset="0"/>
              </a:rPr>
              <a:t>The restraining method(s) used should be able to withstand the varying climatic conditions (temperature, humidity etc) likely to be encountered during the journey.</a:t>
            </a:r>
          </a:p>
          <a:p>
            <a:r>
              <a:rPr lang="nl-BE" sz="1200" kern="1200" dirty="0" smtClean="0">
                <a:solidFill>
                  <a:schemeClr val="tx1"/>
                </a:solidFill>
                <a:latin typeface="Arial" pitchFamily="34" charset="0"/>
                <a:ea typeface="+mn-ea"/>
                <a:cs typeface="Arial" pitchFamily="34" charset="0"/>
              </a:rPr>
              <a:t>The IRU Guidelines demonstrates several illustrations</a:t>
            </a:r>
            <a:r>
              <a:rPr lang="nl-BE" sz="1200" kern="1200" baseline="0" dirty="0" smtClean="0">
                <a:solidFill>
                  <a:schemeClr val="tx1"/>
                </a:solidFill>
                <a:latin typeface="Arial" pitchFamily="34" charset="0"/>
                <a:ea typeface="+mn-ea"/>
                <a:cs typeface="Arial" pitchFamily="34" charset="0"/>
              </a:rPr>
              <a:t> of securing methods and equipements, such as:</a:t>
            </a:r>
          </a:p>
          <a:p>
            <a:pPr lvl="0">
              <a:buFont typeface="Wingdings" pitchFamily="2" charset="2"/>
              <a:buChar char="ü"/>
            </a:pPr>
            <a:r>
              <a:rPr lang="en-US" sz="1200" kern="1200" dirty="0" smtClean="0">
                <a:solidFill>
                  <a:schemeClr val="tx1"/>
                </a:solidFill>
                <a:latin typeface="Arial" pitchFamily="34" charset="0"/>
                <a:ea typeface="+mn-ea"/>
                <a:cs typeface="Arial" pitchFamily="34" charset="0"/>
              </a:rPr>
              <a:t>locking</a:t>
            </a:r>
            <a:endParaRPr lang="fr-CH" sz="1200" kern="1200" dirty="0" smtClean="0">
              <a:solidFill>
                <a:schemeClr val="tx1"/>
              </a:solidFill>
              <a:latin typeface="Arial" pitchFamily="34" charset="0"/>
              <a:ea typeface="+mn-ea"/>
              <a:cs typeface="Arial" pitchFamily="34" charset="0"/>
            </a:endParaRPr>
          </a:p>
          <a:p>
            <a:pPr lvl="0">
              <a:buFont typeface="Wingdings" pitchFamily="2" charset="2"/>
              <a:buChar char="ü"/>
            </a:pPr>
            <a:r>
              <a:rPr lang="en-US" sz="1200" kern="1200" dirty="0" smtClean="0">
                <a:solidFill>
                  <a:schemeClr val="tx1"/>
                </a:solidFill>
                <a:latin typeface="Arial" pitchFamily="34" charset="0"/>
                <a:ea typeface="+mn-ea"/>
                <a:cs typeface="Arial" pitchFamily="34" charset="0"/>
              </a:rPr>
              <a:t>blocking</a:t>
            </a:r>
            <a:endParaRPr lang="fr-CH" sz="1200" kern="1200" dirty="0" smtClean="0">
              <a:solidFill>
                <a:schemeClr val="tx1"/>
              </a:solidFill>
              <a:latin typeface="Arial" pitchFamily="34" charset="0"/>
              <a:ea typeface="+mn-ea"/>
              <a:cs typeface="Arial" pitchFamily="34" charset="0"/>
            </a:endParaRPr>
          </a:p>
          <a:p>
            <a:pPr lvl="0">
              <a:buFont typeface="Wingdings" pitchFamily="2" charset="2"/>
              <a:buChar char="ü"/>
            </a:pPr>
            <a:r>
              <a:rPr lang="en-US" sz="1200" kern="1200" dirty="0" smtClean="0">
                <a:solidFill>
                  <a:schemeClr val="tx1"/>
                </a:solidFill>
                <a:latin typeface="Arial" pitchFamily="34" charset="0"/>
                <a:ea typeface="+mn-ea"/>
                <a:cs typeface="Arial" pitchFamily="34" charset="0"/>
              </a:rPr>
              <a:t>direct lashing</a:t>
            </a:r>
            <a:endParaRPr lang="fr-CH" sz="1200" kern="1200" dirty="0" smtClean="0">
              <a:solidFill>
                <a:schemeClr val="tx1"/>
              </a:solidFill>
              <a:latin typeface="Arial" pitchFamily="34" charset="0"/>
              <a:ea typeface="+mn-ea"/>
              <a:cs typeface="Arial" pitchFamily="34" charset="0"/>
            </a:endParaRPr>
          </a:p>
          <a:p>
            <a:pPr lvl="0">
              <a:buFont typeface="Wingdings" pitchFamily="2" charset="2"/>
              <a:buChar char="ü"/>
            </a:pPr>
            <a:r>
              <a:rPr lang="en-US" sz="1200" kern="1200" dirty="0" smtClean="0">
                <a:solidFill>
                  <a:schemeClr val="tx1"/>
                </a:solidFill>
                <a:latin typeface="Arial" pitchFamily="34" charset="0"/>
                <a:ea typeface="+mn-ea"/>
                <a:cs typeface="Arial" pitchFamily="34" charset="0"/>
              </a:rPr>
              <a:t>top-over lashing</a:t>
            </a:r>
            <a:endParaRPr lang="fr-CH" sz="1200" kern="1200" dirty="0" smtClean="0">
              <a:solidFill>
                <a:schemeClr val="tx1"/>
              </a:solidFill>
              <a:latin typeface="Arial" pitchFamily="34" charset="0"/>
              <a:ea typeface="+mn-ea"/>
              <a:cs typeface="Arial" pitchFamily="34" charset="0"/>
            </a:endParaRPr>
          </a:p>
          <a:p>
            <a:pPr lvl="0">
              <a:buFont typeface="Wingdings" pitchFamily="2" charset="2"/>
              <a:buChar char="ü"/>
            </a:pPr>
            <a:r>
              <a:rPr lang="en-US" sz="1200" kern="1200" dirty="0" smtClean="0">
                <a:solidFill>
                  <a:schemeClr val="tx1"/>
                </a:solidFill>
                <a:latin typeface="Arial" pitchFamily="34" charset="0"/>
                <a:ea typeface="+mn-ea"/>
                <a:cs typeface="Arial" pitchFamily="34" charset="0"/>
              </a:rPr>
              <a:t>combinations of methods in conjunction with friction</a:t>
            </a:r>
          </a:p>
          <a:p>
            <a:pPr lvl="0">
              <a:buFont typeface="Wingdings" pitchFamily="2" charset="2"/>
              <a:buNone/>
            </a:pPr>
            <a:endParaRPr lang="en-US" sz="1200" kern="1200" dirty="0" smtClean="0">
              <a:solidFill>
                <a:schemeClr val="tx1"/>
              </a:solidFill>
              <a:latin typeface="Arial" pitchFamily="34" charset="0"/>
              <a:ea typeface="+mn-ea"/>
              <a:cs typeface="Arial" pitchFamily="34" charset="0"/>
            </a:endParaRPr>
          </a:p>
          <a:p>
            <a:pPr lvl="0">
              <a:buFont typeface="Wingdings" pitchFamily="2" charset="2"/>
              <a:buNone/>
            </a:pPr>
            <a:r>
              <a:rPr lang="en-US" sz="1200" kern="1200" dirty="0" smtClean="0">
                <a:solidFill>
                  <a:schemeClr val="tx1"/>
                </a:solidFill>
                <a:latin typeface="Arial" pitchFamily="34" charset="0"/>
                <a:ea typeface="+mn-ea"/>
                <a:cs typeface="Arial" pitchFamily="34" charset="0"/>
              </a:rPr>
              <a:t>Combination two or more restraining methods is the most practical and cost efficient; i.e. top over lashing can be combined with base blocking, etc.</a:t>
            </a:r>
          </a:p>
          <a:p>
            <a:pPr lvl="0">
              <a:buFont typeface="Wingdings" pitchFamily="2" charset="2"/>
              <a:buNone/>
            </a:pPr>
            <a:endParaRPr lang="fr-CH" sz="1200" kern="1200" dirty="0" smtClean="0">
              <a:solidFill>
                <a:schemeClr val="tx1"/>
              </a:solidFill>
              <a:latin typeface="Arial" pitchFamily="34" charset="0"/>
              <a:ea typeface="+mn-ea"/>
              <a:cs typeface="Arial" pitchFamily="34" charset="0"/>
            </a:endParaRPr>
          </a:p>
          <a:p>
            <a:endParaRPr lang="fr-CH" dirty="0" smtClean="0"/>
          </a:p>
          <a:p>
            <a:endParaRPr lang="fr-CH"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28</a:t>
            </a:fld>
            <a:endParaRPr lang="fr-C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latin typeface="Arial" pitchFamily="34" charset="0"/>
                <a:ea typeface="+mn-ea"/>
                <a:cs typeface="Arial" pitchFamily="34" charset="0"/>
              </a:rPr>
              <a:t>By blocking, gaps must be filled with a filler material to create compressive forces that ensure a satisfactory blocking of the load!</a:t>
            </a:r>
            <a:endParaRPr lang="fr-CH"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H"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ea typeface="HelveticaNeueLTW1G-Th"/>
                <a:cs typeface="Arial" pitchFamily="34" charset="0"/>
              </a:rPr>
              <a:t>Gaps must be </a:t>
            </a:r>
            <a:r>
              <a:rPr lang="en-US" sz="1200" spc="-5" dirty="0" smtClean="0">
                <a:latin typeface="Arial" pitchFamily="34" charset="0"/>
                <a:ea typeface="HelveticaNeueLTW1G-Th"/>
                <a:cs typeface="Arial" pitchFamily="34" charset="0"/>
              </a:rPr>
              <a:t>kept</a:t>
            </a:r>
            <a:r>
              <a:rPr lang="en-US" sz="1200" dirty="0" smtClean="0">
                <a:latin typeface="Arial" pitchFamily="34" charset="0"/>
                <a:ea typeface="HelveticaNeueLTW1G-Th"/>
                <a:cs typeface="Arial" pitchFamily="34" charset="0"/>
              </a:rPr>
              <a:t> </a:t>
            </a:r>
            <a:r>
              <a:rPr lang="en-US" sz="1200" spc="-10" dirty="0" smtClean="0">
                <a:latin typeface="Arial" pitchFamily="34" charset="0"/>
                <a:ea typeface="HelveticaNeueLTW1G-Th"/>
                <a:cs typeface="Arial" pitchFamily="34" charset="0"/>
              </a:rPr>
              <a:t>to</a:t>
            </a:r>
            <a:r>
              <a:rPr lang="en-US" sz="1200" dirty="0" smtClean="0">
                <a:latin typeface="Arial" pitchFamily="34" charset="0"/>
                <a:ea typeface="HelveticaNeueLTW1G-Th"/>
                <a:cs typeface="Arial" pitchFamily="34" charset="0"/>
              </a:rPr>
              <a:t> a minimum, especially</a:t>
            </a:r>
            <a:r>
              <a:rPr lang="en-US" sz="1200" spc="140" dirty="0" smtClean="0">
                <a:latin typeface="Arial" pitchFamily="34" charset="0"/>
                <a:ea typeface="HelveticaNeueLTW1G-Th"/>
                <a:cs typeface="Arial" pitchFamily="34" charset="0"/>
              </a:rPr>
              <a:t> </a:t>
            </a:r>
            <a:r>
              <a:rPr lang="en-US" sz="1200" dirty="0" smtClean="0">
                <a:latin typeface="Arial" pitchFamily="34" charset="0"/>
                <a:ea typeface="HelveticaNeueLTW1G-Th"/>
                <a:cs typeface="Arial" pitchFamily="34" charset="0"/>
              </a:rPr>
              <a:t>those </a:t>
            </a:r>
            <a:r>
              <a:rPr lang="en-US" sz="1200" spc="-10" dirty="0" smtClean="0">
                <a:latin typeface="Arial" pitchFamily="34" charset="0"/>
                <a:ea typeface="HelveticaNeueLTW1G-Th"/>
                <a:cs typeface="Arial" pitchFamily="34" charset="0"/>
              </a:rPr>
              <a:t>to</a:t>
            </a:r>
            <a:r>
              <a:rPr lang="en-US" sz="1200" dirty="0" smtClean="0">
                <a:latin typeface="Arial" pitchFamily="34" charset="0"/>
                <a:ea typeface="HelveticaNeueLTW1G-Th"/>
                <a:cs typeface="Arial" pitchFamily="34" charset="0"/>
              </a:rPr>
              <a:t> the </a:t>
            </a:r>
            <a:r>
              <a:rPr lang="en-US" sz="1200" spc="-5" dirty="0" smtClean="0">
                <a:latin typeface="Arial" pitchFamily="34" charset="0"/>
                <a:ea typeface="HelveticaNeueLTW1G-Th"/>
                <a:cs typeface="Arial" pitchFamily="34" charset="0"/>
              </a:rPr>
              <a:t>headboard.</a:t>
            </a:r>
            <a:r>
              <a:rPr lang="en-US" sz="1200" dirty="0" smtClean="0">
                <a:latin typeface="Arial" pitchFamily="34" charset="0"/>
                <a:ea typeface="HelveticaNeueLTW1G-Th"/>
                <a:cs typeface="Arial" pitchFamily="34" charset="0"/>
              </a:rPr>
              <a:t> The load should be </a:t>
            </a:r>
            <a:r>
              <a:rPr lang="en-US" sz="1200" spc="-5" dirty="0" smtClean="0">
                <a:latin typeface="Arial" pitchFamily="34" charset="0"/>
                <a:ea typeface="HelveticaNeueLTW1G-Th"/>
                <a:cs typeface="Arial" pitchFamily="34" charset="0"/>
              </a:rPr>
              <a:t>blocked</a:t>
            </a:r>
            <a:r>
              <a:rPr lang="en-US" sz="1200" spc="125" dirty="0" smtClean="0">
                <a:latin typeface="Arial" pitchFamily="34" charset="0"/>
                <a:ea typeface="HelveticaNeueLTW1G-Th"/>
                <a:cs typeface="Arial" pitchFamily="34" charset="0"/>
              </a:rPr>
              <a:t> </a:t>
            </a:r>
            <a:r>
              <a:rPr lang="en-US" sz="1200" dirty="0" smtClean="0">
                <a:latin typeface="Arial" pitchFamily="34" charset="0"/>
                <a:ea typeface="HelveticaNeueLTW1G-Th"/>
                <a:cs typeface="Arial" pitchFamily="34" charset="0"/>
              </a:rPr>
              <a:t>against the head </a:t>
            </a:r>
            <a:r>
              <a:rPr lang="en-US" sz="1200" spc="-5" dirty="0" smtClean="0">
                <a:latin typeface="Arial" pitchFamily="34" charset="0"/>
                <a:ea typeface="HelveticaNeueLTW1G-Th"/>
                <a:cs typeface="Arial" pitchFamily="34" charset="0"/>
              </a:rPr>
              <a:t>board</a:t>
            </a:r>
            <a:r>
              <a:rPr lang="en-US" sz="1200" dirty="0" smtClean="0">
                <a:latin typeface="Arial" pitchFamily="34" charset="0"/>
                <a:ea typeface="HelveticaNeueLTW1G-Th"/>
                <a:cs typeface="Arial" pitchFamily="34" charset="0"/>
              </a:rPr>
              <a:t> either </a:t>
            </a:r>
            <a:r>
              <a:rPr lang="en-US" sz="1200" spc="-5" dirty="0" smtClean="0">
                <a:latin typeface="Arial" pitchFamily="34" charset="0"/>
                <a:ea typeface="HelveticaNeueLTW1G-Th"/>
                <a:cs typeface="Arial" pitchFamily="34" charset="0"/>
              </a:rPr>
              <a:t>directly</a:t>
            </a:r>
            <a:r>
              <a:rPr lang="en-US" sz="1200" dirty="0" smtClean="0">
                <a:latin typeface="Arial" pitchFamily="34" charset="0"/>
                <a:ea typeface="HelveticaNeueLTW1G-Th"/>
                <a:cs typeface="Arial" pitchFamily="34" charset="0"/>
              </a:rPr>
              <a:t> or by the use of</a:t>
            </a:r>
            <a:r>
              <a:rPr lang="en-US" sz="1200" spc="140" dirty="0" smtClean="0">
                <a:latin typeface="Arial" pitchFamily="34" charset="0"/>
                <a:ea typeface="HelveticaNeueLTW1G-Th"/>
                <a:cs typeface="Arial" pitchFamily="34" charset="0"/>
              </a:rPr>
              <a:t> </a:t>
            </a:r>
            <a:r>
              <a:rPr lang="en-US" sz="1200" dirty="0" smtClean="0">
                <a:latin typeface="Arial" pitchFamily="34" charset="0"/>
                <a:ea typeface="HelveticaNeueLTW1G-Th"/>
                <a:cs typeface="Arial" pitchFamily="34" charset="0"/>
              </a:rPr>
              <a:t>filler</a:t>
            </a:r>
            <a:r>
              <a:rPr lang="en-US" sz="1200" spc="-15" dirty="0" smtClean="0">
                <a:latin typeface="Arial" pitchFamily="34" charset="0"/>
                <a:ea typeface="HelveticaNeueLTW1G-Th"/>
                <a:cs typeface="Arial" pitchFamily="34" charset="0"/>
              </a:rPr>
              <a:t> </a:t>
            </a:r>
            <a:r>
              <a:rPr lang="en-US" sz="1200" spc="-5" dirty="0" smtClean="0">
                <a:latin typeface="Arial" pitchFamily="34" charset="0"/>
                <a:ea typeface="HelveticaNeueLTW1G-Th"/>
                <a:cs typeface="Arial" pitchFamily="34" charset="0"/>
              </a:rPr>
              <a:t>material</a:t>
            </a:r>
            <a:r>
              <a:rPr lang="en-US" sz="1200" spc="-10" dirty="0" smtClean="0">
                <a:latin typeface="Arial" pitchFamily="34" charset="0"/>
                <a:ea typeface="HelveticaNeueLTW1G-Th"/>
                <a:cs typeface="Arial" pitchFamily="34" charset="0"/>
              </a:rPr>
              <a:t> </a:t>
            </a:r>
            <a:r>
              <a:rPr lang="en-US" sz="1200" dirty="0" smtClean="0">
                <a:latin typeface="Arial" pitchFamily="34" charset="0"/>
                <a:ea typeface="HelveticaNeueLTW1G-Th"/>
                <a:cs typeface="Arial" pitchFamily="34" charset="0"/>
              </a:rPr>
              <a:t>in</a:t>
            </a:r>
            <a:r>
              <a:rPr lang="en-US" sz="1200" spc="-10" dirty="0" smtClean="0">
                <a:latin typeface="Arial" pitchFamily="34" charset="0"/>
                <a:ea typeface="HelveticaNeueLTW1G-Th"/>
                <a:cs typeface="Arial" pitchFamily="34" charset="0"/>
              </a:rPr>
              <a:t> </a:t>
            </a:r>
            <a:r>
              <a:rPr lang="en-US" sz="1200" dirty="0" smtClean="0">
                <a:latin typeface="Arial" pitchFamily="34" charset="0"/>
                <a:ea typeface="HelveticaNeueLTW1G-Th"/>
                <a:cs typeface="Arial" pitchFamily="34" charset="0"/>
              </a:rPr>
              <a:t>between,</a:t>
            </a:r>
            <a:r>
              <a:rPr lang="en-US" sz="1200" baseline="0" dirty="0" smtClean="0">
                <a:latin typeface="Arial" pitchFamily="34" charset="0"/>
                <a:ea typeface="HelveticaNeueLTW1G-Th"/>
                <a:cs typeface="Arial" pitchFamily="34" charset="0"/>
              </a:rPr>
              <a:t> such as a pallet.</a:t>
            </a:r>
            <a:endParaRPr lang="fr-CH" sz="1200" dirty="0" smtClean="0">
              <a:latin typeface="Arial" pitchFamily="34" charset="0"/>
              <a:ea typeface="HelveticaNeueLTW1G-Th"/>
              <a:cs typeface="Arial" pitchFamily="34" charset="0"/>
            </a:endParaRPr>
          </a:p>
          <a:p>
            <a:endParaRPr lang="fr-CH"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29</a:t>
            </a:fld>
            <a:endParaRPr lang="fr-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BE" sz="1200" dirty="0" smtClean="0">
                <a:latin typeface="Arial"/>
                <a:ea typeface="Times New Roman"/>
              </a:rPr>
              <a:t>Large empty spaces can alternatively be filled with empty pallets!</a:t>
            </a:r>
            <a:endParaRPr lang="nl-BE" sz="1200" kern="1200" dirty="0" smtClean="0">
              <a:solidFill>
                <a:schemeClr val="tx1"/>
              </a:solidFill>
              <a:latin typeface="Arial" charset="0"/>
              <a:ea typeface="+mn-ea"/>
              <a:cs typeface="+mn-cs"/>
            </a:endParaRPr>
          </a:p>
          <a:p>
            <a:r>
              <a:rPr lang="nl-BE" sz="1200" kern="1200" dirty="0" smtClean="0">
                <a:solidFill>
                  <a:schemeClr val="tx1"/>
                </a:solidFill>
                <a:latin typeface="Arial" charset="0"/>
                <a:ea typeface="+mn-ea"/>
                <a:cs typeface="+mn-cs"/>
              </a:rPr>
              <a:t>When there is a height difference between various layers, threshold blocking or panel blocking can be used for base blocking of the upper layer against the lower layer.</a:t>
            </a:r>
            <a:endParaRPr lang="fr-CH" dirty="0" smtClean="0"/>
          </a:p>
        </p:txBody>
      </p:sp>
      <p:sp>
        <p:nvSpPr>
          <p:cNvPr id="4" name="Slide Number Placeholder 3"/>
          <p:cNvSpPr>
            <a:spLocks noGrp="1"/>
          </p:cNvSpPr>
          <p:nvPr>
            <p:ph type="sldNum" sz="quarter" idx="10"/>
          </p:nvPr>
        </p:nvSpPr>
        <p:spPr/>
        <p:txBody>
          <a:bodyPr/>
          <a:lstStyle/>
          <a:p>
            <a:fld id="{FF67A424-6BE3-4182-9A1D-BEF7E8F37A0D}" type="slidenum">
              <a:rPr lang="fr-CH" smtClean="0"/>
              <a:pPr/>
              <a:t>30</a:t>
            </a:fld>
            <a:endParaRPr lang="fr-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ea typeface="+mn-ea"/>
                <a:cs typeface="Arial" pitchFamily="34" charset="0"/>
              </a:rPr>
              <a:t>The choice of the best means of securing a load to a vehicle will depend on the type and composition of the load to be carried. Operators should equip the vehicle with the securing equipment appropriate for the types of load usually carried. If general loads are carried, various types of securing equipment should be available.</a:t>
            </a:r>
            <a:endParaRPr lang="fr-CH" sz="1200" kern="1200" dirty="0" smtClean="0">
              <a:solidFill>
                <a:schemeClr val="tx1"/>
              </a:solidFill>
              <a:latin typeface="Arial" pitchFamily="34" charset="0"/>
              <a:ea typeface="+mn-ea"/>
              <a:cs typeface="Arial" pitchFamily="34" charset="0"/>
            </a:endParaRPr>
          </a:p>
          <a:p>
            <a:endParaRPr lang="fr-CH"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31</a:t>
            </a:fld>
            <a:endParaRPr lang="fr-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dirty="0" smtClean="0"/>
              <a:t>There</a:t>
            </a:r>
            <a:r>
              <a:rPr lang="en-GB" baseline="0" noProof="0" dirty="0" smtClean="0"/>
              <a:t> are different type of base material that can be used to increase securing between </a:t>
            </a:r>
            <a:r>
              <a:rPr lang="en-GB" baseline="0" noProof="0" dirty="0" err="1" smtClean="0"/>
              <a:t>paltform</a:t>
            </a:r>
            <a:r>
              <a:rPr lang="en-GB" baseline="0" noProof="0" dirty="0" smtClean="0"/>
              <a:t> and the load such as:</a:t>
            </a:r>
          </a:p>
          <a:p>
            <a:pPr>
              <a:buFont typeface="Wingdings" pitchFamily="2" charset="2"/>
              <a:buChar char="ü"/>
            </a:pPr>
            <a:r>
              <a:rPr lang="en-GB" baseline="0" noProof="0" dirty="0" smtClean="0"/>
              <a:t>Friction mats</a:t>
            </a:r>
          </a:p>
          <a:p>
            <a:pPr>
              <a:buFont typeface="Wingdings" pitchFamily="2" charset="2"/>
              <a:buChar char="ü"/>
            </a:pPr>
            <a:r>
              <a:rPr lang="en-GB" baseline="0" noProof="0" dirty="0" smtClean="0"/>
              <a:t>Wood runner</a:t>
            </a:r>
          </a:p>
          <a:p>
            <a:pPr>
              <a:buFont typeface="Wingdings" pitchFamily="2" charset="2"/>
              <a:buChar char="ü"/>
            </a:pPr>
            <a:r>
              <a:rPr lang="en-GB" baseline="0" noProof="0" dirty="0" smtClean="0"/>
              <a:t>Shrink </a:t>
            </a:r>
            <a:r>
              <a:rPr lang="en-GB" baseline="0" noProof="0" dirty="0" err="1" smtClean="0"/>
              <a:t>fil</a:t>
            </a:r>
            <a:r>
              <a:rPr lang="en-GB" baseline="0" noProof="0" dirty="0" smtClean="0"/>
              <a:t>,</a:t>
            </a:r>
          </a:p>
          <a:p>
            <a:pPr>
              <a:buFont typeface="Wingdings" pitchFamily="2" charset="2"/>
              <a:buChar char="ü"/>
            </a:pPr>
            <a:r>
              <a:rPr lang="en-GB" baseline="0" noProof="0" dirty="0" smtClean="0"/>
              <a:t>Band straps</a:t>
            </a:r>
          </a:p>
          <a:p>
            <a:pPr>
              <a:buFont typeface="Wingdings" pitchFamily="2" charset="2"/>
              <a:buChar char="ü"/>
            </a:pPr>
            <a:r>
              <a:rPr lang="en-GB" baseline="0" noProof="0" dirty="0" smtClean="0"/>
              <a:t>Edge </a:t>
            </a:r>
            <a:r>
              <a:rPr lang="en-GB" baseline="0" noProof="0" dirty="0" err="1" smtClean="0"/>
              <a:t>bewm</a:t>
            </a:r>
            <a:endParaRPr lang="en-GB" baseline="0" noProof="0" dirty="0" smtClean="0"/>
          </a:p>
          <a:p>
            <a:pPr>
              <a:buFont typeface="Wingdings" pitchFamily="2" charset="2"/>
              <a:buChar char="ü"/>
            </a:pPr>
            <a:r>
              <a:rPr lang="en-GB" baseline="0" noProof="0" dirty="0" smtClean="0"/>
              <a:t>Protective spacers and</a:t>
            </a:r>
          </a:p>
          <a:p>
            <a:pPr>
              <a:buFont typeface="Wingdings" pitchFamily="2" charset="2"/>
              <a:buChar char="ü"/>
            </a:pPr>
            <a:r>
              <a:rPr lang="en-GB" baseline="0" noProof="0" dirty="0" smtClean="0"/>
              <a:t>Tag washers</a:t>
            </a:r>
            <a:endParaRPr lang="en-GB" noProof="0"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32</a:t>
            </a:fld>
            <a:endParaRPr lang="fr-C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ea typeface="+mn-ea"/>
                <a:cs typeface="Arial" pitchFamily="34" charset="0"/>
              </a:rPr>
              <a:t>A lashing is a restraint device such as webbing, chain or wire rope that either ties load together or keeps load in contact with the load platform or any blocking</a:t>
            </a:r>
            <a:endParaRPr lang="fr-CH"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device. </a:t>
            </a:r>
          </a:p>
          <a:p>
            <a:endParaRPr lang="en-US"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ea typeface="+mn-ea"/>
                <a:cs typeface="Arial" pitchFamily="34" charset="0"/>
              </a:rPr>
              <a:t>If the load is only bottom blocked, lashing might be required to prevent tipping!</a:t>
            </a:r>
            <a:endParaRPr lang="fr-CH"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F67A424-6BE3-4182-9A1D-BEF7E8F37A0D}" type="slidenum">
              <a:rPr lang="fr-CH" smtClean="0"/>
              <a:pPr/>
              <a:t>33</a:t>
            </a:fld>
            <a:endParaRPr lang="fr-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sz="1200" kern="1200" dirty="0" smtClean="0">
                <a:solidFill>
                  <a:schemeClr val="tx1"/>
                </a:solidFill>
                <a:latin typeface="Arial" pitchFamily="34" charset="0"/>
                <a:ea typeface="+mn-ea"/>
                <a:cs typeface="Arial" pitchFamily="34" charset="0"/>
              </a:rPr>
              <a:t>Top-over lashing is a method of securing where lashings are positioned over the top of the goods in order to prevent the load section from tipping or sliding.</a:t>
            </a:r>
          </a:p>
          <a:p>
            <a:endParaRPr lang="en-US" cap="small" baseline="0" dirty="0" smtClean="0">
              <a:latin typeface="Arial" pitchFamily="34" charset="0"/>
              <a:cs typeface="Arial" pitchFamily="34" charset="0"/>
            </a:endParaRPr>
          </a:p>
          <a:p>
            <a:r>
              <a:rPr lang="en-US" sz="1200" kern="1200" dirty="0" smtClean="0">
                <a:solidFill>
                  <a:schemeClr val="tx1"/>
                </a:solidFill>
                <a:latin typeface="Arial" pitchFamily="34" charset="0"/>
                <a:ea typeface="+mn-ea"/>
                <a:cs typeface="Arial" pitchFamily="34" charset="0"/>
              </a:rPr>
              <a:t>If there is no side blocking at the bottom, for example top-over lashing can be used to press the load section towards the platform bed.</a:t>
            </a:r>
            <a:endParaRPr lang="en-US" cap="small" baseline="0" dirty="0" smtClean="0">
              <a:latin typeface="Arial" pitchFamily="34" charset="0"/>
              <a:cs typeface="Arial" pitchFamily="34" charset="0"/>
            </a:endParaRPr>
          </a:p>
          <a:p>
            <a:endParaRPr lang="en-US" cap="small" baseline="0" dirty="0" smtClean="0">
              <a:latin typeface="Arial" pitchFamily="34" charset="0"/>
              <a:cs typeface="Arial" pitchFamily="34" charset="0"/>
            </a:endParaRPr>
          </a:p>
          <a:p>
            <a:r>
              <a:rPr lang="en-US" cap="small" baseline="0" dirty="0" smtClean="0">
                <a:latin typeface="Arial" pitchFamily="34" charset="0"/>
                <a:cs typeface="Arial" pitchFamily="34" charset="0"/>
              </a:rPr>
              <a:t>THE LARGER THE ANGLE THE BETTER IT IS! BELOW 30° LIMITED EFFECT!</a:t>
            </a:r>
          </a:p>
          <a:p>
            <a:endParaRPr lang="fr-CH"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34</a:t>
            </a:fld>
            <a:endParaRPr lang="fr-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28F877CD-B2B8-4651-B378-F68E55336179}" type="slidenum">
              <a:rPr lang="fr-CH" smtClean="0"/>
              <a:pPr/>
              <a:t>6</a:t>
            </a:fld>
            <a:endParaRPr lang="fr-C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latin typeface="Arial" charset="0"/>
                <a:ea typeface="+mn-ea"/>
                <a:cs typeface="+mn-cs"/>
              </a:rPr>
              <a:t>Spring lashing can be used to prevent tipping and/or sliding forwards or backwards. </a:t>
            </a:r>
            <a:endParaRPr lang="fr-CH" sz="1200" kern="120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nl-BE" sz="1200" dirty="0" smtClean="0">
              <a:latin typeface="Arial"/>
              <a:ea typeface="Times New Roman"/>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l-BE" sz="1200" dirty="0" smtClean="0">
                <a:latin typeface="Arial"/>
                <a:ea typeface="Times New Roman"/>
              </a:rPr>
              <a:t>The angle to the load surface is measured in the longitudinal direction, and it is recommended that the angle is not more than 45</a:t>
            </a:r>
            <a:r>
              <a:rPr lang="nl-BE" sz="1200" baseline="30000" dirty="0" smtClean="0">
                <a:latin typeface="Arial"/>
                <a:ea typeface="Times New Roman"/>
              </a:rPr>
              <a:t>o</a:t>
            </a:r>
            <a:r>
              <a:rPr lang="nl-BE" sz="1200" baseline="0" dirty="0" smtClean="0">
                <a:latin typeface="Arial"/>
                <a:ea typeface="Times New Roman"/>
              </a:rPr>
              <a:t>.</a:t>
            </a:r>
            <a:endParaRPr lang="fr-CH" dirty="0" smtClean="0"/>
          </a:p>
          <a:p>
            <a:endParaRPr lang="fr-CH"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35</a:t>
            </a:fld>
            <a:endParaRPr lang="fr-C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latin typeface="Arial" charset="0"/>
                <a:ea typeface="+mn-ea"/>
                <a:cs typeface="+mn-cs"/>
              </a:rPr>
              <a:t>If the load is equipped with lashing eyes compatible with the strength of the lashing, it is possible to lash directly between the lashing eyes and the lashing points on the vehicle.</a:t>
            </a:r>
            <a:endParaRPr lang="fr-CH" dirty="0" smtClean="0"/>
          </a:p>
        </p:txBody>
      </p:sp>
      <p:sp>
        <p:nvSpPr>
          <p:cNvPr id="4" name="Slide Number Placeholder 3"/>
          <p:cNvSpPr>
            <a:spLocks noGrp="1"/>
          </p:cNvSpPr>
          <p:nvPr>
            <p:ph type="sldNum" sz="quarter" idx="10"/>
          </p:nvPr>
        </p:nvSpPr>
        <p:spPr/>
        <p:txBody>
          <a:bodyPr/>
          <a:lstStyle/>
          <a:p>
            <a:fld id="{FF67A424-6BE3-4182-9A1D-BEF7E8F37A0D}" type="slidenum">
              <a:rPr lang="fr-CH" smtClean="0"/>
              <a:pPr/>
              <a:t>36</a:t>
            </a:fld>
            <a:endParaRPr lang="fr-C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Arial" charset="0"/>
                <a:ea typeface="+mn-ea"/>
                <a:cs typeface="+mn-cs"/>
              </a:rPr>
              <a:t>To prevent sliding in longitudinal and transversal direction an arrangement with combined spring lashing, top-over or loop lashing and blocking as show in examples and designed </a:t>
            </a:r>
            <a:r>
              <a:rPr lang="nl-BE" sz="1200" kern="1200" dirty="0" smtClean="0">
                <a:solidFill>
                  <a:schemeClr val="tx1"/>
                </a:solidFill>
                <a:latin typeface="Arial" charset="0"/>
                <a:ea typeface="+mn-ea"/>
                <a:cs typeface="+mn-cs"/>
              </a:rPr>
              <a:t>in accordance with </a:t>
            </a:r>
            <a:r>
              <a:rPr lang="en-GB" sz="1200" kern="1200" dirty="0" smtClean="0">
                <a:solidFill>
                  <a:schemeClr val="tx1"/>
                </a:solidFill>
                <a:latin typeface="Arial" charset="0"/>
                <a:ea typeface="+mn-ea"/>
                <a:cs typeface="+mn-cs"/>
              </a:rPr>
              <a:t>the standard/Quick Lashing Guide could be used.</a:t>
            </a:r>
            <a:endParaRPr lang="fr-CH" dirty="0" smtClean="0"/>
          </a:p>
          <a:p>
            <a:endParaRPr lang="fr-CH"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37</a:t>
            </a:fld>
            <a:endParaRPr lang="fr-C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ea typeface="+mn-ea"/>
                <a:cs typeface="Arial" pitchFamily="34" charset="0"/>
              </a:rPr>
              <a:t>Personnel engaged in loading and securing should be trained and skilled to do this work and understand the relevant terminology.</a:t>
            </a:r>
            <a:r>
              <a:rPr lang="en-US" sz="1200" kern="1200" baseline="0" dirty="0" smtClean="0">
                <a:solidFill>
                  <a:schemeClr val="tx1"/>
                </a:solidFill>
                <a:latin typeface="Arial" pitchFamily="34" charset="0"/>
                <a:ea typeface="+mn-ea"/>
                <a:cs typeface="Arial" pitchFamily="34" charset="0"/>
              </a:rPr>
              <a:t> </a:t>
            </a:r>
            <a:r>
              <a:rPr lang="en-US" sz="1200" kern="1200" dirty="0" smtClean="0">
                <a:solidFill>
                  <a:schemeClr val="tx1"/>
                </a:solidFill>
                <a:latin typeface="Arial" pitchFamily="34" charset="0"/>
                <a:ea typeface="+mn-ea"/>
                <a:cs typeface="Arial" pitchFamily="34" charset="0"/>
              </a:rPr>
              <a:t>All persons should receive detailed training concerning specific requirements for the transport, loading and securing of load.</a:t>
            </a:r>
            <a:endParaRPr lang="fr-CH"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F67A424-6BE3-4182-9A1D-BEF7E8F37A0D}" type="slidenum">
              <a:rPr lang="fr-CH" smtClean="0"/>
              <a:pPr/>
              <a:t>38</a:t>
            </a:fld>
            <a:endParaRPr lang="fr-C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sz="1200" kern="1200" dirty="0" smtClean="0">
                <a:solidFill>
                  <a:schemeClr val="tx1"/>
                </a:solidFill>
                <a:latin typeface="Arial" charset="0"/>
                <a:ea typeface="+mn-ea"/>
                <a:cs typeface="+mn-cs"/>
              </a:rPr>
              <a:t>The IRU International</a:t>
            </a:r>
            <a:r>
              <a:rPr lang="en-GB" sz="1200" kern="1200" baseline="0" dirty="0" smtClean="0">
                <a:solidFill>
                  <a:schemeClr val="tx1"/>
                </a:solidFill>
                <a:latin typeface="Arial" charset="0"/>
                <a:ea typeface="+mn-ea"/>
                <a:cs typeface="+mn-cs"/>
              </a:rPr>
              <a:t> </a:t>
            </a:r>
            <a:r>
              <a:rPr lang="en-GB" sz="1200" kern="1200" dirty="0" smtClean="0">
                <a:solidFill>
                  <a:schemeClr val="tx1"/>
                </a:solidFill>
                <a:latin typeface="Arial" charset="0"/>
                <a:ea typeface="+mn-ea"/>
                <a:cs typeface="+mn-cs"/>
              </a:rPr>
              <a:t>guidelines provide several examples of good practices related to load securing when transporting automobiles, construction equipment and logs.</a:t>
            </a:r>
            <a:endParaRPr lang="fr-CH" sz="1200" kern="1200" dirty="0" smtClean="0">
              <a:solidFill>
                <a:schemeClr val="tx1"/>
              </a:solidFill>
              <a:latin typeface="Arial" charset="0"/>
              <a:ea typeface="+mn-ea"/>
              <a:cs typeface="+mn-cs"/>
            </a:endParaRPr>
          </a:p>
          <a:p>
            <a:pPr algn="just"/>
            <a:r>
              <a:rPr lang="en-GB" sz="1200" kern="1200" dirty="0" smtClean="0">
                <a:solidFill>
                  <a:schemeClr val="tx1"/>
                </a:solidFill>
                <a:latin typeface="Arial" charset="0"/>
                <a:ea typeface="+mn-ea"/>
                <a:cs typeface="+mn-cs"/>
              </a:rPr>
              <a:t>Valuable advice is given in “the quick lashing guide”, including the number of lashing straps or load securing devices needed based on the type of method, material, friction, weight, etc...</a:t>
            </a:r>
            <a:endParaRPr lang="fr-CH" dirty="0" smtClean="0"/>
          </a:p>
          <a:p>
            <a:pPr algn="just"/>
            <a:endParaRPr lang="fr-CH"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39</a:t>
            </a:fld>
            <a:endParaRPr lang="fr-C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Arial" charset="0"/>
                <a:ea typeface="+mn-ea"/>
                <a:cs typeface="+mn-cs"/>
              </a:rPr>
              <a:t>Thank you to the IRU Secretariat General, all IRU CIT Members, all key stakeholders and TYA, </a:t>
            </a:r>
            <a:r>
              <a:rPr lang="en-GB" sz="1200" kern="1200" dirty="0" err="1" smtClean="0">
                <a:solidFill>
                  <a:schemeClr val="tx1"/>
                </a:solidFill>
                <a:latin typeface="Arial" charset="0"/>
                <a:ea typeface="+mn-ea"/>
                <a:cs typeface="+mn-cs"/>
              </a:rPr>
              <a:t>MariTerm</a:t>
            </a:r>
            <a:r>
              <a:rPr lang="en-GB" sz="1200" kern="1200" dirty="0" smtClean="0">
                <a:solidFill>
                  <a:schemeClr val="tx1"/>
                </a:solidFill>
                <a:latin typeface="Arial" charset="0"/>
                <a:ea typeface="+mn-ea"/>
                <a:cs typeface="+mn-cs"/>
              </a:rPr>
              <a:t> AB, Health and Safety Authority for their involvement and contribution to this publication which increase knowledge internationally and gives practical advice on safe load securing for road transport.</a:t>
            </a:r>
            <a:endParaRPr lang="fr-CH"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40</a:t>
            </a:fld>
            <a:endParaRPr lang="fr-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823913" y="754063"/>
            <a:ext cx="5022850" cy="3767137"/>
          </a:xfrm>
          <a:ln/>
        </p:spPr>
      </p:sp>
      <p:sp>
        <p:nvSpPr>
          <p:cNvPr id="34819" name="Rectangle 3"/>
          <p:cNvSpPr>
            <a:spLocks noGrp="1" noChangeArrowheads="1"/>
          </p:cNvSpPr>
          <p:nvPr>
            <p:ph type="body" idx="1"/>
          </p:nvPr>
        </p:nvSpPr>
        <p:spPr>
          <a:noFill/>
          <a:ln/>
        </p:spPr>
        <p:txBody>
          <a:bodyPr/>
          <a:lstStyle/>
          <a:p>
            <a:pPr>
              <a:lnSpc>
                <a:spcPct val="90000"/>
              </a:lnSpc>
              <a:buFontTx/>
              <a:buNone/>
            </a:pPr>
            <a:r>
              <a:rPr lang="en-GB" b="1" dirty="0" smtClean="0"/>
              <a:t>The IRU has</a:t>
            </a:r>
            <a:r>
              <a:rPr lang="en-GB" b="1" baseline="0" dirty="0" smtClean="0"/>
              <a:t> recently issued several resolution to contribute to the development of a sustainable future:</a:t>
            </a:r>
          </a:p>
          <a:p>
            <a:pPr>
              <a:lnSpc>
                <a:spcPct val="90000"/>
              </a:lnSpc>
              <a:buFontTx/>
              <a:buNone/>
            </a:pPr>
            <a:endParaRPr lang="en-GB" b="1" baseline="0" dirty="0" smtClean="0"/>
          </a:p>
          <a:p>
            <a:pPr>
              <a:lnSpc>
                <a:spcPct val="90000"/>
              </a:lnSpc>
              <a:buFontTx/>
              <a:buNone/>
            </a:pPr>
            <a:r>
              <a:rPr lang="en-GB" b="1" baseline="0" dirty="0" smtClean="0"/>
              <a:t>Let me highlight a few:</a:t>
            </a:r>
          </a:p>
          <a:p>
            <a:pPr>
              <a:lnSpc>
                <a:spcPct val="90000"/>
              </a:lnSpc>
              <a:buFontTx/>
              <a:buNone/>
            </a:pPr>
            <a:endParaRPr lang="en-GB" b="1" baseline="0" dirty="0" smtClean="0"/>
          </a:p>
          <a:p>
            <a:pPr defTabSz="895838" eaLnBrk="0" fontAlgn="base" hangingPunct="0">
              <a:lnSpc>
                <a:spcPct val="90000"/>
              </a:lnSpc>
              <a:spcBef>
                <a:spcPct val="30000"/>
              </a:spcBef>
              <a:spcAft>
                <a:spcPct val="0"/>
              </a:spcAft>
              <a:buFont typeface="Arial" pitchFamily="34" charset="0"/>
              <a:buChar char="•"/>
              <a:defRPr/>
            </a:pPr>
            <a:r>
              <a:rPr lang="en-GB" b="1" baseline="0" dirty="0" smtClean="0"/>
              <a:t>Resolution on Road Safety which is a key instrument to contribute in the success of the UN Decade of Actions on Road Safety</a:t>
            </a:r>
          </a:p>
          <a:p>
            <a:pPr>
              <a:lnSpc>
                <a:spcPct val="90000"/>
              </a:lnSpc>
              <a:buFont typeface="Arial" pitchFamily="34" charset="0"/>
              <a:buChar char="•"/>
            </a:pPr>
            <a:r>
              <a:rPr lang="en-GB" b="1" baseline="0" dirty="0" smtClean="0"/>
              <a:t>30 by 30 resolution on the decrease of Co2 emission by 30 percent by 2030</a:t>
            </a:r>
          </a:p>
          <a:p>
            <a:pPr>
              <a:lnSpc>
                <a:spcPct val="90000"/>
              </a:lnSpc>
              <a:buFont typeface="Arial" pitchFamily="34" charset="0"/>
              <a:buChar char="•"/>
            </a:pPr>
            <a:r>
              <a:rPr lang="en-GB" b="1" baseline="0" dirty="0" smtClean="0"/>
              <a:t>Resolution on Driver Shortage</a:t>
            </a:r>
            <a:endParaRPr lang="en-GB" b="1"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823913" y="754063"/>
            <a:ext cx="5022850" cy="3767137"/>
          </a:xfrm>
          <a:ln/>
        </p:spPr>
      </p:sp>
      <p:sp>
        <p:nvSpPr>
          <p:cNvPr id="34819" name="Rectangle 3"/>
          <p:cNvSpPr>
            <a:spLocks noGrp="1" noChangeArrowheads="1"/>
          </p:cNvSpPr>
          <p:nvPr>
            <p:ph type="body" idx="1"/>
          </p:nvPr>
        </p:nvSpPr>
        <p:spPr>
          <a:noFill/>
          <a:ln/>
        </p:spPr>
        <p:txBody>
          <a:bodyPr/>
          <a:lstStyle/>
          <a:p>
            <a:pPr>
              <a:lnSpc>
                <a:spcPct val="90000"/>
              </a:lnSpc>
            </a:pPr>
            <a:r>
              <a:rPr lang="en-GB" dirty="0" smtClean="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27052DE5-8725-43DD-8D3B-CDB3B5DCC715}" type="slidenum">
              <a:rPr lang="en-GB" smtClean="0"/>
              <a:pPr/>
              <a:t>16</a:t>
            </a:fld>
            <a:endParaRPr lang="en-GB" smtClean="0"/>
          </a:p>
        </p:txBody>
      </p:sp>
      <p:sp>
        <p:nvSpPr>
          <p:cNvPr id="100355" name="Rectangle 2"/>
          <p:cNvSpPr>
            <a:spLocks noGrp="1" noRot="1" noChangeAspect="1" noChangeArrowheads="1" noTextEdit="1"/>
          </p:cNvSpPr>
          <p:nvPr>
            <p:ph type="sldImg"/>
          </p:nvPr>
        </p:nvSpPr>
        <p:spPr>
          <a:xfrm>
            <a:off x="822325" y="754063"/>
            <a:ext cx="5024438" cy="3768725"/>
          </a:xfrm>
          <a:ln/>
        </p:spPr>
      </p:sp>
      <p:sp>
        <p:nvSpPr>
          <p:cNvPr id="100356" name="Rectangle 3"/>
          <p:cNvSpPr>
            <a:spLocks noGrp="1" noChangeArrowheads="1"/>
          </p:cNvSpPr>
          <p:nvPr>
            <p:ph type="body" idx="1"/>
          </p:nvPr>
        </p:nvSpPr>
        <p:spPr>
          <a:noFill/>
          <a:ln/>
        </p:spPr>
        <p:txBody>
          <a:bodyPr/>
          <a:lstStyle/>
          <a:p>
            <a:pPr eaLnBrk="1" hangingPunct="1"/>
            <a:r>
              <a:rPr lang="en-GB" b="1" dirty="0" smtClean="0"/>
              <a:t>ETAC is a study that analysed</a:t>
            </a:r>
            <a:r>
              <a:rPr lang="en-GB" b="1" baseline="0" dirty="0" smtClean="0"/>
              <a:t> more than 3000 variables on 624 accidents involving trucks and for which there has been a severe casualty.</a:t>
            </a:r>
          </a:p>
          <a:p>
            <a:pPr eaLnBrk="1" hangingPunct="1"/>
            <a:endParaRPr lang="en-GB" b="1" baseline="0" dirty="0" smtClean="0"/>
          </a:p>
          <a:p>
            <a:r>
              <a:rPr lang="en-GB" sz="1200" kern="1200" baseline="30000" dirty="0" smtClean="0">
                <a:solidFill>
                  <a:schemeClr val="tx1"/>
                </a:solidFill>
                <a:latin typeface="+mn-lt"/>
                <a:ea typeface="+mn-ea"/>
                <a:cs typeface="+mn-cs"/>
              </a:rPr>
              <a:t>European Truck Accident Causation Study (ETAC) - </a:t>
            </a:r>
            <a:r>
              <a:rPr lang="en-GB" sz="1200" u="sng" kern="1200" baseline="30000" dirty="0" smtClean="0">
                <a:solidFill>
                  <a:schemeClr val="tx1"/>
                </a:solidFill>
                <a:latin typeface="+mn-lt"/>
                <a:ea typeface="+mn-ea"/>
                <a:cs typeface="+mn-cs"/>
                <a:hlinkClick r:id="rId3"/>
              </a:rPr>
              <a:t>http://www.iru.org/en_bookshop_item?id=171</a:t>
            </a:r>
            <a:endParaRPr lang="fr-CH" sz="1200" kern="1200" baseline="30000" dirty="0" smtClean="0">
              <a:solidFill>
                <a:schemeClr val="tx1"/>
              </a:solidFill>
              <a:latin typeface="+mn-lt"/>
              <a:ea typeface="+mn-ea"/>
              <a:cs typeface="+mn-cs"/>
            </a:endParaRPr>
          </a:p>
          <a:p>
            <a:r>
              <a:rPr lang="en-GB" sz="1200" u="sng" kern="1200" dirty="0" smtClean="0">
                <a:solidFill>
                  <a:schemeClr val="tx1"/>
                </a:solidFill>
                <a:latin typeface="+mn-lt"/>
                <a:ea typeface="+mn-ea"/>
                <a:cs typeface="+mn-cs"/>
                <a:hlinkClick r:id="rId4"/>
              </a:rPr>
              <a:t>http://ai.fmcsa.dot.gov/ltccs/data/documents/LTCCS_Manual_Public.pdf</a:t>
            </a:r>
            <a:endParaRPr lang="fr-CH" sz="1200" kern="1200" dirty="0" smtClean="0">
              <a:solidFill>
                <a:schemeClr val="tx1"/>
              </a:solidFill>
              <a:latin typeface="+mn-lt"/>
              <a:ea typeface="+mn-ea"/>
              <a:cs typeface="+mn-cs"/>
            </a:endParaRPr>
          </a:p>
          <a:p>
            <a:r>
              <a:rPr lang="en-GB" sz="1200" u="sng" kern="1200" dirty="0" smtClean="0">
                <a:solidFill>
                  <a:schemeClr val="tx1"/>
                </a:solidFill>
                <a:latin typeface="+mn-lt"/>
                <a:ea typeface="+mn-ea"/>
                <a:cs typeface="+mn-cs"/>
                <a:hlinkClick r:id="rId5"/>
              </a:rPr>
              <a:t>http://www.volvotrucks.com/SiteCollectionDocuments/VTC/Corporate/Values/ART%20Report%202013.pdf</a:t>
            </a:r>
            <a:endParaRPr lang="fr-CH" sz="1200" kern="1200" smtClean="0">
              <a:solidFill>
                <a:schemeClr val="tx1"/>
              </a:solidFill>
              <a:latin typeface="+mn-lt"/>
              <a:ea typeface="+mn-ea"/>
              <a:cs typeface="+mn-cs"/>
            </a:endParaRPr>
          </a:p>
          <a:p>
            <a:pPr eaLnBrk="1" hangingPunct="1"/>
            <a:endParaRPr lang="en-GB" b="1" baseline="0" dirty="0" smtClean="0"/>
          </a:p>
          <a:p>
            <a:pPr eaLnBrk="1" hangingPunct="1"/>
            <a:endParaRPr lang="en-GB" b="1" baseline="0" dirty="0" smtClean="0"/>
          </a:p>
          <a:p>
            <a:pPr eaLnBrk="1" hangingPunct="1"/>
            <a:r>
              <a:rPr lang="en-GB" b="1" baseline="0" dirty="0" smtClean="0"/>
              <a:t>Study is available from: http://www.iru.org/en_bookshop_item?id=169 </a:t>
            </a:r>
            <a:endParaRPr lang="en-GB" b="1"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Result – Human factor is the central element we</a:t>
            </a:r>
            <a:r>
              <a:rPr lang="en-GB" b="1" baseline="0" dirty="0" smtClean="0"/>
              <a:t> have to act upon in order to increase road safety effectively. But </a:t>
            </a:r>
            <a:r>
              <a:rPr lang="en-GB" b="1" baseline="0" dirty="0" err="1" smtClean="0"/>
              <a:t>prof</a:t>
            </a:r>
            <a:r>
              <a:rPr lang="en-GB" b="1" baseline="0" dirty="0" smtClean="0"/>
              <a:t>. driver only the main reason in 25% of the accidents!</a:t>
            </a:r>
            <a:endParaRPr lang="en-GB" b="1" dirty="0" smtClean="0"/>
          </a:p>
          <a:p>
            <a:endParaRPr lang="fr-CH" dirty="0"/>
          </a:p>
        </p:txBody>
      </p:sp>
      <p:sp>
        <p:nvSpPr>
          <p:cNvPr id="4" name="Slide Number Placeholder 3"/>
          <p:cNvSpPr>
            <a:spLocks noGrp="1"/>
          </p:cNvSpPr>
          <p:nvPr>
            <p:ph type="sldNum" sz="quarter" idx="10"/>
          </p:nvPr>
        </p:nvSpPr>
        <p:spPr/>
        <p:txBody>
          <a:bodyPr/>
          <a:lstStyle/>
          <a:p>
            <a:fld id="{F549AD4E-7384-4A04-BF99-053A4612D87B}" type="slidenum">
              <a:rPr lang="fr-CH" smtClean="0"/>
              <a:pPr/>
              <a:t>17</a:t>
            </a:fld>
            <a:endParaRPr lang="fr-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B8A93CC3-CA86-4CA0-89AE-335389A30F27}" type="slidenum">
              <a:rPr lang="en-US" smtClean="0">
                <a:solidFill>
                  <a:srgbClr val="FFFFFF"/>
                </a:solidFill>
              </a:rPr>
              <a:pPr/>
              <a:t>21</a:t>
            </a:fld>
            <a:endParaRPr lang="en-US" smtClean="0">
              <a:solidFill>
                <a:srgbClr val="FFFFFF"/>
              </a:solidFill>
            </a:endParaRPr>
          </a:p>
        </p:txBody>
      </p:sp>
      <p:sp>
        <p:nvSpPr>
          <p:cNvPr id="40963" name="Rectangle 7"/>
          <p:cNvSpPr txBox="1">
            <a:spLocks noGrp="1" noChangeArrowheads="1"/>
          </p:cNvSpPr>
          <p:nvPr/>
        </p:nvSpPr>
        <p:spPr bwMode="auto">
          <a:xfrm>
            <a:off x="3780758" y="9548285"/>
            <a:ext cx="2888330" cy="502180"/>
          </a:xfrm>
          <a:prstGeom prst="rect">
            <a:avLst/>
          </a:prstGeom>
          <a:noFill/>
          <a:ln w="9525">
            <a:noFill/>
            <a:miter lim="800000"/>
            <a:headEnd/>
            <a:tailEnd/>
          </a:ln>
        </p:spPr>
        <p:txBody>
          <a:bodyPr lIns="95141" tIns="47569" rIns="95141" bIns="47569" anchor="b"/>
          <a:lstStyle/>
          <a:p>
            <a:pPr algn="r" defTabSz="950161"/>
            <a:fld id="{218D0AB6-4903-4931-92FE-011AECE31D1C}" type="slidenum">
              <a:rPr lang="en-GB" sz="1200">
                <a:solidFill>
                  <a:srgbClr val="000000"/>
                </a:solidFill>
                <a:latin typeface="Times New Roman" pitchFamily="18" charset="0"/>
              </a:rPr>
              <a:pPr algn="r" defTabSz="950161"/>
              <a:t>21</a:t>
            </a:fld>
            <a:endParaRPr lang="en-GB" sz="1200" dirty="0">
              <a:solidFill>
                <a:srgbClr val="000000"/>
              </a:solidFill>
              <a:latin typeface="Times New Roman" pitchFamily="18" charset="0"/>
            </a:endParaRPr>
          </a:p>
        </p:txBody>
      </p:sp>
      <p:sp>
        <p:nvSpPr>
          <p:cNvPr id="40964" name="Rectangle 2"/>
          <p:cNvSpPr>
            <a:spLocks noGrp="1" noRot="1" noChangeAspect="1" noChangeArrowheads="1" noTextEdit="1"/>
          </p:cNvSpPr>
          <p:nvPr>
            <p:ph type="sldImg"/>
          </p:nvPr>
        </p:nvSpPr>
        <p:spPr>
          <a:xfrm>
            <a:off x="822325" y="752475"/>
            <a:ext cx="5024438" cy="3768725"/>
          </a:xfrm>
          <a:ln/>
        </p:spPr>
      </p:sp>
      <p:sp>
        <p:nvSpPr>
          <p:cNvPr id="40965" name="Rectangle 3"/>
          <p:cNvSpPr>
            <a:spLocks noGrp="1" noChangeArrowheads="1"/>
          </p:cNvSpPr>
          <p:nvPr>
            <p:ph type="body" idx="1"/>
          </p:nvPr>
        </p:nvSpPr>
        <p:spPr>
          <a:xfrm>
            <a:off x="889414" y="4773287"/>
            <a:ext cx="4890263" cy="4524765"/>
          </a:xfrm>
          <a:noFill/>
          <a:ln/>
        </p:spPr>
        <p:txBody>
          <a:bodyPr lIns="95141" tIns="47569" rIns="95141" bIns="47569"/>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6B7E48F-B215-4A7D-AF73-0C649934F6A1}" type="slidenum">
              <a:rPr lang="en-US" smtClean="0"/>
              <a:pPr/>
              <a:t>23</a:t>
            </a:fld>
            <a:endParaRPr lang="en-US" smtClean="0"/>
          </a:p>
        </p:txBody>
      </p:sp>
      <p:sp>
        <p:nvSpPr>
          <p:cNvPr id="41987" name="Rectangle 7"/>
          <p:cNvSpPr txBox="1">
            <a:spLocks noGrp="1" noChangeArrowheads="1"/>
          </p:cNvSpPr>
          <p:nvPr/>
        </p:nvSpPr>
        <p:spPr bwMode="auto">
          <a:xfrm>
            <a:off x="3780696" y="9547940"/>
            <a:ext cx="2888394" cy="502523"/>
          </a:xfrm>
          <a:prstGeom prst="rect">
            <a:avLst/>
          </a:prstGeom>
          <a:noFill/>
          <a:ln w="9525">
            <a:noFill/>
            <a:miter lim="800000"/>
            <a:headEnd/>
            <a:tailEnd/>
          </a:ln>
        </p:spPr>
        <p:txBody>
          <a:bodyPr lIns="97093" tIns="48546" rIns="97093" bIns="48546" anchor="b"/>
          <a:lstStyle/>
          <a:p>
            <a:pPr algn="r" defTabSz="968821">
              <a:lnSpc>
                <a:spcPct val="105000"/>
              </a:lnSpc>
              <a:spcBef>
                <a:spcPct val="15000"/>
              </a:spcBef>
              <a:spcAft>
                <a:spcPct val="15000"/>
              </a:spcAft>
              <a:buClr>
                <a:schemeClr val="bg1"/>
              </a:buClr>
              <a:buFontTx/>
              <a:buChar char="•"/>
              <a:defRPr/>
            </a:pPr>
            <a:fld id="{6D4A3A0D-E4DE-42E7-89EF-37879358C31B}" type="slidenum">
              <a:rPr lang="en-GB" sz="1200">
                <a:effectLst>
                  <a:outerShdw blurRad="38100" dist="38100" dir="2700000" algn="tl">
                    <a:srgbClr val="000000">
                      <a:alpha val="43137"/>
                    </a:srgbClr>
                  </a:outerShdw>
                </a:effectLst>
                <a:latin typeface="Times New Roman" pitchFamily="18" charset="0"/>
              </a:rPr>
              <a:pPr algn="r" defTabSz="968821">
                <a:lnSpc>
                  <a:spcPct val="105000"/>
                </a:lnSpc>
                <a:spcBef>
                  <a:spcPct val="15000"/>
                </a:spcBef>
                <a:spcAft>
                  <a:spcPct val="15000"/>
                </a:spcAft>
                <a:buClr>
                  <a:schemeClr val="bg1"/>
                </a:buClr>
                <a:buFontTx/>
                <a:buChar char="•"/>
                <a:defRPr/>
              </a:pPr>
              <a:t>23</a:t>
            </a:fld>
            <a:endParaRPr lang="en-GB" sz="1200" dirty="0">
              <a:effectLst>
                <a:outerShdw blurRad="38100" dist="38100" dir="2700000" algn="tl">
                  <a:srgbClr val="000000">
                    <a:alpha val="43137"/>
                  </a:srgbClr>
                </a:outerShdw>
              </a:effectLst>
              <a:latin typeface="Times New Roman" pitchFamily="18" charset="0"/>
            </a:endParaRPr>
          </a:p>
        </p:txBody>
      </p:sp>
      <p:sp>
        <p:nvSpPr>
          <p:cNvPr id="27652" name="Rectangle 2"/>
          <p:cNvSpPr>
            <a:spLocks noGrp="1" noRot="1" noChangeAspect="1" noChangeArrowheads="1" noTextEdit="1"/>
          </p:cNvSpPr>
          <p:nvPr>
            <p:ph type="sldImg"/>
          </p:nvPr>
        </p:nvSpPr>
        <p:spPr>
          <a:xfrm>
            <a:off x="822325" y="752475"/>
            <a:ext cx="5024438" cy="3768725"/>
          </a:xfrm>
          <a:ln/>
        </p:spPr>
      </p:sp>
      <p:sp>
        <p:nvSpPr>
          <p:cNvPr id="27653" name="Rectangle 3"/>
          <p:cNvSpPr>
            <a:spLocks noGrp="1" noChangeArrowheads="1"/>
          </p:cNvSpPr>
          <p:nvPr>
            <p:ph type="body" idx="1"/>
          </p:nvPr>
        </p:nvSpPr>
        <p:spPr>
          <a:xfrm>
            <a:off x="889213" y="4773970"/>
            <a:ext cx="4890665" cy="4524454"/>
          </a:xfrm>
          <a:noFill/>
          <a:ln/>
        </p:spPr>
        <p:txBody>
          <a:bodyPr lIns="97093" tIns="48546" rIns="97093" bIns="48546"/>
          <a:lstStyle/>
          <a:p>
            <a:pPr eaLnBrk="1" hangingPunct="1"/>
            <a:r>
              <a:rPr lang="en-GB" b="1" dirty="0" smtClean="0"/>
              <a:t>Latest IRU Academy programmes developed to address key Industry concerns of road safety and professionalism</a:t>
            </a:r>
          </a:p>
          <a:p>
            <a:pPr eaLnBrk="1" hangingPunct="1"/>
            <a:endParaRPr lang="en-GB"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ea typeface="+mn-ea"/>
                <a:cs typeface="Arial" pitchFamily="34" charset="0"/>
              </a:rPr>
              <a:t>The guidelines on safe load</a:t>
            </a:r>
            <a:r>
              <a:rPr lang="en-US" sz="1200" kern="1200" baseline="0" dirty="0" smtClean="0">
                <a:solidFill>
                  <a:schemeClr val="tx1"/>
                </a:solidFill>
                <a:latin typeface="Arial" pitchFamily="34" charset="0"/>
                <a:ea typeface="+mn-ea"/>
                <a:cs typeface="Arial" pitchFamily="34" charset="0"/>
              </a:rPr>
              <a:t> securing for road transport </a:t>
            </a:r>
            <a:r>
              <a:rPr lang="en-US" sz="1200" kern="1200" dirty="0" smtClean="0">
                <a:solidFill>
                  <a:schemeClr val="tx1"/>
                </a:solidFill>
                <a:latin typeface="Arial" pitchFamily="34" charset="0"/>
                <a:ea typeface="+mn-ea"/>
                <a:cs typeface="Arial" pitchFamily="34" charset="0"/>
              </a:rPr>
              <a:t>aim to provide a guide for safe and effective load securing for all situations that may occur in normal traffic conditions. The guidelines should also serve as a common basis for both practical application and enforcement of load securing.</a:t>
            </a:r>
            <a:endParaRPr lang="fr-CH" sz="1200" kern="1200" dirty="0" smtClean="0">
              <a:solidFill>
                <a:schemeClr val="tx1"/>
              </a:solidFill>
              <a:latin typeface="Arial" pitchFamily="34" charset="0"/>
              <a:ea typeface="+mn-ea"/>
              <a:cs typeface="Arial" pitchFamily="34" charset="0"/>
            </a:endParaRPr>
          </a:p>
          <a:p>
            <a:endParaRPr lang="fr-CH" dirty="0"/>
          </a:p>
        </p:txBody>
      </p:sp>
      <p:sp>
        <p:nvSpPr>
          <p:cNvPr id="4" name="Slide Number Placeholder 3"/>
          <p:cNvSpPr>
            <a:spLocks noGrp="1"/>
          </p:cNvSpPr>
          <p:nvPr>
            <p:ph type="sldNum" sz="quarter" idx="10"/>
          </p:nvPr>
        </p:nvSpPr>
        <p:spPr/>
        <p:txBody>
          <a:bodyPr/>
          <a:lstStyle/>
          <a:p>
            <a:fld id="{FF67A424-6BE3-4182-9A1D-BEF7E8F37A0D}" type="slidenum">
              <a:rPr lang="fr-CH" smtClean="0"/>
              <a:pPr/>
              <a:t>24</a:t>
            </a:fld>
            <a:endParaRPr lang="fr-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512" y="1796819"/>
            <a:ext cx="8784976" cy="1920213"/>
          </a:xfrm>
        </p:spPr>
        <p:txBody>
          <a:bodyPr anchor="b"/>
          <a:lstStyle>
            <a:lvl1pPr algn="l">
              <a:defRPr>
                <a:solidFill>
                  <a:schemeClr val="bg1"/>
                </a:solidFill>
              </a:defRPr>
            </a:lvl1pPr>
          </a:lstStyle>
          <a:p>
            <a:r>
              <a:rPr lang="fr-CH" noProof="0" dirty="0" smtClean="0"/>
              <a:t>Titre de la présentation</a:t>
            </a:r>
            <a:endParaRPr lang="fr-CH" noProof="0" dirty="0"/>
          </a:p>
        </p:txBody>
      </p:sp>
      <p:sp>
        <p:nvSpPr>
          <p:cNvPr id="3" name="Subtitle 2"/>
          <p:cNvSpPr>
            <a:spLocks noGrp="1"/>
          </p:cNvSpPr>
          <p:nvPr>
            <p:ph type="subTitle" idx="1" hasCustomPrompt="1"/>
          </p:nvPr>
        </p:nvSpPr>
        <p:spPr>
          <a:xfrm>
            <a:off x="251520" y="3788635"/>
            <a:ext cx="8712968" cy="1152533"/>
          </a:xfrm>
        </p:spPr>
        <p:txBody>
          <a:bodyPr>
            <a:normAutofit/>
          </a:bodyPr>
          <a:lstStyle>
            <a:lvl1pPr marL="0" indent="0" algn="l">
              <a:buNone/>
              <a:defRPr sz="180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noProof="0" dirty="0" smtClean="0"/>
              <a:t>Lieu de la présentation, date</a:t>
            </a:r>
          </a:p>
          <a:p>
            <a:endParaRPr lang="fr-CH" noProof="0" dirty="0" smtClean="0"/>
          </a:p>
          <a:p>
            <a:endParaRPr lang="fr-CH" noProof="0" dirty="0" smtClean="0"/>
          </a:p>
          <a:p>
            <a:endParaRPr lang="fr-CH" noProof="0" dirty="0" smtClean="0"/>
          </a:p>
          <a:p>
            <a:endParaRPr lang="fr-CH" noProof="0" dirty="0"/>
          </a:p>
        </p:txBody>
      </p:sp>
      <p:sp>
        <p:nvSpPr>
          <p:cNvPr id="7" name="Subtitle 2"/>
          <p:cNvSpPr txBox="1">
            <a:spLocks/>
          </p:cNvSpPr>
          <p:nvPr userDrawn="1"/>
        </p:nvSpPr>
        <p:spPr>
          <a:xfrm>
            <a:off x="251520" y="4581128"/>
            <a:ext cx="8712968" cy="720485"/>
          </a:xfrm>
          <a:prstGeom prst="rect">
            <a:avLst/>
          </a:prstGeom>
        </p:spPr>
        <p:txBody>
          <a:bodyPr vert="horz" lIns="91440" tIns="45720" rIns="91440" bIns="45720" rtlCol="0">
            <a:normAutofit/>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Text Placeholder 8"/>
          <p:cNvSpPr>
            <a:spLocks noGrp="1"/>
          </p:cNvSpPr>
          <p:nvPr>
            <p:ph type="body" sz="quarter" idx="11" hasCustomPrompt="1"/>
          </p:nvPr>
        </p:nvSpPr>
        <p:spPr>
          <a:xfrm>
            <a:off x="251520" y="5085184"/>
            <a:ext cx="8712968" cy="720080"/>
          </a:xfrm>
        </p:spPr>
        <p:txBody>
          <a:bodyPr anchor="b">
            <a:normAutofit/>
          </a:bodyPr>
          <a:lstStyle>
            <a:lvl1pPr algn="r">
              <a:defRPr sz="1800" i="1" baseline="0">
                <a:solidFill>
                  <a:schemeClr val="accent4">
                    <a:lumMod val="60000"/>
                    <a:lumOff val="40000"/>
                  </a:schemeClr>
                </a:solidFill>
              </a:defRPr>
            </a:lvl1pPr>
          </a:lstStyle>
          <a:p>
            <a:pPr lvl="0"/>
            <a:r>
              <a:rPr lang="fr-CH" noProof="0" dirty="0" smtClean="0"/>
              <a:t>Nom et titre du présentateur</a:t>
            </a:r>
            <a:endParaRPr lang="fr-CH" noProof="0" dirty="0"/>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noProof="0" smtClean="0"/>
              <a:t>Click icon to add picture</a:t>
            </a:r>
            <a:endParaRPr lang="fr-CH" noProof="0"/>
          </a:p>
        </p:txBody>
      </p:sp>
      <p:sp>
        <p:nvSpPr>
          <p:cNvPr id="4" name="Text Placeholder 3"/>
          <p:cNvSpPr>
            <a:spLocks noGrp="1"/>
          </p:cNvSpPr>
          <p:nvPr>
            <p:ph type="body" sz="half" idx="2"/>
          </p:nvPr>
        </p:nvSpPr>
        <p:spPr>
          <a:xfrm>
            <a:off x="5652120" y="1124744"/>
            <a:ext cx="3312368" cy="5280587"/>
          </a:xfrm>
        </p:spPr>
        <p:txBody>
          <a:bodyPr anchor="ctr">
            <a:normAutofit/>
          </a:bodyPr>
          <a:lstStyle>
            <a:lvl1pPr marL="93663" indent="-93663">
              <a:buFont typeface="Arial" pitchFamily="34" charset="0"/>
              <a:buChar char="•"/>
              <a:defRPr sz="2000"/>
            </a:lvl1pPr>
            <a:lvl2pPr marL="457200" indent="169863">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 </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noProof="0" smtClean="0"/>
              <a:t>Click icon to add picture</a:t>
            </a:r>
            <a:endParaRPr lang="fr-CH" noProof="0"/>
          </a:p>
        </p:txBody>
      </p:sp>
      <p:sp>
        <p:nvSpPr>
          <p:cNvPr id="4" name="Text Placeholder 3"/>
          <p:cNvSpPr>
            <a:spLocks noGrp="1"/>
          </p:cNvSpPr>
          <p:nvPr>
            <p:ph type="body" sz="half" idx="2"/>
          </p:nvPr>
        </p:nvSpPr>
        <p:spPr>
          <a:xfrm>
            <a:off x="5652120" y="1124744"/>
            <a:ext cx="3312368" cy="5280587"/>
          </a:xfrm>
        </p:spPr>
        <p:txBody>
          <a:bodyPr anchor="ctr">
            <a:normAutofit/>
          </a:bodyPr>
          <a:lstStyle>
            <a:lvl1pPr marL="93663" indent="-93663">
              <a:buFont typeface="Arial" pitchFamily="34" charset="0"/>
              <a:buChar char="•"/>
              <a:defRPr sz="2000"/>
            </a:lvl1pPr>
            <a:lvl2pPr marL="457200" indent="169863">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 </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noProof="0" smtClean="0"/>
              <a:t>Click icon to add picture</a:t>
            </a:r>
            <a:endParaRPr lang="fr-CH" noProof="0"/>
          </a:p>
        </p:txBody>
      </p:sp>
      <p:sp>
        <p:nvSpPr>
          <p:cNvPr id="4" name="Text Placeholder 3"/>
          <p:cNvSpPr>
            <a:spLocks noGrp="1"/>
          </p:cNvSpPr>
          <p:nvPr>
            <p:ph type="body" sz="half" idx="2"/>
          </p:nvPr>
        </p:nvSpPr>
        <p:spPr>
          <a:xfrm>
            <a:off x="5652120" y="1124744"/>
            <a:ext cx="3312368" cy="5280587"/>
          </a:xfrm>
        </p:spPr>
        <p:txBody>
          <a:bodyPr anchor="ctr">
            <a:normAutofit/>
          </a:bodyPr>
          <a:lstStyle>
            <a:lvl1pPr marL="93663" indent="-93663">
              <a:buFont typeface="Arial" pitchFamily="34" charset="0"/>
              <a:buChar char="•"/>
              <a:defRPr sz="2000"/>
            </a:lvl1pPr>
            <a:lvl2pPr marL="457200" indent="169863">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 </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noProof="0" smtClean="0"/>
              <a:t>Click icon to add picture</a:t>
            </a:r>
            <a:endParaRPr lang="fr-CH" noProof="0"/>
          </a:p>
        </p:txBody>
      </p:sp>
      <p:sp>
        <p:nvSpPr>
          <p:cNvPr id="4" name="Text Placeholder 3"/>
          <p:cNvSpPr>
            <a:spLocks noGrp="1"/>
          </p:cNvSpPr>
          <p:nvPr>
            <p:ph type="body" sz="half" idx="2"/>
          </p:nvPr>
        </p:nvSpPr>
        <p:spPr>
          <a:xfrm>
            <a:off x="5652120" y="1124744"/>
            <a:ext cx="3312368" cy="5280587"/>
          </a:xfrm>
        </p:spPr>
        <p:txBody>
          <a:bodyPr anchor="ctr">
            <a:normAutofit/>
          </a:bodyPr>
          <a:lstStyle>
            <a:lvl1pPr marL="93663" indent="-93663">
              <a:buFont typeface="Arial" pitchFamily="34" charset="0"/>
              <a:buChar char="•"/>
              <a:defRPr sz="2000"/>
            </a:lvl1pPr>
            <a:lvl2pPr marL="457200" indent="169863">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 </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 </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noProof="0" smtClean="0"/>
              <a:t>Click icon to add picture</a:t>
            </a:r>
            <a:endParaRPr lang="fr-CH" noProof="0"/>
          </a:p>
        </p:txBody>
      </p:sp>
      <p:sp>
        <p:nvSpPr>
          <p:cNvPr id="4" name="Text Placeholder 3"/>
          <p:cNvSpPr>
            <a:spLocks noGrp="1"/>
          </p:cNvSpPr>
          <p:nvPr>
            <p:ph type="body" sz="half" idx="2"/>
          </p:nvPr>
        </p:nvSpPr>
        <p:spPr>
          <a:xfrm>
            <a:off x="5652120" y="1124744"/>
            <a:ext cx="3312368" cy="5280587"/>
          </a:xfrm>
        </p:spPr>
        <p:txBody>
          <a:bodyPr anchor="ctr">
            <a:normAutofit/>
          </a:bodyPr>
          <a:lstStyle>
            <a:lvl1pPr marL="93663" indent="-93663">
              <a:buFont typeface="Arial" pitchFamily="34" charset="0"/>
              <a:buChar char="•"/>
              <a:defRPr sz="2000"/>
            </a:lvl1pPr>
            <a:lvl2pPr marL="457200" indent="169863">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 </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noProof="0" smtClean="0"/>
              <a:t>Click icon to add picture</a:t>
            </a:r>
            <a:endParaRPr lang="fr-CH" noProof="0"/>
          </a:p>
        </p:txBody>
      </p:sp>
      <p:sp>
        <p:nvSpPr>
          <p:cNvPr id="4" name="Text Placeholder 3"/>
          <p:cNvSpPr>
            <a:spLocks noGrp="1"/>
          </p:cNvSpPr>
          <p:nvPr>
            <p:ph type="body" sz="half" idx="2"/>
          </p:nvPr>
        </p:nvSpPr>
        <p:spPr>
          <a:xfrm>
            <a:off x="5652120" y="1124744"/>
            <a:ext cx="3312368" cy="5280587"/>
          </a:xfrm>
        </p:spPr>
        <p:txBody>
          <a:bodyPr anchor="ctr">
            <a:normAutofit/>
          </a:bodyPr>
          <a:lstStyle>
            <a:lvl1pPr marL="93663" indent="-93663">
              <a:buFont typeface="Arial" pitchFamily="34" charset="0"/>
              <a:buChar char="•"/>
              <a:defRPr sz="2000"/>
            </a:lvl1pPr>
            <a:lvl2pPr marL="457200" indent="169863">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 </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Tree>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noProof="0" smtClean="0"/>
              <a:t>Click icon to add picture</a:t>
            </a:r>
            <a:endParaRPr lang="fr-CH" noProof="0"/>
          </a:p>
        </p:txBody>
      </p:sp>
      <p:sp>
        <p:nvSpPr>
          <p:cNvPr id="4" name="Text Placeholder 3"/>
          <p:cNvSpPr>
            <a:spLocks noGrp="1"/>
          </p:cNvSpPr>
          <p:nvPr>
            <p:ph type="body" sz="half" idx="2"/>
          </p:nvPr>
        </p:nvSpPr>
        <p:spPr>
          <a:xfrm>
            <a:off x="5652120" y="1124744"/>
            <a:ext cx="3312368" cy="5280587"/>
          </a:xfrm>
        </p:spPr>
        <p:txBody>
          <a:bodyPr anchor="ctr">
            <a:normAutofit/>
          </a:bodyPr>
          <a:lstStyle>
            <a:lvl1pPr marL="93663" indent="-93663">
              <a:buFont typeface="Arial" pitchFamily="34" charset="0"/>
              <a:buChar char="•"/>
              <a:defRPr sz="2000"/>
            </a:lvl1pPr>
            <a:lvl2pPr marL="457200" indent="169863">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 </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noProof="0" smtClean="0"/>
              <a:t>Click icon to add picture</a:t>
            </a:r>
            <a:endParaRPr lang="fr-CH" noProof="0"/>
          </a:p>
        </p:txBody>
      </p:sp>
      <p:sp>
        <p:nvSpPr>
          <p:cNvPr id="4" name="Text Placeholder 3"/>
          <p:cNvSpPr>
            <a:spLocks noGrp="1"/>
          </p:cNvSpPr>
          <p:nvPr>
            <p:ph type="body" sz="half" idx="2"/>
          </p:nvPr>
        </p:nvSpPr>
        <p:spPr>
          <a:xfrm>
            <a:off x="5652120" y="1124744"/>
            <a:ext cx="3312368" cy="5280587"/>
          </a:xfrm>
        </p:spPr>
        <p:txBody>
          <a:bodyPr anchor="ctr">
            <a:normAutofit/>
          </a:bodyPr>
          <a:lstStyle>
            <a:lvl1pPr marL="93663" indent="-93663">
              <a:buFont typeface="Arial" pitchFamily="34" charset="0"/>
              <a:buChar char="•"/>
              <a:defRPr sz="2000"/>
            </a:lvl1pPr>
            <a:lvl2pPr marL="457200" indent="169863">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Tree>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RU Key messag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79512" y="188913"/>
            <a:ext cx="8785101" cy="6264275"/>
          </a:xfrm>
        </p:spPr>
        <p:txBody>
          <a:bodyPr anchor="ctr">
            <a:normAutofit/>
          </a:bodyPr>
          <a:lstStyle>
            <a:lvl1pPr marL="0" indent="0">
              <a:buNone/>
              <a:defRPr sz="4400" b="0" cap="small" spc="0" baseline="0">
                <a:ln>
                  <a:noFill/>
                </a:ln>
                <a:solidFill>
                  <a:schemeClr val="accent4">
                    <a:lumMod val="60000"/>
                    <a:lumOff val="40000"/>
                  </a:schemeClr>
                </a:solidFill>
                <a:effectLst/>
              </a:defRPr>
            </a:lvl1pPr>
            <a:lvl2pPr>
              <a:buNone/>
              <a:defRPr sz="4000">
                <a:solidFill>
                  <a:schemeClr val="accent4">
                    <a:lumMod val="60000"/>
                    <a:lumOff val="40000"/>
                  </a:schemeClr>
                </a:solidFill>
              </a:defRPr>
            </a:lvl2pPr>
            <a:lvl3pPr>
              <a:buNone/>
              <a:defRPr sz="3600">
                <a:solidFill>
                  <a:schemeClr val="accent4">
                    <a:lumMod val="60000"/>
                    <a:lumOff val="40000"/>
                  </a:schemeClr>
                </a:solidFill>
              </a:defRPr>
            </a:lvl3pPr>
            <a:lvl4pPr>
              <a:buNone/>
              <a:defRPr sz="3200">
                <a:solidFill>
                  <a:schemeClr val="accent4">
                    <a:lumMod val="60000"/>
                    <a:lumOff val="40000"/>
                  </a:schemeClr>
                </a:solidFill>
              </a:defRPr>
            </a:lvl4pPr>
            <a:lvl5pPr>
              <a:buNone/>
              <a:defRPr sz="2800">
                <a:solidFill>
                  <a:schemeClr val="accent4">
                    <a:lumMod val="60000"/>
                    <a:lumOff val="40000"/>
                  </a:schemeClr>
                </a:solidFill>
              </a:defRPr>
            </a:lvl5pPr>
          </a:lstStyle>
          <a:p>
            <a:pPr lvl="0"/>
            <a:r>
              <a:rPr lang="fr-CH" noProof="0" smtClean="0"/>
              <a:t>Click here to add a key message</a:t>
            </a: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512" y="1796819"/>
            <a:ext cx="8784976" cy="1920213"/>
          </a:xfrm>
        </p:spPr>
        <p:txBody>
          <a:bodyPr anchor="b"/>
          <a:lstStyle>
            <a:lvl1pPr algn="l">
              <a:defRPr>
                <a:solidFill>
                  <a:schemeClr val="bg1"/>
                </a:solidFill>
              </a:defRPr>
            </a:lvl1pPr>
          </a:lstStyle>
          <a:p>
            <a:r>
              <a:rPr lang="en-GB" noProof="0" smtClean="0"/>
              <a:t>Title of the Presentation</a:t>
            </a:r>
            <a:endParaRPr lang="en-GB" noProof="0"/>
          </a:p>
        </p:txBody>
      </p:sp>
      <p:sp>
        <p:nvSpPr>
          <p:cNvPr id="3" name="Subtitle 2"/>
          <p:cNvSpPr>
            <a:spLocks noGrp="1"/>
          </p:cNvSpPr>
          <p:nvPr>
            <p:ph type="subTitle" idx="1" hasCustomPrompt="1"/>
          </p:nvPr>
        </p:nvSpPr>
        <p:spPr>
          <a:xfrm>
            <a:off x="251520" y="3788635"/>
            <a:ext cx="8712968" cy="1152533"/>
          </a:xfrm>
        </p:spPr>
        <p:txBody>
          <a:bodyPr>
            <a:normAutofit/>
          </a:bodyPr>
          <a:lstStyle>
            <a:lvl1pPr marL="0" indent="0" algn="l">
              <a:buNone/>
              <a:defRPr sz="180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smtClean="0"/>
              <a:t>Location, Date</a:t>
            </a:r>
          </a:p>
          <a:p>
            <a:endParaRPr lang="en-GB" noProof="0" smtClean="0"/>
          </a:p>
          <a:p>
            <a:endParaRPr lang="en-GB" noProof="0" smtClean="0"/>
          </a:p>
          <a:p>
            <a:endParaRPr lang="en-GB" noProof="0" smtClean="0"/>
          </a:p>
          <a:p>
            <a:endParaRPr lang="en-GB" noProof="0"/>
          </a:p>
        </p:txBody>
      </p:sp>
      <p:sp>
        <p:nvSpPr>
          <p:cNvPr id="7" name="Subtitle 2"/>
          <p:cNvSpPr txBox="1">
            <a:spLocks/>
          </p:cNvSpPr>
          <p:nvPr/>
        </p:nvSpPr>
        <p:spPr>
          <a:xfrm>
            <a:off x="251520" y="4581128"/>
            <a:ext cx="8712968" cy="720485"/>
          </a:xfrm>
          <a:prstGeom prst="rect">
            <a:avLst/>
          </a:prstGeom>
        </p:spPr>
        <p:txBody>
          <a:bodyPr vert="horz" lIns="91440" tIns="45720" rIns="91440" bIns="45720" rtlCol="0">
            <a:normAutofit/>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Text Placeholder 8"/>
          <p:cNvSpPr>
            <a:spLocks noGrp="1"/>
          </p:cNvSpPr>
          <p:nvPr>
            <p:ph type="body" sz="quarter" idx="11" hasCustomPrompt="1"/>
          </p:nvPr>
        </p:nvSpPr>
        <p:spPr>
          <a:xfrm>
            <a:off x="251520" y="5085184"/>
            <a:ext cx="8712968" cy="720080"/>
          </a:xfrm>
        </p:spPr>
        <p:txBody>
          <a:bodyPr anchor="b">
            <a:normAutofit/>
          </a:bodyPr>
          <a:lstStyle>
            <a:lvl1pPr algn="r">
              <a:defRPr sz="1800" i="1">
                <a:solidFill>
                  <a:schemeClr val="accent4">
                    <a:lumMod val="60000"/>
                    <a:lumOff val="40000"/>
                  </a:schemeClr>
                </a:solidFill>
              </a:defRPr>
            </a:lvl1pPr>
          </a:lstStyle>
          <a:p>
            <a:pPr lvl="0"/>
            <a:r>
              <a:rPr lang="en-GB" noProof="0" smtClean="0"/>
              <a:t>Name of Presenter &amp; Position</a:t>
            </a:r>
            <a:endParaRPr lang="en-GB" noProof="0"/>
          </a:p>
        </p:txBody>
      </p:sp>
    </p:spTree>
  </p:cSld>
  <p:clrMapOvr>
    <a:masterClrMapping/>
  </p:clrMapOvr>
  <p:transition spd="med"/>
  <p:timing>
    <p:tnLst>
      <p:par>
        <p:cTn id="1" dur="indefinite" restart="never" nodeType="tmRoot"/>
      </p:par>
    </p:tnLst>
  </p:timing>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solidFill>
                  <a:schemeClr val="tx1"/>
                </a:solidFill>
              </a:defRPr>
            </a:lvl1pPr>
            <a:lvl2pPr>
              <a:lnSpc>
                <a:spcPct val="100000"/>
              </a:lnSpc>
              <a:defRPr sz="2400"/>
            </a:lvl2pPr>
            <a:lvl3pPr>
              <a:lnSpc>
                <a:spcPct val="100000"/>
              </a:lnSpc>
              <a:defRPr sz="2000">
                <a:solidFill>
                  <a:schemeClr val="tx1"/>
                </a:solidFill>
              </a:defRPr>
            </a:lvl3pPr>
            <a:lvl4pPr>
              <a:lnSpc>
                <a:spcPct val="100000"/>
              </a:lnSpc>
              <a:defRPr sz="1800">
                <a:solidFill>
                  <a:schemeClr val="tx1"/>
                </a:solidFill>
              </a:defRPr>
            </a:lvl4pPr>
            <a:lvl5pPr>
              <a:lnSpc>
                <a:spcPct val="100000"/>
              </a:lnSpc>
              <a:defRPr sz="1600">
                <a:solidFill>
                  <a:schemeClr val="tx1"/>
                </a:solidFill>
              </a:defRPr>
            </a:lvl5pPr>
            <a:lvl6pPr>
              <a:lnSpc>
                <a:spcPct val="100000"/>
              </a:lnSpc>
              <a:defRPr sz="1400">
                <a:solidFill>
                  <a:schemeClr val="tx1"/>
                </a:solidFill>
              </a:defRPr>
            </a:lvl6pPr>
          </a:lstStyle>
          <a:p>
            <a:pPr lvl="0"/>
            <a:r>
              <a:rPr lang="en-GB" noProof="0" dirty="0" smtClean="0"/>
              <a:t>Click to edit Master text styles </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endParaRPr lang="en-GB"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lvl1pPr>
              <a:defRPr>
                <a:solidFill>
                  <a:schemeClr val="tx1"/>
                </a:solidFill>
              </a:defRPr>
            </a:lvl1pPr>
          </a:lstStyle>
          <a:p>
            <a:r>
              <a:rPr lang="en-US" noProof="0" smtClean="0"/>
              <a:t>Click to edit Master title style</a:t>
            </a:r>
            <a:endParaRPr lang="en-GB" noProof="0" dirty="0"/>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dirty="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Text Placeholder 3"/>
          <p:cNvSpPr>
            <a:spLocks noGrp="1"/>
          </p:cNvSpPr>
          <p:nvPr>
            <p:ph type="body" sz="half" idx="2" hasCustomPrompt="1"/>
          </p:nvPr>
        </p:nvSpPr>
        <p:spPr>
          <a:xfrm>
            <a:off x="5652120" y="1124744"/>
            <a:ext cx="3312368" cy="5280587"/>
          </a:xfrm>
        </p:spPr>
        <p:txBody>
          <a:bodyPr anchor="ctr">
            <a:normAutofit/>
          </a:bodyPr>
          <a:lstStyle>
            <a:lvl1pPr marL="0" indent="0">
              <a:buFont typeface="Arial" pitchFamily="34" charset="0"/>
              <a:buChar char="•"/>
              <a:defRPr sz="2000"/>
            </a:lvl1pPr>
            <a:lvl2pPr marL="541338" indent="-84138">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600"/>
              </a:spcBef>
              <a:spcAft>
                <a:spcPts val="600"/>
              </a:spcAft>
              <a:buClr>
                <a:schemeClr val="bg1"/>
              </a:buClr>
              <a:buSzPct val="50000"/>
              <a:tabLst/>
              <a:defRPr/>
            </a:pPr>
            <a:r>
              <a:rPr lang="en-GB" noProof="0" dirty="0" smtClean="0"/>
              <a:t>Click to edit Master text styles </a:t>
            </a:r>
          </a:p>
          <a:p>
            <a:pPr lvl="1"/>
            <a:r>
              <a:rPr lang="en-GB" noProof="0" dirty="0" smtClean="0"/>
              <a:t>Second level</a:t>
            </a:r>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56100" y="6629400"/>
            <a:ext cx="1336675" cy="457200"/>
          </a:xfrm>
          <a:prstGeom prst="rect">
            <a:avLst/>
          </a:prstGeom>
          <a:ln/>
        </p:spPr>
        <p:txBody>
          <a:bodyPr/>
          <a:lstStyle>
            <a:lvl1pPr>
              <a:defRPr/>
            </a:lvl1pPr>
          </a:lstStyle>
          <a:p>
            <a:pPr>
              <a:defRPr/>
            </a:pPr>
            <a:r>
              <a:rPr lang="en-US"/>
              <a:t>Page </a:t>
            </a:r>
            <a:fld id="{5D1FD8C1-E9F1-443B-8AED-083926156A48}" type="slidenum">
              <a:rPr lang="en-US"/>
              <a:pPr>
                <a:defRPr/>
              </a:pPr>
              <a:t>‹#›</a:t>
            </a:fld>
            <a:endParaRPr lang="en-US"/>
          </a:p>
        </p:txBody>
      </p:sp>
      <p:sp>
        <p:nvSpPr>
          <p:cNvPr id="3" name="Date Placeholder 1"/>
          <p:cNvSpPr>
            <a:spLocks noGrp="1"/>
          </p:cNvSpPr>
          <p:nvPr>
            <p:ph type="dt" sz="half" idx="11"/>
          </p:nvPr>
        </p:nvSpPr>
        <p:spPr>
          <a:xfrm>
            <a:off x="428625" y="6629400"/>
            <a:ext cx="3929063" cy="457200"/>
          </a:xfrm>
          <a:prstGeom prst="rect">
            <a:avLst/>
          </a:prstGeom>
        </p:spPr>
        <p:txBody>
          <a:bodyPr/>
          <a:lstStyle>
            <a:lvl1pPr>
              <a:defRPr/>
            </a:lvl1pPr>
          </a:lstStyle>
          <a:p>
            <a:pPr>
              <a:defRPr/>
            </a:pPr>
            <a:fld id="{FF11FD82-9977-4E6A-A1BF-9A2A25D560EE}" type="datetime1">
              <a:rPr lang="en-US"/>
              <a:pPr>
                <a:defRPr/>
              </a:pPr>
              <a:t>2/26/2014</a:t>
            </a:fld>
            <a:endParaRPr lang="en-GB"/>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solidFill>
                  <a:schemeClr val="tx1"/>
                </a:solidFill>
              </a:defRPr>
            </a:lvl1pPr>
            <a:lvl2pPr>
              <a:lnSpc>
                <a:spcPct val="100000"/>
              </a:lnSpc>
              <a:defRPr sz="2400"/>
            </a:lvl2pPr>
            <a:lvl3pPr>
              <a:lnSpc>
                <a:spcPct val="100000"/>
              </a:lnSpc>
              <a:defRPr sz="2000">
                <a:solidFill>
                  <a:schemeClr val="tx1"/>
                </a:solidFill>
              </a:defRPr>
            </a:lvl3pPr>
            <a:lvl4pPr>
              <a:lnSpc>
                <a:spcPct val="100000"/>
              </a:lnSpc>
              <a:defRPr sz="1800">
                <a:solidFill>
                  <a:schemeClr val="tx1"/>
                </a:solidFill>
              </a:defRPr>
            </a:lvl4pPr>
            <a:lvl5pPr>
              <a:lnSpc>
                <a:spcPct val="100000"/>
              </a:lnSpc>
              <a:defRPr sz="1600">
                <a:solidFill>
                  <a:schemeClr val="tx1"/>
                </a:solidFill>
              </a:defRPr>
            </a:lvl5pPr>
            <a:lvl6pPr>
              <a:lnSpc>
                <a:spcPct val="100000"/>
              </a:lnSpc>
              <a:defRPr sz="1400">
                <a:solidFill>
                  <a:schemeClr val="tx1"/>
                </a:solidFill>
              </a:defRPr>
            </a:lvl6pPr>
          </a:lstStyle>
          <a:p>
            <a:pPr lvl="0"/>
            <a:r>
              <a:rPr lang="en-GB" noProof="0" dirty="0" smtClean="0"/>
              <a:t>Click to edit Master text styles </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endParaRPr lang="en-GB"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lvl1pPr>
              <a:defRPr>
                <a:solidFill>
                  <a:schemeClr val="tx1"/>
                </a:solidFill>
              </a:defRPr>
            </a:lvl1pPr>
          </a:lstStyle>
          <a:p>
            <a:r>
              <a:rPr lang="en-US" noProof="0" smtClean="0"/>
              <a:t>Click to edit Master title style</a:t>
            </a:r>
            <a:endParaRPr lang="en-GB" noProof="0"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noProof="0" smtClean="0"/>
              <a:t>Click icon to add picture</a:t>
            </a:r>
            <a:endParaRPr lang="fr-CH" noProof="0"/>
          </a:p>
        </p:txBody>
      </p:sp>
      <p:sp>
        <p:nvSpPr>
          <p:cNvPr id="4" name="Text Placeholder 3"/>
          <p:cNvSpPr>
            <a:spLocks noGrp="1"/>
          </p:cNvSpPr>
          <p:nvPr>
            <p:ph type="body" sz="half" idx="2"/>
          </p:nvPr>
        </p:nvSpPr>
        <p:spPr>
          <a:xfrm>
            <a:off x="5652120" y="1124744"/>
            <a:ext cx="3312368" cy="5280587"/>
          </a:xfrm>
        </p:spPr>
        <p:txBody>
          <a:bodyPr anchor="ctr">
            <a:normAutofit/>
          </a:bodyPr>
          <a:lstStyle>
            <a:lvl1pPr marL="93663" indent="-93663">
              <a:buFont typeface="Arial" pitchFamily="34" charset="0"/>
              <a:buChar char="•"/>
              <a:defRPr sz="2000"/>
            </a:lvl1pPr>
            <a:lvl2pPr marL="457200" indent="169863">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dirty="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Text Placeholder 3"/>
          <p:cNvSpPr>
            <a:spLocks noGrp="1"/>
          </p:cNvSpPr>
          <p:nvPr>
            <p:ph type="body" sz="half" idx="2" hasCustomPrompt="1"/>
          </p:nvPr>
        </p:nvSpPr>
        <p:spPr>
          <a:xfrm>
            <a:off x="5652120" y="1124744"/>
            <a:ext cx="3312368" cy="5280587"/>
          </a:xfrm>
        </p:spPr>
        <p:txBody>
          <a:bodyPr anchor="ctr">
            <a:normAutofit/>
          </a:bodyPr>
          <a:lstStyle>
            <a:lvl1pPr marL="0" indent="0">
              <a:buFont typeface="Arial" pitchFamily="34" charset="0"/>
              <a:buChar char="•"/>
              <a:defRPr sz="2000"/>
            </a:lvl1pPr>
            <a:lvl2pPr marL="541338" indent="-84138">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600"/>
              </a:spcBef>
              <a:spcAft>
                <a:spcPts val="600"/>
              </a:spcAft>
              <a:buClr>
                <a:schemeClr val="bg1"/>
              </a:buClr>
              <a:buSzPct val="50000"/>
              <a:tabLst/>
              <a:defRPr/>
            </a:pPr>
            <a:r>
              <a:rPr lang="en-GB" noProof="0" dirty="0" smtClean="0"/>
              <a:t>Click to edit Master text styles </a:t>
            </a:r>
          </a:p>
          <a:p>
            <a:pPr lvl="1"/>
            <a:r>
              <a:rPr lang="en-GB" noProof="0" dirty="0" smtClean="0"/>
              <a:t>Second level</a:t>
            </a:r>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solidFill>
                  <a:schemeClr val="tx1"/>
                </a:solidFill>
              </a:defRPr>
            </a:lvl1pPr>
            <a:lvl2pPr>
              <a:lnSpc>
                <a:spcPct val="100000"/>
              </a:lnSpc>
              <a:defRPr sz="2400"/>
            </a:lvl2pPr>
            <a:lvl3pPr>
              <a:lnSpc>
                <a:spcPct val="100000"/>
              </a:lnSpc>
              <a:defRPr sz="2000">
                <a:solidFill>
                  <a:schemeClr val="tx1"/>
                </a:solidFill>
              </a:defRPr>
            </a:lvl3pPr>
            <a:lvl4pPr>
              <a:lnSpc>
                <a:spcPct val="100000"/>
              </a:lnSpc>
              <a:defRPr sz="1800">
                <a:solidFill>
                  <a:schemeClr val="tx1"/>
                </a:solidFill>
              </a:defRPr>
            </a:lvl4pPr>
            <a:lvl5pPr>
              <a:lnSpc>
                <a:spcPct val="100000"/>
              </a:lnSpc>
              <a:defRPr sz="1600">
                <a:solidFill>
                  <a:schemeClr val="tx1"/>
                </a:solidFill>
              </a:defRPr>
            </a:lvl5pPr>
            <a:lvl6pPr>
              <a:lnSpc>
                <a:spcPct val="100000"/>
              </a:lnSpc>
              <a:defRPr sz="1400">
                <a:solidFill>
                  <a:schemeClr val="tx1"/>
                </a:solidFill>
              </a:defRPr>
            </a:lvl6pPr>
          </a:lstStyle>
          <a:p>
            <a:pPr lvl="0"/>
            <a:r>
              <a:rPr lang="en-GB" noProof="0" dirty="0" smtClean="0"/>
              <a:t>Click to edit Master text styles </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endParaRPr lang="en-GB"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lvl1pPr>
              <a:defRPr>
                <a:solidFill>
                  <a:schemeClr val="tx1"/>
                </a:solidFill>
              </a:defRPr>
            </a:lvl1pPr>
          </a:lstStyle>
          <a:p>
            <a:r>
              <a:rPr lang="en-US" noProof="0" smtClean="0"/>
              <a:t>Click to edit Master title style</a:t>
            </a:r>
            <a:endParaRPr lang="en-GB" noProof="0" dirty="0"/>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dirty="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Text Placeholder 3"/>
          <p:cNvSpPr>
            <a:spLocks noGrp="1"/>
          </p:cNvSpPr>
          <p:nvPr>
            <p:ph type="body" sz="half" idx="2" hasCustomPrompt="1"/>
          </p:nvPr>
        </p:nvSpPr>
        <p:spPr>
          <a:xfrm>
            <a:off x="5652120" y="1124744"/>
            <a:ext cx="3312368" cy="5280587"/>
          </a:xfrm>
        </p:spPr>
        <p:txBody>
          <a:bodyPr anchor="ctr">
            <a:normAutofit/>
          </a:bodyPr>
          <a:lstStyle>
            <a:lvl1pPr marL="0" indent="0">
              <a:buFont typeface="Arial" pitchFamily="34" charset="0"/>
              <a:buChar char="•"/>
              <a:defRPr sz="2000"/>
            </a:lvl1pPr>
            <a:lvl2pPr marL="541338" indent="-84138">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600"/>
              </a:spcBef>
              <a:spcAft>
                <a:spcPts val="600"/>
              </a:spcAft>
              <a:buClr>
                <a:schemeClr val="bg1"/>
              </a:buClr>
              <a:buSzPct val="50000"/>
              <a:tabLst/>
              <a:defRPr/>
            </a:pPr>
            <a:r>
              <a:rPr lang="en-GB" noProof="0" dirty="0" smtClean="0"/>
              <a:t>Click to edit Master text styles </a:t>
            </a:r>
          </a:p>
          <a:p>
            <a:pPr lvl="1"/>
            <a:r>
              <a:rPr lang="en-GB" noProof="0" dirty="0" smtClean="0"/>
              <a:t>Second level</a:t>
            </a:r>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a:p>
        </p:txBody>
      </p:sp>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Char char="•"/>
              <a:defRPr sz="2600">
                <a:solidFill>
                  <a:schemeClr val="tx1"/>
                </a:solidFill>
              </a:defRPr>
            </a:lvl1pPr>
            <a:lvl2pPr>
              <a:lnSpc>
                <a:spcPct val="100000"/>
              </a:lnSpc>
              <a:defRPr sz="2400"/>
            </a:lvl2pPr>
            <a:lvl3pPr>
              <a:lnSpc>
                <a:spcPct val="100000"/>
              </a:lnSpc>
              <a:defRPr sz="2000">
                <a:solidFill>
                  <a:schemeClr val="tx1"/>
                </a:solidFill>
              </a:defRPr>
            </a:lvl3pPr>
            <a:lvl4pPr>
              <a:lnSpc>
                <a:spcPct val="100000"/>
              </a:lnSpc>
              <a:defRPr sz="1800">
                <a:solidFill>
                  <a:schemeClr val="tx1"/>
                </a:solidFill>
              </a:defRPr>
            </a:lvl4pPr>
            <a:lvl5pPr>
              <a:lnSpc>
                <a:spcPct val="100000"/>
              </a:lnSpc>
              <a:defRPr sz="1600">
                <a:solidFill>
                  <a:schemeClr val="tx1"/>
                </a:solidFill>
              </a:defRPr>
            </a:lvl5pPr>
            <a:lvl6pPr>
              <a:lnSpc>
                <a:spcPct val="100000"/>
              </a:lnSpc>
              <a:defRPr sz="1400">
                <a:solidFill>
                  <a:schemeClr val="tx1"/>
                </a:solidFill>
              </a:defRPr>
            </a:lvl6pPr>
          </a:lstStyle>
          <a:p>
            <a:pPr lvl="0"/>
            <a:r>
              <a:rPr lang="en-GB" noProof="0" dirty="0" smtClean="0"/>
              <a:t>Click to edit Master text styles </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endParaRPr lang="en-GB"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lvl1pPr>
              <a:defRPr>
                <a:solidFill>
                  <a:schemeClr val="tx1"/>
                </a:solidFill>
              </a:defRPr>
            </a:lvl1pPr>
          </a:lstStyle>
          <a:p>
            <a:r>
              <a:rPr lang="en-US" noProof="0" smtClean="0"/>
              <a:t>Click to edit Master title style</a:t>
            </a:r>
            <a:endParaRPr lang="en-GB" noProof="0"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noProof="0" smtClean="0"/>
              <a:t>Click to edit Master title style</a:t>
            </a:r>
            <a:endParaRPr lang="fr-CH" noProof="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dirty="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cSld>
  <p:clrMapOvr>
    <a:masterClrMapping/>
  </p:clrMapOvr>
  <p:transition spd="med">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Text Placeholder 3"/>
          <p:cNvSpPr>
            <a:spLocks noGrp="1"/>
          </p:cNvSpPr>
          <p:nvPr>
            <p:ph type="body" sz="half" idx="2" hasCustomPrompt="1"/>
          </p:nvPr>
        </p:nvSpPr>
        <p:spPr>
          <a:xfrm>
            <a:off x="5652120" y="1124744"/>
            <a:ext cx="3312368" cy="5280587"/>
          </a:xfrm>
        </p:spPr>
        <p:txBody>
          <a:bodyPr anchor="ctr">
            <a:normAutofit/>
          </a:bodyPr>
          <a:lstStyle>
            <a:lvl1pPr marL="0" indent="0">
              <a:buFont typeface="Arial" pitchFamily="34" charset="0"/>
              <a:buChar char="•"/>
              <a:defRPr sz="2000"/>
            </a:lvl1pPr>
            <a:lvl2pPr marL="541338" indent="-84138">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600"/>
              </a:spcBef>
              <a:spcAft>
                <a:spcPts val="600"/>
              </a:spcAft>
              <a:buClr>
                <a:schemeClr val="bg1"/>
              </a:buClr>
              <a:buSzPct val="50000"/>
              <a:tabLst/>
              <a:defRPr/>
            </a:pPr>
            <a:r>
              <a:rPr lang="en-GB" noProof="0" dirty="0" smtClean="0"/>
              <a:t>Click to edit Master text styles </a:t>
            </a:r>
          </a:p>
          <a:p>
            <a:pPr lvl="1"/>
            <a:r>
              <a:rPr lang="en-GB" noProof="0" dirty="0" smtClean="0"/>
              <a:t>Second level</a:t>
            </a:r>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a:p>
        </p:txBody>
      </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solidFill>
                  <a:schemeClr val="tx1"/>
                </a:solidFill>
              </a:defRPr>
            </a:lvl1pPr>
            <a:lvl2pPr>
              <a:lnSpc>
                <a:spcPct val="100000"/>
              </a:lnSpc>
              <a:defRPr sz="2400"/>
            </a:lvl2pPr>
            <a:lvl3pPr>
              <a:lnSpc>
                <a:spcPct val="100000"/>
              </a:lnSpc>
              <a:defRPr sz="2000">
                <a:solidFill>
                  <a:schemeClr val="tx1"/>
                </a:solidFill>
              </a:defRPr>
            </a:lvl3pPr>
            <a:lvl4pPr>
              <a:lnSpc>
                <a:spcPct val="100000"/>
              </a:lnSpc>
              <a:defRPr sz="1800">
                <a:solidFill>
                  <a:schemeClr val="tx1"/>
                </a:solidFill>
              </a:defRPr>
            </a:lvl4pPr>
            <a:lvl5pPr>
              <a:lnSpc>
                <a:spcPct val="100000"/>
              </a:lnSpc>
              <a:defRPr sz="1600">
                <a:solidFill>
                  <a:schemeClr val="tx1"/>
                </a:solidFill>
              </a:defRPr>
            </a:lvl5pPr>
            <a:lvl6pPr>
              <a:lnSpc>
                <a:spcPct val="100000"/>
              </a:lnSpc>
              <a:defRPr sz="1400">
                <a:solidFill>
                  <a:schemeClr val="tx1"/>
                </a:solidFill>
              </a:defRPr>
            </a:lvl6pPr>
          </a:lstStyle>
          <a:p>
            <a:pPr lvl="0"/>
            <a:r>
              <a:rPr lang="en-GB" noProof="0" dirty="0" smtClean="0"/>
              <a:t>Click to edit Master text styles </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endParaRPr lang="en-GB"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lvl1pPr>
              <a:defRPr>
                <a:solidFill>
                  <a:schemeClr val="tx1"/>
                </a:solidFill>
              </a:defRPr>
            </a:lvl1pPr>
          </a:lstStyle>
          <a:p>
            <a:r>
              <a:rPr lang="en-US" noProof="0" smtClean="0"/>
              <a:t>Click to edit Master title style</a:t>
            </a:r>
            <a:endParaRPr lang="en-GB" noProof="0" dirty="0"/>
          </a:p>
        </p:txBody>
      </p:sp>
    </p:spTree>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dirty="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cSld>
  <p:clrMapOvr>
    <a:masterClrMapping/>
  </p:clrMapOvr>
  <p:transition spd="med">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Text Placeholder 3"/>
          <p:cNvSpPr>
            <a:spLocks noGrp="1"/>
          </p:cNvSpPr>
          <p:nvPr>
            <p:ph type="body" sz="half" idx="2" hasCustomPrompt="1"/>
          </p:nvPr>
        </p:nvSpPr>
        <p:spPr>
          <a:xfrm>
            <a:off x="5652120" y="1124744"/>
            <a:ext cx="3312368" cy="5280587"/>
          </a:xfrm>
        </p:spPr>
        <p:txBody>
          <a:bodyPr anchor="ctr">
            <a:normAutofit/>
          </a:bodyPr>
          <a:lstStyle>
            <a:lvl1pPr marL="0" indent="0">
              <a:buFont typeface="Arial" pitchFamily="34" charset="0"/>
              <a:buChar char="•"/>
              <a:defRPr sz="2000"/>
            </a:lvl1pPr>
            <a:lvl2pPr marL="541338" indent="-84138">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600"/>
              </a:spcBef>
              <a:spcAft>
                <a:spcPts val="600"/>
              </a:spcAft>
              <a:buClr>
                <a:schemeClr val="bg1"/>
              </a:buClr>
              <a:buSzPct val="50000"/>
              <a:tabLst/>
              <a:defRPr/>
            </a:pPr>
            <a:r>
              <a:rPr lang="en-GB" noProof="0" dirty="0" smtClean="0"/>
              <a:t>Click to edit Master text styles </a:t>
            </a:r>
          </a:p>
          <a:p>
            <a:pPr lvl="1"/>
            <a:r>
              <a:rPr lang="en-GB" noProof="0" dirty="0" smtClean="0"/>
              <a:t>Second level</a:t>
            </a:r>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a:p>
        </p:txBody>
      </p: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solidFill>
                  <a:schemeClr val="tx1"/>
                </a:solidFill>
              </a:defRPr>
            </a:lvl1pPr>
            <a:lvl2pPr>
              <a:lnSpc>
                <a:spcPct val="100000"/>
              </a:lnSpc>
              <a:defRPr sz="2400"/>
            </a:lvl2pPr>
            <a:lvl3pPr>
              <a:lnSpc>
                <a:spcPct val="100000"/>
              </a:lnSpc>
              <a:defRPr sz="2000">
                <a:solidFill>
                  <a:schemeClr val="tx1"/>
                </a:solidFill>
              </a:defRPr>
            </a:lvl3pPr>
            <a:lvl4pPr>
              <a:lnSpc>
                <a:spcPct val="100000"/>
              </a:lnSpc>
              <a:defRPr sz="1800">
                <a:solidFill>
                  <a:schemeClr val="tx1"/>
                </a:solidFill>
              </a:defRPr>
            </a:lvl4pPr>
            <a:lvl5pPr>
              <a:lnSpc>
                <a:spcPct val="100000"/>
              </a:lnSpc>
              <a:defRPr sz="1600">
                <a:solidFill>
                  <a:schemeClr val="tx1"/>
                </a:solidFill>
              </a:defRPr>
            </a:lvl5pPr>
            <a:lvl6pPr>
              <a:lnSpc>
                <a:spcPct val="100000"/>
              </a:lnSpc>
              <a:defRPr sz="1400">
                <a:solidFill>
                  <a:schemeClr val="tx1"/>
                </a:solidFill>
              </a:defRPr>
            </a:lvl6pPr>
          </a:lstStyle>
          <a:p>
            <a:pPr lvl="0"/>
            <a:r>
              <a:rPr lang="en-GB" noProof="0" dirty="0" smtClean="0"/>
              <a:t>Click to edit Master text styles </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endParaRPr lang="en-GB"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lvl1pPr>
              <a:defRPr>
                <a:solidFill>
                  <a:schemeClr val="tx1"/>
                </a:solidFill>
              </a:defRPr>
            </a:lvl1pPr>
          </a:lstStyle>
          <a:p>
            <a:r>
              <a:rPr lang="en-US" noProof="0" smtClean="0"/>
              <a:t>Click to edit Master title style</a:t>
            </a:r>
            <a:endParaRPr lang="en-GB" noProof="0"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 </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smtClean="0"/>
              <a:t>Click to edit Master title style</a:t>
            </a:r>
            <a:endParaRPr lang="fr-CH" noProof="0"/>
          </a:p>
        </p:txBody>
      </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dirty="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cSld>
  <p:clrMapOvr>
    <a:masterClrMapping/>
  </p:clrMapOvr>
  <p:transition spd="med">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Text Placeholder 3"/>
          <p:cNvSpPr>
            <a:spLocks noGrp="1"/>
          </p:cNvSpPr>
          <p:nvPr>
            <p:ph type="body" sz="half" idx="2" hasCustomPrompt="1"/>
          </p:nvPr>
        </p:nvSpPr>
        <p:spPr>
          <a:xfrm>
            <a:off x="5652120" y="1124744"/>
            <a:ext cx="3312368" cy="5280587"/>
          </a:xfrm>
        </p:spPr>
        <p:txBody>
          <a:bodyPr anchor="ctr">
            <a:normAutofit/>
          </a:bodyPr>
          <a:lstStyle>
            <a:lvl1pPr marL="0" indent="0">
              <a:buFont typeface="Arial" pitchFamily="34" charset="0"/>
              <a:buChar char="•"/>
              <a:defRPr sz="2000"/>
            </a:lvl1pPr>
            <a:lvl2pPr marL="541338" indent="-84138">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600"/>
              </a:spcBef>
              <a:spcAft>
                <a:spcPts val="600"/>
              </a:spcAft>
              <a:buClr>
                <a:schemeClr val="bg1"/>
              </a:buClr>
              <a:buSzPct val="50000"/>
              <a:tabLst/>
              <a:defRPr/>
            </a:pPr>
            <a:r>
              <a:rPr lang="en-GB" noProof="0" dirty="0" smtClean="0"/>
              <a:t>Click to edit Master text styles </a:t>
            </a:r>
          </a:p>
          <a:p>
            <a:pPr lvl="1"/>
            <a:r>
              <a:rPr lang="en-GB" noProof="0" dirty="0" smtClean="0"/>
              <a:t>Second level</a:t>
            </a:r>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a:p>
        </p:txBody>
      </p: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solidFill>
                  <a:schemeClr val="tx1"/>
                </a:solidFill>
              </a:defRPr>
            </a:lvl1pPr>
            <a:lvl2pPr>
              <a:lnSpc>
                <a:spcPct val="100000"/>
              </a:lnSpc>
              <a:defRPr sz="2400"/>
            </a:lvl2pPr>
            <a:lvl3pPr>
              <a:lnSpc>
                <a:spcPct val="100000"/>
              </a:lnSpc>
              <a:defRPr sz="2000">
                <a:solidFill>
                  <a:schemeClr val="tx1"/>
                </a:solidFill>
              </a:defRPr>
            </a:lvl3pPr>
            <a:lvl4pPr>
              <a:lnSpc>
                <a:spcPct val="100000"/>
              </a:lnSpc>
              <a:defRPr sz="1800">
                <a:solidFill>
                  <a:schemeClr val="tx1"/>
                </a:solidFill>
              </a:defRPr>
            </a:lvl4pPr>
            <a:lvl5pPr>
              <a:lnSpc>
                <a:spcPct val="100000"/>
              </a:lnSpc>
              <a:defRPr sz="1600">
                <a:solidFill>
                  <a:schemeClr val="tx1"/>
                </a:solidFill>
              </a:defRPr>
            </a:lvl5pPr>
            <a:lvl6pPr>
              <a:lnSpc>
                <a:spcPct val="100000"/>
              </a:lnSpc>
              <a:defRPr sz="1400">
                <a:solidFill>
                  <a:schemeClr val="tx1"/>
                </a:solidFill>
              </a:defRPr>
            </a:lvl6pPr>
          </a:lstStyle>
          <a:p>
            <a:pPr lvl="0"/>
            <a:r>
              <a:rPr lang="en-GB" noProof="0" dirty="0" smtClean="0"/>
              <a:t>Click to edit Master text styles </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endParaRPr lang="en-GB"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lvl1pPr>
              <a:defRPr>
                <a:solidFill>
                  <a:schemeClr val="tx1"/>
                </a:solidFill>
              </a:defRPr>
            </a:lvl1pPr>
          </a:lstStyle>
          <a:p>
            <a:r>
              <a:rPr lang="en-US" noProof="0" smtClean="0"/>
              <a:t>Click to edit Master title style</a:t>
            </a:r>
            <a:endParaRPr lang="en-GB" noProof="0" dirty="0"/>
          </a:p>
        </p:txBody>
      </p: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dirty="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cSld>
  <p:clrMapOvr>
    <a:masterClrMapping/>
  </p:clrMapOvr>
  <p:transition spd="med">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Text Placeholder 3"/>
          <p:cNvSpPr>
            <a:spLocks noGrp="1"/>
          </p:cNvSpPr>
          <p:nvPr>
            <p:ph type="body" sz="half" idx="2" hasCustomPrompt="1"/>
          </p:nvPr>
        </p:nvSpPr>
        <p:spPr>
          <a:xfrm>
            <a:off x="5652120" y="1124744"/>
            <a:ext cx="3312368" cy="5280587"/>
          </a:xfrm>
        </p:spPr>
        <p:txBody>
          <a:bodyPr anchor="ctr">
            <a:normAutofit/>
          </a:bodyPr>
          <a:lstStyle>
            <a:lvl1pPr marL="0" indent="0">
              <a:buFont typeface="Arial" pitchFamily="34" charset="0"/>
              <a:buChar char="•"/>
              <a:defRPr sz="2000"/>
            </a:lvl1pPr>
            <a:lvl2pPr marL="541338" indent="-84138">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600"/>
              </a:spcBef>
              <a:spcAft>
                <a:spcPts val="600"/>
              </a:spcAft>
              <a:buClr>
                <a:schemeClr val="bg1"/>
              </a:buClr>
              <a:buSzPct val="50000"/>
              <a:tabLst/>
              <a:defRPr/>
            </a:pPr>
            <a:r>
              <a:rPr lang="en-GB" noProof="0" dirty="0" smtClean="0"/>
              <a:t>Click to edit Master text styles </a:t>
            </a:r>
          </a:p>
          <a:p>
            <a:pPr lvl="1"/>
            <a:r>
              <a:rPr lang="en-GB" noProof="0" dirty="0" smtClean="0"/>
              <a:t>Second level</a:t>
            </a:r>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a:p>
        </p:txBody>
      </p:sp>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solidFill>
                  <a:schemeClr val="tx1"/>
                </a:solidFill>
              </a:defRPr>
            </a:lvl1pPr>
            <a:lvl2pPr>
              <a:lnSpc>
                <a:spcPct val="100000"/>
              </a:lnSpc>
              <a:defRPr sz="2400"/>
            </a:lvl2pPr>
            <a:lvl3pPr>
              <a:lnSpc>
                <a:spcPct val="100000"/>
              </a:lnSpc>
              <a:defRPr sz="2000">
                <a:solidFill>
                  <a:schemeClr val="tx1"/>
                </a:solidFill>
              </a:defRPr>
            </a:lvl3pPr>
            <a:lvl4pPr>
              <a:lnSpc>
                <a:spcPct val="100000"/>
              </a:lnSpc>
              <a:defRPr sz="1800">
                <a:solidFill>
                  <a:schemeClr val="tx1"/>
                </a:solidFill>
              </a:defRPr>
            </a:lvl4pPr>
            <a:lvl5pPr>
              <a:lnSpc>
                <a:spcPct val="100000"/>
              </a:lnSpc>
              <a:defRPr sz="1600">
                <a:solidFill>
                  <a:schemeClr val="tx1"/>
                </a:solidFill>
              </a:defRPr>
            </a:lvl5pPr>
            <a:lvl6pPr>
              <a:lnSpc>
                <a:spcPct val="100000"/>
              </a:lnSpc>
              <a:defRPr sz="1400">
                <a:solidFill>
                  <a:schemeClr val="tx1"/>
                </a:solidFill>
              </a:defRPr>
            </a:lvl6pPr>
          </a:lstStyle>
          <a:p>
            <a:pPr lvl="0"/>
            <a:r>
              <a:rPr lang="en-GB" noProof="0" dirty="0" smtClean="0"/>
              <a:t>Click to edit Master text styles </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endParaRPr lang="en-GB"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lvl1pPr>
              <a:defRPr>
                <a:solidFill>
                  <a:schemeClr val="tx1"/>
                </a:solidFill>
              </a:defRPr>
            </a:lvl1pPr>
          </a:lstStyle>
          <a:p>
            <a:r>
              <a:rPr lang="en-US" noProof="0" smtClean="0"/>
              <a:t>Click to edit Master title style</a:t>
            </a:r>
            <a:endParaRPr lang="en-GB" noProof="0"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buClr>
                <a:schemeClr val="accent1"/>
              </a:buClr>
              <a:buSzPct val="100000"/>
              <a:defRPr sz="2200"/>
            </a:lvl1pPr>
            <a:lvl2pPr>
              <a:defRPr sz="2000"/>
            </a:lvl2pPr>
            <a:lvl3pPr>
              <a:defRPr sz="1800"/>
            </a:lvl3pPr>
            <a:lvl4pPr>
              <a:defRPr sz="1600"/>
            </a:lvl4pPr>
            <a:lvl5pPr>
              <a:defRPr sz="1600"/>
            </a:lvl5pPr>
            <a:lvl6pPr>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8" name="Title 1"/>
          <p:cNvSpPr>
            <a:spLocks noGrp="1"/>
          </p:cNvSpPr>
          <p:nvPr>
            <p:ph type="title"/>
          </p:nvPr>
        </p:nvSpPr>
        <p:spPr>
          <a:xfrm>
            <a:off x="1403648" y="332656"/>
            <a:ext cx="7200800" cy="576064"/>
          </a:xfrm>
        </p:spPr>
        <p:txBody>
          <a:bodyPr/>
          <a:lstStyle/>
          <a:p>
            <a:r>
              <a:rPr lang="fr-CH" noProof="0" smtClean="0"/>
              <a:t>Click to edit Master title style</a:t>
            </a:r>
            <a:endParaRPr lang="fr-CH" noProof="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Tree>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dirty="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cSld>
  <p:clrMapOvr>
    <a:masterClrMapping/>
  </p:clrMapOvr>
  <p:transition spd="med">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Text Placeholder 3"/>
          <p:cNvSpPr>
            <a:spLocks noGrp="1"/>
          </p:cNvSpPr>
          <p:nvPr>
            <p:ph type="body" sz="half" idx="2" hasCustomPrompt="1"/>
          </p:nvPr>
        </p:nvSpPr>
        <p:spPr>
          <a:xfrm>
            <a:off x="5652120" y="1124744"/>
            <a:ext cx="3312368" cy="5280587"/>
          </a:xfrm>
        </p:spPr>
        <p:txBody>
          <a:bodyPr anchor="ctr">
            <a:normAutofit/>
          </a:bodyPr>
          <a:lstStyle>
            <a:lvl1pPr marL="0" indent="0">
              <a:buFont typeface="Arial" pitchFamily="34" charset="0"/>
              <a:buChar char="•"/>
              <a:defRPr sz="2000"/>
            </a:lvl1pPr>
            <a:lvl2pPr marL="541338" indent="-84138">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600"/>
              </a:spcBef>
              <a:spcAft>
                <a:spcPts val="600"/>
              </a:spcAft>
              <a:buClr>
                <a:schemeClr val="bg1"/>
              </a:buClr>
              <a:buSzPct val="50000"/>
              <a:tabLst/>
              <a:defRPr/>
            </a:pPr>
            <a:r>
              <a:rPr lang="en-GB" noProof="0" dirty="0" smtClean="0"/>
              <a:t>Click to edit Master text styles </a:t>
            </a:r>
          </a:p>
          <a:p>
            <a:pPr lvl="1"/>
            <a:r>
              <a:rPr lang="en-GB" noProof="0" dirty="0" smtClean="0"/>
              <a:t>Second level</a:t>
            </a:r>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dirty="0"/>
          </a:p>
        </p:txBody>
      </p:sp>
      <p:sp>
        <p:nvSpPr>
          <p:cNvPr id="3" name="Content Placeholder 2"/>
          <p:cNvSpPr>
            <a:spLocks noGrp="1"/>
          </p:cNvSpPr>
          <p:nvPr>
            <p:ph sz="half" idx="1"/>
          </p:nvPr>
        </p:nvSpPr>
        <p:spPr>
          <a:xfrm>
            <a:off x="179512" y="1124744"/>
            <a:ext cx="4316288" cy="5280586"/>
          </a:xfrm>
        </p:spPr>
        <p:txBody>
          <a:bodyPr>
            <a:normAutofit/>
          </a:bodyPr>
          <a:lstStyle>
            <a:lvl1pPr marL="0" indent="0">
              <a:lnSpc>
                <a:spcPct val="100000"/>
              </a:lnSpc>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6" name="Content Placeholder 2"/>
          <p:cNvSpPr>
            <a:spLocks noGrp="1"/>
          </p:cNvSpPr>
          <p:nvPr>
            <p:ph sz="half" idx="13"/>
          </p:nvPr>
        </p:nvSpPr>
        <p:spPr>
          <a:xfrm>
            <a:off x="4648200" y="1124744"/>
            <a:ext cx="4316288" cy="5280586"/>
          </a:xfrm>
        </p:spPr>
        <p:txBody>
          <a:bodyPr>
            <a:normAutofit/>
          </a:bodyPr>
          <a:lstStyle>
            <a:lvl1pPr marL="0" indent="0">
              <a:lnSpc>
                <a:spcPct val="100000"/>
              </a:lnSpc>
              <a:tabLst/>
              <a:defRPr sz="2600"/>
            </a:lvl1pPr>
            <a:lvl2pPr>
              <a:lnSpc>
                <a:spcPct val="100000"/>
              </a:lnSpc>
              <a:defRPr sz="2400"/>
            </a:lvl2pPr>
            <a:lvl3pPr>
              <a:lnSpc>
                <a:spcPct val="100000"/>
              </a:lnSpc>
              <a:defRPr sz="2000"/>
            </a:lvl3pPr>
            <a:lvl4pPr>
              <a:lnSpc>
                <a:spcPct val="100000"/>
              </a:lnSpc>
              <a:defRPr sz="1800"/>
            </a:lvl4pPr>
            <a:lvl5pPr>
              <a:lnSpc>
                <a:spcPct val="100000"/>
              </a:lnSpc>
              <a:defRPr sz="1600"/>
            </a:lvl5pPr>
            <a:lvl6pPr>
              <a:lnSpc>
                <a:spcPct val="100000"/>
              </a:lnSpc>
              <a:defRPr sz="14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512" y="1124744"/>
            <a:ext cx="8784976" cy="5280586"/>
          </a:xfrm>
        </p:spPr>
        <p:txBody>
          <a:bodyPr>
            <a:normAutofit/>
          </a:bodyPr>
          <a:lstStyle>
            <a:lvl1pPr marL="0" indent="0">
              <a:lnSpc>
                <a:spcPct val="100000"/>
              </a:lnSpc>
              <a:buClr>
                <a:schemeClr val="bg1"/>
              </a:buClr>
              <a:buFont typeface="Arial" pitchFamily="34" charset="0"/>
              <a:buNone/>
              <a:defRPr sz="2600">
                <a:solidFill>
                  <a:schemeClr val="tx1"/>
                </a:solidFill>
              </a:defRPr>
            </a:lvl1pPr>
            <a:lvl2pPr>
              <a:lnSpc>
                <a:spcPct val="100000"/>
              </a:lnSpc>
              <a:defRPr sz="2400"/>
            </a:lvl2pPr>
            <a:lvl3pPr>
              <a:lnSpc>
                <a:spcPct val="100000"/>
              </a:lnSpc>
              <a:defRPr sz="2000">
                <a:solidFill>
                  <a:schemeClr val="tx1"/>
                </a:solidFill>
              </a:defRPr>
            </a:lvl3pPr>
            <a:lvl4pPr>
              <a:lnSpc>
                <a:spcPct val="100000"/>
              </a:lnSpc>
              <a:defRPr sz="1800">
                <a:solidFill>
                  <a:schemeClr val="tx1"/>
                </a:solidFill>
              </a:defRPr>
            </a:lvl4pPr>
            <a:lvl5pPr>
              <a:lnSpc>
                <a:spcPct val="100000"/>
              </a:lnSpc>
              <a:defRPr sz="1600">
                <a:solidFill>
                  <a:schemeClr val="tx1"/>
                </a:solidFill>
              </a:defRPr>
            </a:lvl5pPr>
            <a:lvl6pPr>
              <a:lnSpc>
                <a:spcPct val="100000"/>
              </a:lnSpc>
              <a:defRPr sz="1400">
                <a:solidFill>
                  <a:schemeClr val="tx1"/>
                </a:solidFill>
              </a:defRPr>
            </a:lvl6pPr>
          </a:lstStyle>
          <a:p>
            <a:pPr lvl="0"/>
            <a:r>
              <a:rPr lang="en-GB" noProof="0" dirty="0" smtClean="0"/>
              <a:t>Click to edit Master text styles </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5"/>
            <a:r>
              <a:rPr lang="en-GB" noProof="0" dirty="0" smtClean="0"/>
              <a:t>Sixth level</a:t>
            </a:r>
            <a:endParaRPr lang="en-GB" noProof="0" dirty="0"/>
          </a:p>
        </p:txBody>
      </p:sp>
      <p:sp>
        <p:nvSpPr>
          <p:cNvPr id="5"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lvl1pPr>
              <a:defRPr>
                <a:solidFill>
                  <a:schemeClr val="tx1"/>
                </a:solidFill>
              </a:defRPr>
            </a:lvl1pPr>
          </a:lstStyle>
          <a:p>
            <a:r>
              <a:rPr lang="en-US" noProof="0" smtClean="0"/>
              <a:t>Click to edit Master title style</a:t>
            </a:r>
            <a:endParaRPr lang="en-GB" noProof="0" dirty="0"/>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795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dirty="0"/>
          </a:p>
        </p:txBody>
      </p:sp>
      <p:sp>
        <p:nvSpPr>
          <p:cNvPr id="7" name="Text Placeholder 2"/>
          <p:cNvSpPr>
            <a:spLocks noGrp="1"/>
          </p:cNvSpPr>
          <p:nvPr>
            <p:ph type="body" idx="10"/>
          </p:nvPr>
        </p:nvSpPr>
        <p:spPr>
          <a:xfrm>
            <a:off x="4646612" y="1124744"/>
            <a:ext cx="4317876" cy="561215"/>
          </a:xfrm>
        </p:spPr>
        <p:txBody>
          <a:bodyPr anchor="b">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9" name="Content Placeholder 3"/>
          <p:cNvSpPr>
            <a:spLocks noGrp="1"/>
          </p:cNvSpPr>
          <p:nvPr>
            <p:ph sz="half" idx="11"/>
          </p:nvPr>
        </p:nvSpPr>
        <p:spPr>
          <a:xfrm>
            <a:off x="4646612" y="1700808"/>
            <a:ext cx="4317876" cy="4656518"/>
          </a:xfrm>
        </p:spPr>
        <p:txBody>
          <a:bodyPr>
            <a:normAutofit/>
          </a:bodyPr>
          <a:lstStyle>
            <a:lvl1pPr marL="0" indent="0">
              <a:lnSpc>
                <a:spcPct val="100000"/>
              </a:lnSpc>
              <a:buClr>
                <a:schemeClr val="accent1"/>
              </a:buClr>
              <a:buSzPct val="100000"/>
              <a:defRPr sz="22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lnSpc>
                <a:spcPct val="100000"/>
              </a:lnSpc>
              <a:defRPr sz="14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cSld>
  <p:clrMapOvr>
    <a:masterClrMapping/>
  </p:clrMapOvr>
  <p:transition spd="med">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512" y="1124744"/>
            <a:ext cx="5472608" cy="528058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Text Placeholder 3"/>
          <p:cNvSpPr>
            <a:spLocks noGrp="1"/>
          </p:cNvSpPr>
          <p:nvPr>
            <p:ph type="body" sz="half" idx="2" hasCustomPrompt="1"/>
          </p:nvPr>
        </p:nvSpPr>
        <p:spPr>
          <a:xfrm>
            <a:off x="5652120" y="1124744"/>
            <a:ext cx="3312368" cy="5280587"/>
          </a:xfrm>
        </p:spPr>
        <p:txBody>
          <a:bodyPr anchor="ctr">
            <a:normAutofit/>
          </a:bodyPr>
          <a:lstStyle>
            <a:lvl1pPr marL="0" indent="0">
              <a:buFont typeface="Arial" pitchFamily="34" charset="0"/>
              <a:buChar char="•"/>
              <a:defRPr sz="2000"/>
            </a:lvl1pPr>
            <a:lvl2pPr marL="541338" indent="-84138">
              <a:buFont typeface="Arial" pitchFamily="34" charset="0"/>
              <a:buChar char="•"/>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600"/>
              </a:spcBef>
              <a:spcAft>
                <a:spcPts val="600"/>
              </a:spcAft>
              <a:buClr>
                <a:schemeClr val="bg1"/>
              </a:buClr>
              <a:buSzPct val="50000"/>
              <a:tabLst/>
              <a:defRPr/>
            </a:pPr>
            <a:r>
              <a:rPr lang="en-GB" noProof="0" dirty="0" smtClean="0"/>
              <a:t>Click to edit Master text styles </a:t>
            </a:r>
          </a:p>
          <a:p>
            <a:pPr lvl="1"/>
            <a:r>
              <a:rPr lang="en-GB" noProof="0" dirty="0" smtClean="0"/>
              <a:t>Second level</a:t>
            </a:r>
          </a:p>
        </p:txBody>
      </p:sp>
      <p:sp>
        <p:nvSpPr>
          <p:cNvPr id="8" name="Title 1"/>
          <p:cNvSpPr>
            <a:spLocks noGrp="1"/>
          </p:cNvSpPr>
          <p:nvPr>
            <p:ph type="title"/>
          </p:nvPr>
        </p:nvSpPr>
        <p:spPr>
          <a:xfrm>
            <a:off x="1403648" y="332656"/>
            <a:ext cx="7200800" cy="576064"/>
          </a:xfrm>
        </p:spPr>
        <p:txBody>
          <a:bodyPr/>
          <a:lstStyle/>
          <a:p>
            <a:r>
              <a:rPr lang="en-US" noProof="0" smtClean="0"/>
              <a:t>Click to edit Master title style</a:t>
            </a:r>
            <a:endParaRPr lang="en-GB" noProof="0"/>
          </a:p>
        </p:txBody>
      </p:sp>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RU Key messag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79512" y="188913"/>
            <a:ext cx="8785101" cy="6264275"/>
          </a:xfrm>
        </p:spPr>
        <p:txBody>
          <a:bodyPr anchor="ctr">
            <a:normAutofit/>
          </a:bodyPr>
          <a:lstStyle>
            <a:lvl1pPr marL="0" indent="0">
              <a:buNone/>
              <a:defRPr sz="4400" b="0" cap="small" spc="0" baseline="0">
                <a:ln>
                  <a:noFill/>
                </a:ln>
                <a:solidFill>
                  <a:schemeClr val="accent4">
                    <a:lumMod val="60000"/>
                    <a:lumOff val="40000"/>
                  </a:schemeClr>
                </a:solidFill>
                <a:effectLst/>
              </a:defRPr>
            </a:lvl1pPr>
            <a:lvl2pPr>
              <a:buNone/>
              <a:defRPr sz="4000">
                <a:solidFill>
                  <a:schemeClr val="accent4">
                    <a:lumMod val="60000"/>
                    <a:lumOff val="40000"/>
                  </a:schemeClr>
                </a:solidFill>
              </a:defRPr>
            </a:lvl2pPr>
            <a:lvl3pPr>
              <a:buNone/>
              <a:defRPr sz="3600">
                <a:solidFill>
                  <a:schemeClr val="accent4">
                    <a:lumMod val="60000"/>
                    <a:lumOff val="40000"/>
                  </a:schemeClr>
                </a:solidFill>
              </a:defRPr>
            </a:lvl3pPr>
            <a:lvl4pPr>
              <a:buNone/>
              <a:defRPr sz="3200">
                <a:solidFill>
                  <a:schemeClr val="accent4">
                    <a:lumMod val="60000"/>
                    <a:lumOff val="40000"/>
                  </a:schemeClr>
                </a:solidFill>
              </a:defRPr>
            </a:lvl4pPr>
            <a:lvl5pPr>
              <a:buNone/>
              <a:defRPr sz="2800">
                <a:solidFill>
                  <a:schemeClr val="accent4">
                    <a:lumMod val="60000"/>
                    <a:lumOff val="40000"/>
                  </a:schemeClr>
                </a:solidFill>
              </a:defRPr>
            </a:lvl5pPr>
          </a:lstStyle>
          <a:p>
            <a:pPr lvl="0"/>
            <a:r>
              <a:rPr lang="en-GB" noProof="0" dirty="0" smtClean="0"/>
              <a:t>Click here to add a key message</a:t>
            </a:r>
          </a:p>
        </p:txBody>
      </p:sp>
    </p:spTree>
  </p:cSld>
  <p:clrMapOvr>
    <a:masterClrMapping/>
  </p:clrMapOvr>
  <p:transition spd="med">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0.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0.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47.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2.xml"/><Relationship Id="rId1" Type="http://schemas.openxmlformats.org/officeDocument/2006/relationships/slideLayout" Target="../slideLayouts/slideLayout48.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3.xml"/><Relationship Id="rId1" Type="http://schemas.openxmlformats.org/officeDocument/2006/relationships/slideLayout" Target="../slideLayouts/slideLayout49.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image" Target="../media/image14.pn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4.xml"/><Relationship Id="rId7" Type="http://schemas.openxmlformats.org/officeDocument/2006/relationships/theme" Target="../theme/theme1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6.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1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7.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17.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image" Target="../media/image18.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18.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19.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19.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20.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20.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21.pn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21.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22.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22.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23.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theme" Target="../theme/theme23.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theme" Target="../theme/theme24.xml"/><Relationship Id="rId1" Type="http://schemas.openxmlformats.org/officeDocument/2006/relationships/slideLayout" Target="../slideLayouts/slideLayout98.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25.xml"/><Relationship Id="rId1" Type="http://schemas.openxmlformats.org/officeDocument/2006/relationships/slideLayout" Target="../slideLayouts/slideLayout99.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theme" Target="../theme/theme26.xml"/><Relationship Id="rId1" Type="http://schemas.openxmlformats.org/officeDocument/2006/relationships/slideLayout" Target="../slideLayouts/slideLayout10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5.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6.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7.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7.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8.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8.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9.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noProof="0" smtClean="0"/>
              <a:t>Click to edit Master title style</a:t>
            </a:r>
            <a:endParaRPr lang="fr-CH" noProof="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r-CH" noProof="0"/>
          </a:p>
        </p:txBody>
      </p:sp>
    </p:spTree>
  </p:cSld>
  <p:clrMap bg1="lt1" tx1="dk1" bg2="lt2" tx2="dk2" accent1="accent1" accent2="accent2" accent3="accent3" accent4="accent4" accent5="accent5" accent6="accent6" hlink="hlink" folHlink="folHlink"/>
  <p:sldLayoutIdLst>
    <p:sldLayoutId id="2147483661" r:id="rId1"/>
  </p:sldLayoutIdLst>
  <p:transition spd="med">
    <p:fade/>
  </p:transition>
  <p:timing>
    <p:tnLst>
      <p:par>
        <p:cTn id="1" dur="indefinite" restart="never" nodeType="tmRoot"/>
      </p:par>
    </p:tnLst>
  </p:timing>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457200" indent="-457200" algn="l" defTabSz="914400" rtl="0" eaLnBrk="1" latinLnBrk="0" hangingPunct="1">
        <a:spcBef>
          <a:spcPct val="20000"/>
        </a:spcBef>
        <a:buFontTx/>
        <a:buNone/>
        <a:defRPr sz="2000" kern="1200">
          <a:solidFill>
            <a:schemeClr val="bg1"/>
          </a:solidFill>
          <a:latin typeface="+mn-lt"/>
          <a:ea typeface="+mn-ea"/>
          <a:cs typeface="+mn-cs"/>
        </a:defRPr>
      </a:lvl1pPr>
      <a:lvl2pPr marL="623888" indent="-176213"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1600" kern="1200">
          <a:solidFill>
            <a:schemeClr val="bg1"/>
          </a:solidFill>
          <a:latin typeface="+mn-lt"/>
          <a:ea typeface="+mn-ea"/>
          <a:cs typeface="+mn-cs"/>
        </a:defRPr>
      </a:lvl3pPr>
      <a:lvl4pPr marL="1525588" indent="-153988"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4pPr>
      <a:lvl5pPr marL="1973263" indent="-144463"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dirty="0" smtClean="0"/>
              <a:t>Click to </a:t>
            </a:r>
            <a:r>
              <a:rPr lang="fr-CH" noProof="0" dirty="0" err="1" smtClean="0"/>
              <a:t>edit</a:t>
            </a:r>
            <a:r>
              <a:rPr lang="fr-CH" noProof="0" dirty="0" smtClean="0"/>
              <a:t> Master </a:t>
            </a:r>
            <a:r>
              <a:rPr lang="fr-CH" noProof="0" dirty="0" err="1" smtClean="0"/>
              <a:t>title</a:t>
            </a:r>
            <a:r>
              <a:rPr lang="fr-CH" noProof="0" dirty="0" smtClean="0"/>
              <a:t> style</a:t>
            </a:r>
            <a:endParaRPr lang="fr-CH"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lumMod val="75000"/>
              <a:lumOff val="25000"/>
            </a:schemeClr>
          </a:solidFill>
          <a:latin typeface="+mj-lt"/>
          <a:ea typeface="+mj-ea"/>
          <a:cs typeface="+mj-cs"/>
        </a:defRPr>
      </a:lvl1pPr>
    </p:titleStyle>
    <p:bodyStyle>
      <a:lvl1pPr marL="93663" indent="-93663"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lumMod val="75000"/>
              <a:lumOff val="25000"/>
            </a:schemeClr>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lumMod val="75000"/>
              <a:lumOff val="25000"/>
            </a:schemeClr>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lumMod val="75000"/>
              <a:lumOff val="25000"/>
            </a:schemeClr>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1" r:id="rId1"/>
  </p:sldLayoutIdLst>
  <p:transition spd="med">
    <p:fade/>
  </p:transition>
  <p:timing>
    <p:tnLst>
      <p:par>
        <p:cTn id="1" dur="indefinite" restart="never" nodeType="tmRoot"/>
      </p:par>
    </p:tnLst>
  </p:timing>
  <p:hf hdr="0" ftr="0" dt="0"/>
  <p:txStyles>
    <p:titleStyle>
      <a:lvl1pPr algn="ctr" defTabSz="914400" rtl="0" eaLnBrk="1" latinLnBrk="0" hangingPunct="1">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spcBef>
          <a:spcPct val="20000"/>
        </a:spcBef>
        <a:buClr>
          <a:schemeClr val="bg1"/>
        </a:buClr>
        <a:buSzPct val="50000"/>
        <a:buFont typeface="Arial" pitchFamily="34" charset="0"/>
        <a:buChar char="•"/>
        <a:defRPr sz="2000" kern="1200">
          <a:solidFill>
            <a:schemeClr val="tx1">
              <a:lumMod val="75000"/>
              <a:lumOff val="25000"/>
            </a:schemeClr>
          </a:solidFill>
          <a:latin typeface="+mn-lt"/>
          <a:ea typeface="+mn-ea"/>
          <a:cs typeface="+mn-cs"/>
        </a:defRPr>
      </a:lvl1pPr>
      <a:lvl2pPr marL="623888" indent="-176213" algn="l" defTabSz="914400" rtl="0" eaLnBrk="1" latinLnBrk="0" hangingPunct="1">
        <a:spcBef>
          <a:spcPct val="20000"/>
        </a:spcBef>
        <a:buClr>
          <a:schemeClr val="accent1"/>
        </a:buClr>
        <a:buFont typeface="Arial" pitchFamily="34" charset="0"/>
        <a:buChar char="•"/>
        <a:defRPr sz="1800" kern="1200">
          <a:solidFill>
            <a:schemeClr val="accent1"/>
          </a:solidFill>
          <a:latin typeface="+mn-lt"/>
          <a:ea typeface="+mn-ea"/>
          <a:cs typeface="+mn-cs"/>
        </a:defRPr>
      </a:lvl2pPr>
      <a:lvl3pPr marL="1077913" indent="-163513" algn="l" defTabSz="914400" rtl="0" eaLnBrk="1" latinLnBrk="0" hangingPunct="1">
        <a:spcBef>
          <a:spcPct val="20000"/>
        </a:spcBef>
        <a:buClr>
          <a:schemeClr val="accent1"/>
        </a:buClr>
        <a:buFont typeface="Arial" pitchFamily="34" charset="0"/>
        <a:buChar char="•"/>
        <a:defRPr sz="1600" kern="1200">
          <a:solidFill>
            <a:schemeClr val="tx1">
              <a:lumMod val="75000"/>
              <a:lumOff val="25000"/>
            </a:schemeClr>
          </a:solidFill>
          <a:latin typeface="+mn-lt"/>
          <a:ea typeface="+mn-ea"/>
          <a:cs typeface="+mn-cs"/>
        </a:defRPr>
      </a:lvl3pPr>
      <a:lvl4pPr marL="1525588" indent="-153988" algn="l" defTabSz="914400" rtl="0" eaLnBrk="1" latinLnBrk="0" hangingPunct="1">
        <a:spcBef>
          <a:spcPct val="20000"/>
        </a:spcBef>
        <a:buClr>
          <a:schemeClr val="accent1"/>
        </a:buClr>
        <a:buFont typeface="Arial" pitchFamily="34" charset="0"/>
        <a:buChar char="•"/>
        <a:defRPr sz="1400" kern="1200">
          <a:solidFill>
            <a:schemeClr val="tx1">
              <a:lumMod val="75000"/>
              <a:lumOff val="25000"/>
            </a:schemeClr>
          </a:solidFill>
          <a:latin typeface="+mn-lt"/>
          <a:ea typeface="+mn-ea"/>
          <a:cs typeface="+mn-cs"/>
        </a:defRPr>
      </a:lvl4pPr>
      <a:lvl5pPr marL="1973263" indent="-144463" algn="l" defTabSz="914400" rtl="0" eaLnBrk="1" latinLnBrk="0" hangingPunct="1">
        <a:spcBef>
          <a:spcPct val="20000"/>
        </a:spcBef>
        <a:buClr>
          <a:schemeClr val="accent1"/>
        </a:buClr>
        <a:buFont typeface="Arial"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Lst>
  <p:transition spd="med">
    <p:fade/>
  </p:transition>
  <p:hf hdr="0" ftr="0" dt="0"/>
  <p:txStyles>
    <p:titleStyle>
      <a:lvl1pPr algn="l" defTabSz="914400" rtl="0" eaLnBrk="1" latinLnBrk="0" hangingPunct="1">
        <a:spcBef>
          <a:spcPct val="0"/>
        </a:spcBef>
        <a:buNone/>
        <a:defRPr sz="2800" kern="1200">
          <a:solidFill>
            <a:schemeClr val="tx1">
              <a:lumMod val="75000"/>
              <a:lumOff val="25000"/>
            </a:schemeClr>
          </a:solidFill>
          <a:latin typeface="+mj-lt"/>
          <a:ea typeface="+mj-ea"/>
          <a:cs typeface="+mj-cs"/>
        </a:defRPr>
      </a:lvl1pPr>
    </p:titleStyle>
    <p:bodyStyle>
      <a:lvl1pPr marL="457200" indent="-457200" algn="l" defTabSz="914400" rtl="0" eaLnBrk="1" latinLnBrk="0" hangingPunct="1">
        <a:spcBef>
          <a:spcPct val="20000"/>
        </a:spcBef>
        <a:buFontTx/>
        <a:buNone/>
        <a:defRPr sz="2000" kern="1200">
          <a:solidFill>
            <a:schemeClr val="tx1">
              <a:lumMod val="75000"/>
              <a:lumOff val="25000"/>
            </a:schemeClr>
          </a:solidFill>
          <a:latin typeface="+mn-lt"/>
          <a:ea typeface="+mn-ea"/>
          <a:cs typeface="+mn-cs"/>
        </a:defRPr>
      </a:lvl1pPr>
      <a:lvl2pPr marL="623888" indent="-176213" algn="l" defTabSz="914400" rtl="0" eaLnBrk="1" latinLnBrk="0" hangingPunct="1">
        <a:spcBef>
          <a:spcPct val="20000"/>
        </a:spcBef>
        <a:buClr>
          <a:schemeClr val="accent1"/>
        </a:buClr>
        <a:buFont typeface="Arial" pitchFamily="34" charset="0"/>
        <a:buChar char="•"/>
        <a:defRPr sz="1800" kern="1200">
          <a:solidFill>
            <a:schemeClr val="accent1"/>
          </a:solidFill>
          <a:latin typeface="+mn-lt"/>
          <a:ea typeface="+mn-ea"/>
          <a:cs typeface="+mn-cs"/>
        </a:defRPr>
      </a:lvl2pPr>
      <a:lvl3pPr marL="1077913" indent="-163513" algn="l" defTabSz="914400" rtl="0" eaLnBrk="1" latinLnBrk="0" hangingPunct="1">
        <a:spcBef>
          <a:spcPct val="20000"/>
        </a:spcBef>
        <a:buClr>
          <a:schemeClr val="accent1"/>
        </a:buClr>
        <a:buFont typeface="Arial" pitchFamily="34" charset="0"/>
        <a:buChar char="•"/>
        <a:defRPr sz="1600" kern="1200">
          <a:solidFill>
            <a:schemeClr val="tx1">
              <a:lumMod val="75000"/>
              <a:lumOff val="25000"/>
            </a:schemeClr>
          </a:solidFill>
          <a:latin typeface="+mn-lt"/>
          <a:ea typeface="+mn-ea"/>
          <a:cs typeface="+mn-cs"/>
        </a:defRPr>
      </a:lvl3pPr>
      <a:lvl4pPr marL="1525588" indent="-153988" algn="l" defTabSz="914400" rtl="0" eaLnBrk="1" latinLnBrk="0" hangingPunct="1">
        <a:spcBef>
          <a:spcPct val="20000"/>
        </a:spcBef>
        <a:buClr>
          <a:schemeClr val="accent1"/>
        </a:buClr>
        <a:buFont typeface="Arial" pitchFamily="34" charset="0"/>
        <a:buChar char="•"/>
        <a:defRPr sz="1400" kern="1200">
          <a:solidFill>
            <a:schemeClr val="tx1">
              <a:lumMod val="75000"/>
              <a:lumOff val="25000"/>
            </a:schemeClr>
          </a:solidFill>
          <a:latin typeface="+mn-lt"/>
          <a:ea typeface="+mn-ea"/>
          <a:cs typeface="+mn-cs"/>
        </a:defRPr>
      </a:lvl4pPr>
      <a:lvl5pPr marL="1973263" indent="-144463" algn="l" defTabSz="914400" rtl="0" eaLnBrk="1" latinLnBrk="0" hangingPunct="1">
        <a:spcBef>
          <a:spcPct val="20000"/>
        </a:spcBef>
        <a:buClr>
          <a:schemeClr val="accent1"/>
        </a:buClr>
        <a:buFont typeface="Arial"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Lst>
  <p:transition spd="med">
    <p:fade/>
  </p:transition>
  <p:timing>
    <p:tnLst>
      <p:par>
        <p:cTn id="1" dur="indefinite" restart="never" nodeType="tmRoot"/>
      </p:par>
    </p:tnLst>
  </p:timing>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457200" indent="-457200" algn="l" defTabSz="914400" rtl="0" eaLnBrk="1" latinLnBrk="0" hangingPunct="1">
        <a:spcBef>
          <a:spcPct val="20000"/>
        </a:spcBef>
        <a:buFontTx/>
        <a:buNone/>
        <a:defRPr sz="2000" kern="1200">
          <a:solidFill>
            <a:schemeClr val="bg1"/>
          </a:solidFill>
          <a:latin typeface="+mn-lt"/>
          <a:ea typeface="+mn-ea"/>
          <a:cs typeface="+mn-cs"/>
        </a:defRPr>
      </a:lvl1pPr>
      <a:lvl2pPr marL="623888" indent="-176213"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077913" indent="-163513" algn="l" defTabSz="914400" rtl="0" eaLnBrk="1" latinLnBrk="0" hangingPunct="1">
        <a:spcBef>
          <a:spcPct val="20000"/>
        </a:spcBef>
        <a:buFont typeface="Arial" pitchFamily="34" charset="0"/>
        <a:buChar char="•"/>
        <a:defRPr sz="1600" kern="1200">
          <a:solidFill>
            <a:schemeClr val="bg1"/>
          </a:solidFill>
          <a:latin typeface="+mn-lt"/>
          <a:ea typeface="+mn-ea"/>
          <a:cs typeface="+mn-cs"/>
        </a:defRPr>
      </a:lvl3pPr>
      <a:lvl4pPr marL="1525588" indent="-153988"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4pPr>
      <a:lvl5pPr marL="1973263" indent="-144463"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97" r:id="rId6"/>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dirty="0" smtClean="0"/>
              <a:t>Click to </a:t>
            </a:r>
            <a:r>
              <a:rPr lang="fr-CH" noProof="0" dirty="0" err="1" smtClean="0"/>
              <a:t>edit</a:t>
            </a:r>
            <a:r>
              <a:rPr lang="fr-CH" noProof="0" dirty="0" smtClean="0"/>
              <a:t> Master </a:t>
            </a:r>
            <a:r>
              <a:rPr lang="fr-CH" noProof="0" dirty="0" err="1" smtClean="0"/>
              <a:t>title</a:t>
            </a:r>
            <a:r>
              <a:rPr lang="fr-CH" noProof="0" dirty="0" smtClean="0"/>
              <a:t> style</a:t>
            </a:r>
            <a:endParaRPr lang="fr-CH"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5" r:id="rId1"/>
    <p:sldLayoutId id="2147483664" r:id="rId2"/>
    <p:sldLayoutId id="2147483666" r:id="rId3"/>
    <p:sldLayoutId id="2147483667" r:id="rId4"/>
    <p:sldLayoutId id="2147483669"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92" r:id="rId1"/>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lumMod val="75000"/>
              <a:lumOff val="25000"/>
            </a:schemeClr>
          </a:solidFill>
          <a:latin typeface="+mj-lt"/>
          <a:ea typeface="+mj-ea"/>
          <a:cs typeface="+mj-cs"/>
        </a:defRPr>
      </a:lvl1pPr>
    </p:titleStyle>
    <p:bodyStyle>
      <a:lvl1pPr marL="93663" indent="-93663"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tx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3" name="TextBox 2"/>
          <p:cNvSpPr txBox="1"/>
          <p:nvPr/>
        </p:nvSpPr>
        <p:spPr>
          <a:xfrm>
            <a:off x="1475656" y="2132856"/>
            <a:ext cx="4896544" cy="2592288"/>
          </a:xfrm>
          <a:prstGeom prst="rect">
            <a:avLst/>
          </a:prstGeom>
          <a:noFill/>
          <a:effectLst/>
        </p:spPr>
        <p:txBody>
          <a:bodyPr wrap="square" rtlCol="0">
            <a:normAutofit/>
          </a:bodyPr>
          <a:lstStyle/>
          <a:p>
            <a:endParaRPr lang="fr-CH" sz="1800" baseline="0" dirty="0" err="1" smtClean="0">
              <a:solidFill>
                <a:schemeClr val="tx1"/>
              </a:solidFill>
            </a:endParaRPr>
          </a:p>
        </p:txBody>
      </p:sp>
    </p:spTree>
  </p:cSld>
  <p:clrMap bg1="lt1" tx1="dk1" bg2="lt2" tx2="dk2" accent1="accent1" accent2="accent2" accent3="accent3" accent4="accent4" accent5="accent5" accent6="accent6" hlink="hlink" folHlink="folHlink"/>
  <p:sldLayoutIdLst>
    <p:sldLayoutId id="2147483794" r:id="rId1"/>
  </p:sldLayoutIdLst>
  <p:transition spd="med">
    <p:fade/>
  </p:transition>
  <p:timing>
    <p:tnLst>
      <p:par>
        <p:cTn id="1" dur="indefinite" restart="never" nodeType="tmRoot"/>
      </p:par>
    </p:tnLst>
  </p:timing>
  <p:hf hdr="0" ftr="0" dt="0"/>
  <p:txStyles>
    <p:titleStyle>
      <a:lvl1pPr algn="ctr" defTabSz="914400" rtl="0" eaLnBrk="1" latinLnBrk="0" hangingPunct="1">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spcBef>
          <a:spcPct val="20000"/>
        </a:spcBef>
        <a:buClr>
          <a:schemeClr val="bg1"/>
        </a:buClr>
        <a:buSzPct val="50000"/>
        <a:buFont typeface="Arial" pitchFamily="34" charset="0"/>
        <a:buChar char="•"/>
        <a:defRPr sz="2000" kern="1200">
          <a:solidFill>
            <a:schemeClr val="tx1">
              <a:lumMod val="75000"/>
              <a:lumOff val="25000"/>
            </a:schemeClr>
          </a:solidFill>
          <a:latin typeface="+mn-lt"/>
          <a:ea typeface="+mn-ea"/>
          <a:cs typeface="+mn-cs"/>
        </a:defRPr>
      </a:lvl1pPr>
      <a:lvl2pPr marL="623888" indent="-176213" algn="l" defTabSz="914400" rtl="0" eaLnBrk="1" latinLnBrk="0" hangingPunct="1">
        <a:spcBef>
          <a:spcPct val="20000"/>
        </a:spcBef>
        <a:buClr>
          <a:schemeClr val="accent1"/>
        </a:buClr>
        <a:buFont typeface="Arial" pitchFamily="34" charset="0"/>
        <a:buChar char="•"/>
        <a:defRPr sz="1800" kern="1200">
          <a:solidFill>
            <a:schemeClr val="accent1"/>
          </a:solidFill>
          <a:latin typeface="+mn-lt"/>
          <a:ea typeface="+mn-ea"/>
          <a:cs typeface="+mn-cs"/>
        </a:defRPr>
      </a:lvl2pPr>
      <a:lvl3pPr marL="1077913" indent="-163513" algn="l" defTabSz="914400" rtl="0" eaLnBrk="1" latinLnBrk="0" hangingPunct="1">
        <a:spcBef>
          <a:spcPct val="20000"/>
        </a:spcBef>
        <a:buClr>
          <a:schemeClr val="accent1"/>
        </a:buClr>
        <a:buFont typeface="Arial" pitchFamily="34" charset="0"/>
        <a:buChar char="•"/>
        <a:defRPr sz="1600" kern="1200">
          <a:solidFill>
            <a:schemeClr val="tx1">
              <a:lumMod val="75000"/>
              <a:lumOff val="25000"/>
            </a:schemeClr>
          </a:solidFill>
          <a:latin typeface="+mn-lt"/>
          <a:ea typeface="+mn-ea"/>
          <a:cs typeface="+mn-cs"/>
        </a:defRPr>
      </a:lvl3pPr>
      <a:lvl4pPr marL="1525588" indent="-153988" algn="l" defTabSz="914400" rtl="0" eaLnBrk="1" latinLnBrk="0" hangingPunct="1">
        <a:spcBef>
          <a:spcPct val="20000"/>
        </a:spcBef>
        <a:buClr>
          <a:schemeClr val="accent1"/>
        </a:buClr>
        <a:buFont typeface="Arial" pitchFamily="34" charset="0"/>
        <a:buChar char="•"/>
        <a:defRPr sz="1400" kern="1200">
          <a:solidFill>
            <a:schemeClr val="tx1">
              <a:lumMod val="75000"/>
              <a:lumOff val="25000"/>
            </a:schemeClr>
          </a:solidFill>
          <a:latin typeface="+mn-lt"/>
          <a:ea typeface="+mn-ea"/>
          <a:cs typeface="+mn-cs"/>
        </a:defRPr>
      </a:lvl4pPr>
      <a:lvl5pPr marL="1973263" indent="-144463" algn="l" defTabSz="914400" rtl="0" eaLnBrk="1" latinLnBrk="0" hangingPunct="1">
        <a:spcBef>
          <a:spcPct val="20000"/>
        </a:spcBef>
        <a:buClr>
          <a:schemeClr val="accent1"/>
        </a:buClr>
        <a:buFont typeface="Arial"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6" r:id="rId1"/>
  </p:sldLayoutIdLst>
  <p:transition spd="med">
    <p:fade/>
  </p:transition>
  <p:hf hdr="0" ftr="0" dt="0"/>
  <p:txStyles>
    <p:titleStyle>
      <a:lvl1pPr algn="l" defTabSz="914400" rtl="0" eaLnBrk="1" latinLnBrk="0" hangingPunct="1">
        <a:spcBef>
          <a:spcPct val="0"/>
        </a:spcBef>
        <a:buNone/>
        <a:defRPr sz="2800" kern="1200">
          <a:solidFill>
            <a:schemeClr val="tx1">
              <a:lumMod val="75000"/>
              <a:lumOff val="25000"/>
            </a:schemeClr>
          </a:solidFill>
          <a:latin typeface="+mj-lt"/>
          <a:ea typeface="+mj-ea"/>
          <a:cs typeface="+mj-cs"/>
        </a:defRPr>
      </a:lvl1pPr>
    </p:titleStyle>
    <p:bodyStyle>
      <a:lvl1pPr marL="457200" indent="-457200" algn="l" defTabSz="914400" rtl="0" eaLnBrk="1" latinLnBrk="0" hangingPunct="1">
        <a:spcBef>
          <a:spcPct val="20000"/>
        </a:spcBef>
        <a:buFontTx/>
        <a:buNone/>
        <a:defRPr sz="2000" kern="1200">
          <a:solidFill>
            <a:schemeClr val="tx1">
              <a:lumMod val="75000"/>
              <a:lumOff val="25000"/>
            </a:schemeClr>
          </a:solidFill>
          <a:latin typeface="+mn-lt"/>
          <a:ea typeface="+mn-ea"/>
          <a:cs typeface="+mn-cs"/>
        </a:defRPr>
      </a:lvl1pPr>
      <a:lvl2pPr marL="623888" indent="-176213" algn="l" defTabSz="914400" rtl="0" eaLnBrk="1" latinLnBrk="0" hangingPunct="1">
        <a:spcBef>
          <a:spcPct val="20000"/>
        </a:spcBef>
        <a:buClr>
          <a:schemeClr val="accent1"/>
        </a:buClr>
        <a:buFont typeface="Arial" pitchFamily="34" charset="0"/>
        <a:buChar char="•"/>
        <a:defRPr sz="1800" kern="1200">
          <a:solidFill>
            <a:schemeClr val="accent1"/>
          </a:solidFill>
          <a:latin typeface="+mn-lt"/>
          <a:ea typeface="+mn-ea"/>
          <a:cs typeface="+mn-cs"/>
        </a:defRPr>
      </a:lvl2pPr>
      <a:lvl3pPr marL="1077913" indent="-163513" algn="l" defTabSz="914400" rtl="0" eaLnBrk="1" latinLnBrk="0" hangingPunct="1">
        <a:spcBef>
          <a:spcPct val="20000"/>
        </a:spcBef>
        <a:buClr>
          <a:schemeClr val="accent1"/>
        </a:buClr>
        <a:buFont typeface="Arial" pitchFamily="34" charset="0"/>
        <a:buChar char="•"/>
        <a:defRPr sz="1600" kern="1200">
          <a:solidFill>
            <a:schemeClr val="tx1">
              <a:lumMod val="75000"/>
              <a:lumOff val="25000"/>
            </a:schemeClr>
          </a:solidFill>
          <a:latin typeface="+mn-lt"/>
          <a:ea typeface="+mn-ea"/>
          <a:cs typeface="+mn-cs"/>
        </a:defRPr>
      </a:lvl3pPr>
      <a:lvl4pPr marL="1525588" indent="-153988" algn="l" defTabSz="914400" rtl="0" eaLnBrk="1" latinLnBrk="0" hangingPunct="1">
        <a:spcBef>
          <a:spcPct val="20000"/>
        </a:spcBef>
        <a:buClr>
          <a:schemeClr val="accent1"/>
        </a:buClr>
        <a:buFont typeface="Arial" pitchFamily="34" charset="0"/>
        <a:buChar char="•"/>
        <a:defRPr sz="1400" kern="1200">
          <a:solidFill>
            <a:schemeClr val="tx1">
              <a:lumMod val="75000"/>
              <a:lumOff val="25000"/>
            </a:schemeClr>
          </a:solidFill>
          <a:latin typeface="+mn-lt"/>
          <a:ea typeface="+mn-ea"/>
          <a:cs typeface="+mn-cs"/>
        </a:defRPr>
      </a:lvl4pPr>
      <a:lvl5pPr marL="1973263" indent="-144463" algn="l" defTabSz="914400" rtl="0" eaLnBrk="1" latinLnBrk="0" hangingPunct="1">
        <a:spcBef>
          <a:spcPct val="20000"/>
        </a:spcBef>
        <a:buClr>
          <a:schemeClr val="accent1"/>
        </a:buClr>
        <a:buFont typeface="Arial"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dirty="0" smtClean="0"/>
              <a:t>Click to </a:t>
            </a:r>
            <a:r>
              <a:rPr lang="fr-CH" noProof="0" dirty="0" err="1" smtClean="0"/>
              <a:t>edit</a:t>
            </a:r>
            <a:r>
              <a:rPr lang="fr-CH" noProof="0" dirty="0" smtClean="0"/>
              <a:t> Master </a:t>
            </a:r>
            <a:r>
              <a:rPr lang="fr-CH" noProof="0" dirty="0" err="1" smtClean="0"/>
              <a:t>title</a:t>
            </a:r>
            <a:r>
              <a:rPr lang="fr-CH" noProof="0" dirty="0" smtClean="0"/>
              <a:t> style</a:t>
            </a:r>
            <a:endParaRPr lang="fr-CH"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dirty="0" smtClean="0"/>
              <a:t>Click to </a:t>
            </a:r>
            <a:r>
              <a:rPr lang="fr-CH" noProof="0" dirty="0" err="1" smtClean="0"/>
              <a:t>edit</a:t>
            </a:r>
            <a:r>
              <a:rPr lang="fr-CH" noProof="0" dirty="0" smtClean="0"/>
              <a:t> Master </a:t>
            </a:r>
            <a:r>
              <a:rPr lang="fr-CH" noProof="0" dirty="0" err="1" smtClean="0"/>
              <a:t>title</a:t>
            </a:r>
            <a:r>
              <a:rPr lang="fr-CH" noProof="0" dirty="0" smtClean="0"/>
              <a:t> style</a:t>
            </a:r>
            <a:endParaRPr lang="fr-CH"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dirty="0" smtClean="0"/>
              <a:t>Click to </a:t>
            </a:r>
            <a:r>
              <a:rPr lang="fr-CH" noProof="0" dirty="0" err="1" smtClean="0"/>
              <a:t>edit</a:t>
            </a:r>
            <a:r>
              <a:rPr lang="fr-CH" noProof="0" dirty="0" smtClean="0"/>
              <a:t> Master </a:t>
            </a:r>
            <a:r>
              <a:rPr lang="fr-CH" noProof="0" dirty="0" err="1" smtClean="0"/>
              <a:t>title</a:t>
            </a:r>
            <a:r>
              <a:rPr lang="fr-CH" noProof="0" dirty="0" smtClean="0"/>
              <a:t> style</a:t>
            </a:r>
            <a:endParaRPr lang="fr-CH"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dirty="0" smtClean="0"/>
              <a:t>Click to </a:t>
            </a:r>
            <a:r>
              <a:rPr lang="fr-CH" noProof="0" dirty="0" err="1" smtClean="0"/>
              <a:t>edit</a:t>
            </a:r>
            <a:r>
              <a:rPr lang="fr-CH" noProof="0" dirty="0" smtClean="0"/>
              <a:t> Master </a:t>
            </a:r>
            <a:r>
              <a:rPr lang="fr-CH" noProof="0" dirty="0" err="1" smtClean="0"/>
              <a:t>title</a:t>
            </a:r>
            <a:r>
              <a:rPr lang="fr-CH" noProof="0" dirty="0" smtClean="0"/>
              <a:t> style</a:t>
            </a:r>
            <a:endParaRPr lang="fr-CH"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dirty="0" smtClean="0"/>
              <a:t>Click to </a:t>
            </a:r>
            <a:r>
              <a:rPr lang="fr-CH" noProof="0" dirty="0" err="1" smtClean="0"/>
              <a:t>edit</a:t>
            </a:r>
            <a:r>
              <a:rPr lang="fr-CH" noProof="0" dirty="0" smtClean="0"/>
              <a:t> Master </a:t>
            </a:r>
            <a:r>
              <a:rPr lang="fr-CH" noProof="0" dirty="0" err="1" smtClean="0"/>
              <a:t>title</a:t>
            </a:r>
            <a:r>
              <a:rPr lang="fr-CH" noProof="0" dirty="0" smtClean="0"/>
              <a:t> style</a:t>
            </a:r>
            <a:endParaRPr lang="fr-CH"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dirty="0" smtClean="0"/>
              <a:t>Click to </a:t>
            </a:r>
            <a:r>
              <a:rPr lang="fr-CH" noProof="0" dirty="0" err="1" smtClean="0"/>
              <a:t>edit</a:t>
            </a:r>
            <a:r>
              <a:rPr lang="fr-CH" noProof="0" dirty="0" smtClean="0"/>
              <a:t> Master </a:t>
            </a:r>
            <a:r>
              <a:rPr lang="fr-CH" noProof="0" dirty="0" err="1" smtClean="0"/>
              <a:t>title</a:t>
            </a:r>
            <a:r>
              <a:rPr lang="fr-CH" noProof="0" dirty="0" smtClean="0"/>
              <a:t> style</a:t>
            </a:r>
            <a:endParaRPr lang="fr-CH"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03648" y="307104"/>
            <a:ext cx="7200800" cy="601616"/>
          </a:xfrm>
          <a:prstGeom prst="rect">
            <a:avLst/>
          </a:prstGeom>
        </p:spPr>
        <p:txBody>
          <a:bodyPr vert="horz" wrap="square" lIns="36000" tIns="45720" rIns="0" bIns="0" rtlCol="0" anchor="b">
            <a:normAutofit/>
          </a:bodyPr>
          <a:lstStyle/>
          <a:p>
            <a:r>
              <a:rPr lang="fr-CH" noProof="0" dirty="0" smtClean="0"/>
              <a:t>Click to </a:t>
            </a:r>
            <a:r>
              <a:rPr lang="fr-CH" noProof="0" dirty="0" err="1" smtClean="0"/>
              <a:t>edit</a:t>
            </a:r>
            <a:r>
              <a:rPr lang="fr-CH" noProof="0" dirty="0" smtClean="0"/>
              <a:t> Master </a:t>
            </a:r>
            <a:r>
              <a:rPr lang="fr-CH" noProof="0" dirty="0" err="1" smtClean="0"/>
              <a:t>title</a:t>
            </a:r>
            <a:r>
              <a:rPr lang="fr-CH" noProof="0" dirty="0" smtClean="0"/>
              <a:t> style</a:t>
            </a:r>
            <a:endParaRPr lang="fr-CH" noProof="0" dirty="0"/>
          </a:p>
        </p:txBody>
      </p:sp>
      <p:sp>
        <p:nvSpPr>
          <p:cNvPr id="3" name="Text Placeholder 2"/>
          <p:cNvSpPr>
            <a:spLocks noGrp="1"/>
          </p:cNvSpPr>
          <p:nvPr>
            <p:ph type="body" idx="1"/>
          </p:nvPr>
        </p:nvSpPr>
        <p:spPr>
          <a:xfrm>
            <a:off x="179512" y="1124744"/>
            <a:ext cx="8784976" cy="5280587"/>
          </a:xfrm>
          <a:prstGeom prst="rect">
            <a:avLst/>
          </a:prstGeom>
        </p:spPr>
        <p:txBody>
          <a:bodyPr vert="horz" lIns="91440" tIns="45720" rIns="91440" bIns="45720" rtlCol="0">
            <a:normAutofit/>
          </a:bodyPr>
          <a:lstStyle/>
          <a:p>
            <a:pPr lvl="0"/>
            <a:r>
              <a:rPr lang="fr-CH" noProof="0" dirty="0" smtClean="0"/>
              <a:t>Click to </a:t>
            </a:r>
            <a:r>
              <a:rPr lang="fr-CH" noProof="0" dirty="0" err="1" smtClean="0"/>
              <a:t>edit</a:t>
            </a:r>
            <a:r>
              <a:rPr lang="fr-CH" noProof="0" dirty="0" smtClean="0"/>
              <a:t> Master </a:t>
            </a:r>
            <a:r>
              <a:rPr lang="fr-CH" noProof="0" dirty="0" err="1" smtClean="0"/>
              <a:t>text</a:t>
            </a:r>
            <a:r>
              <a:rPr lang="fr-CH" noProof="0" dirty="0" smtClean="0"/>
              <a:t> styles</a:t>
            </a:r>
          </a:p>
          <a:p>
            <a:pPr lvl="1"/>
            <a:r>
              <a:rPr lang="fr-CH" noProof="0" dirty="0" smtClean="0"/>
              <a:t>Second </a:t>
            </a:r>
            <a:r>
              <a:rPr lang="fr-CH" noProof="0" dirty="0" err="1" smtClean="0"/>
              <a:t>level</a:t>
            </a:r>
            <a:endParaRPr lang="fr-CH" noProof="0" dirty="0" smtClean="0"/>
          </a:p>
          <a:p>
            <a:pPr lvl="2"/>
            <a:r>
              <a:rPr lang="fr-CH" noProof="0" dirty="0" err="1" smtClean="0"/>
              <a:t>Third</a:t>
            </a:r>
            <a:r>
              <a:rPr lang="fr-CH" noProof="0" dirty="0" smtClean="0"/>
              <a:t> </a:t>
            </a:r>
            <a:r>
              <a:rPr lang="fr-CH" noProof="0" dirty="0" err="1" smtClean="0"/>
              <a:t>level</a:t>
            </a:r>
            <a:endParaRPr lang="fr-CH" noProof="0" dirty="0" smtClean="0"/>
          </a:p>
          <a:p>
            <a:pPr lvl="3"/>
            <a:r>
              <a:rPr lang="fr-CH" noProof="0" dirty="0" err="1" smtClean="0"/>
              <a:t>Fourth</a:t>
            </a:r>
            <a:r>
              <a:rPr lang="fr-CH" noProof="0" dirty="0" smtClean="0"/>
              <a:t> </a:t>
            </a:r>
            <a:r>
              <a:rPr lang="fr-CH" noProof="0" dirty="0" err="1" smtClean="0"/>
              <a:t>level</a:t>
            </a:r>
            <a:endParaRPr lang="fr-CH" noProof="0" dirty="0" smtClean="0"/>
          </a:p>
          <a:p>
            <a:pPr lvl="4"/>
            <a:r>
              <a:rPr lang="fr-CH" noProof="0" dirty="0" err="1" smtClean="0"/>
              <a:t>Fifth</a:t>
            </a:r>
            <a:r>
              <a:rPr lang="fr-CH" noProof="0" dirty="0" smtClean="0"/>
              <a:t> </a:t>
            </a:r>
            <a:r>
              <a:rPr lang="fr-CH" noProof="0" dirty="0" err="1" smtClean="0"/>
              <a:t>level</a:t>
            </a:r>
            <a:endParaRPr lang="fr-CH" noProof="0" dirty="0" smtClean="0"/>
          </a:p>
          <a:p>
            <a:pPr lvl="5"/>
            <a:r>
              <a:rPr lang="fr-CH" noProof="0" dirty="0" err="1" smtClean="0"/>
              <a:t>Sixth</a:t>
            </a:r>
            <a:r>
              <a:rPr lang="fr-CH" noProof="0" dirty="0" smtClean="0"/>
              <a:t> </a:t>
            </a:r>
            <a:r>
              <a:rPr lang="fr-CH" noProof="0" dirty="0" err="1" smtClean="0"/>
              <a:t>level</a:t>
            </a:r>
            <a:endParaRPr lang="fr-CH" noProof="0" dirty="0"/>
          </a:p>
        </p:txBody>
      </p:sp>
      <p:sp>
        <p:nvSpPr>
          <p:cNvPr id="5" name="Slide Number Placeholder 5"/>
          <p:cNvSpPr txBox="1">
            <a:spLocks/>
          </p:cNvSpPr>
          <p:nvPr/>
        </p:nvSpPr>
        <p:spPr>
          <a:xfrm>
            <a:off x="4355976" y="6448251"/>
            <a:ext cx="432048"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4A125171-1718-4284-B057-0086126218B6}" type="slidenum">
              <a:rPr kumimoji="0" lang="en-GB" sz="700" b="0" i="0" u="none" strike="noStrike" kern="1200" cap="none" spc="0" normalizeH="0" baseline="0" noProof="0" smtClean="0">
                <a:ln>
                  <a:noFill/>
                </a:ln>
                <a:solidFill>
                  <a:schemeClr val="bg1">
                    <a:lumMod val="50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ransition spd="med">
    <p:fade/>
  </p:transition>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bg1"/>
        </a:buClr>
        <a:buSzPct val="50000"/>
        <a:buFont typeface="Arial" pitchFamily="34" charset="0"/>
        <a:buNone/>
        <a:defRPr sz="2600" kern="1200">
          <a:solidFill>
            <a:schemeClr val="tx1"/>
          </a:solidFill>
          <a:latin typeface="+mn-lt"/>
          <a:ea typeface="+mn-ea"/>
          <a:cs typeface="+mn-cs"/>
        </a:defRPr>
      </a:lvl1pPr>
      <a:lvl2pPr marL="623888" indent="-176213" algn="l" defTabSz="914400" rtl="0" eaLnBrk="1" latinLnBrk="0" hangingPunct="1">
        <a:lnSpc>
          <a:spcPct val="100000"/>
        </a:lnSpc>
        <a:spcBef>
          <a:spcPts val="600"/>
        </a:spcBef>
        <a:spcAft>
          <a:spcPts val="600"/>
        </a:spcAft>
        <a:buClr>
          <a:schemeClr val="accent1"/>
        </a:buClr>
        <a:buFont typeface="Arial" pitchFamily="34" charset="0"/>
        <a:buChar char="•"/>
        <a:defRPr sz="2400" kern="1200">
          <a:solidFill>
            <a:schemeClr val="accent1"/>
          </a:solidFill>
          <a:latin typeface="+mn-lt"/>
          <a:ea typeface="+mn-ea"/>
          <a:cs typeface="+mn-cs"/>
        </a:defRPr>
      </a:lvl2pPr>
      <a:lvl3pPr marL="1077913" indent="-163513" algn="l" defTabSz="914400" rtl="0" eaLnBrk="1" latinLnBrk="0" hangingPunct="1">
        <a:lnSpc>
          <a:spcPct val="100000"/>
        </a:lnSpc>
        <a:spcBef>
          <a:spcPts val="600"/>
        </a:spcBef>
        <a:spcAft>
          <a:spcPts val="600"/>
        </a:spcAft>
        <a:buClr>
          <a:schemeClr val="accent1"/>
        </a:buClr>
        <a:buFont typeface="Arial" pitchFamily="34" charset="0"/>
        <a:buChar char="•"/>
        <a:defRPr sz="2000" kern="1200">
          <a:solidFill>
            <a:schemeClr val="tx1"/>
          </a:solidFill>
          <a:latin typeface="+mn-lt"/>
          <a:ea typeface="+mn-ea"/>
          <a:cs typeface="+mn-cs"/>
        </a:defRPr>
      </a:lvl3pPr>
      <a:lvl4pPr marL="1525588" indent="-153988" algn="l" defTabSz="914400" rtl="0" eaLnBrk="1" latinLnBrk="0" hangingPunct="1">
        <a:lnSpc>
          <a:spcPct val="100000"/>
        </a:lnSpc>
        <a:spcBef>
          <a:spcPts val="600"/>
        </a:spcBef>
        <a:spcAft>
          <a:spcPts val="600"/>
        </a:spcAft>
        <a:buClr>
          <a:schemeClr val="accent1"/>
        </a:buClr>
        <a:buFont typeface="Arial" pitchFamily="34" charset="0"/>
        <a:buChar char="•"/>
        <a:defRPr sz="1800" kern="1200">
          <a:solidFill>
            <a:schemeClr val="tx1"/>
          </a:solidFill>
          <a:latin typeface="+mn-lt"/>
          <a:ea typeface="+mn-ea"/>
          <a:cs typeface="+mn-cs"/>
        </a:defRPr>
      </a:lvl4pPr>
      <a:lvl5pPr marL="1973263" indent="-144463" algn="l" defTabSz="914400" rtl="0" eaLnBrk="1" latinLnBrk="0" hangingPunct="1">
        <a:lnSpc>
          <a:spcPct val="100000"/>
        </a:lnSpc>
        <a:spcBef>
          <a:spcPts val="600"/>
        </a:spcBef>
        <a:spcAft>
          <a:spcPts val="600"/>
        </a:spcAft>
        <a:buClr>
          <a:schemeClr val="accent1"/>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ct val="20000"/>
        </a:spcBef>
        <a:buClr>
          <a:schemeClr val="accent1"/>
        </a:buClr>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5.xml"/><Relationship Id="rId1" Type="http://schemas.openxmlformats.org/officeDocument/2006/relationships/vmlDrawing" Target="../drawings/vmlDrawing1.v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51.png"/><Relationship Id="rId4" Type="http://schemas.openxmlformats.org/officeDocument/2006/relationships/image" Target="../media/image50.wmf"/></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5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hyperlink" Target="im_Reich_der_Gefahrensymbole_1.wmv" TargetMode="External"/><Relationship Id="rId7" Type="http://schemas.openxmlformats.org/officeDocument/2006/relationships/hyperlink" Target="ADR%20-%20Cairo/im_Reich_der_Gefahrensymbole_1.wmv" TargetMode="External"/><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71.jpeg"/><Relationship Id="rId5" Type="http://schemas.openxmlformats.org/officeDocument/2006/relationships/image" Target="../media/image70.emf"/><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h/url?sa=i&amp;rct=j&amp;q=&amp;esrc=s&amp;frm=1&amp;source=images&amp;cd=&amp;cad=rja&amp;docid=puar0dmzLrL7NM&amp;tbnid=yVC75oDx81oAHM:&amp;ved=0CAUQjRw&amp;url=http://poojachopragoel.com/coming-soon/&amp;ei=EwDdUrL7DKnE0QWD_YDQBw&amp;bvm=bv.59568121,d.bGQ&amp;psig=AFQjCNF0juwbjWZSwjtQE2TIx9Dw88VMGQ&amp;ust=1390301556880244" TargetMode="External"/><Relationship Id="rId2" Type="http://schemas.openxmlformats.org/officeDocument/2006/relationships/image" Target="../media/image72.png"/><Relationship Id="rId1" Type="http://schemas.openxmlformats.org/officeDocument/2006/relationships/slideLayout" Target="../slideLayouts/slideLayout53.xml"/><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5.xml"/><Relationship Id="rId4" Type="http://schemas.openxmlformats.org/officeDocument/2006/relationships/image" Target="../media/image30.jpe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55.xml"/><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53.xml"/><Relationship Id="rId5" Type="http://schemas.openxmlformats.org/officeDocument/2006/relationships/image" Target="../media/image91.jpeg"/><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53.xml"/><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slideLayout" Target="../slideLayouts/slideLayout55.xml"/><Relationship Id="rId6" Type="http://schemas.openxmlformats.org/officeDocument/2006/relationships/image" Target="../media/image34.jpeg"/><Relationship Id="rId5" Type="http://schemas.openxmlformats.org/officeDocument/2006/relationships/hyperlink" Target="http://www.euratlas.com/Atlas/maroc/fr_index.html" TargetMode="External"/><Relationship Id="rId4" Type="http://schemas.openxmlformats.org/officeDocument/2006/relationships/image" Target="../media/image3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55.xml"/><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0" y="1797050"/>
            <a:ext cx="8785225" cy="1919288"/>
          </a:xfrm>
        </p:spPr>
        <p:txBody>
          <a:bodyPr>
            <a:normAutofit/>
          </a:bodyPr>
          <a:lstStyle/>
          <a:p>
            <a:pPr algn="ctr"/>
            <a:r>
              <a:rPr lang="en-GB" dirty="0" smtClean="0"/>
              <a:t>Management &amp; Prevention of Traffic Accident Risks in Road Passenger and Goods Transport Undertakings</a:t>
            </a:r>
            <a:endParaRPr lang="en-GB" noProof="0" dirty="0"/>
          </a:p>
        </p:txBody>
      </p:sp>
      <p:sp>
        <p:nvSpPr>
          <p:cNvPr id="5" name="Subtitle 4"/>
          <p:cNvSpPr>
            <a:spLocks noGrp="1"/>
          </p:cNvSpPr>
          <p:nvPr>
            <p:ph type="subTitle" idx="4294967295"/>
          </p:nvPr>
        </p:nvSpPr>
        <p:spPr>
          <a:xfrm>
            <a:off x="430213" y="3789363"/>
            <a:ext cx="8713787" cy="1152525"/>
          </a:xfrm>
        </p:spPr>
        <p:txBody>
          <a:bodyPr/>
          <a:lstStyle/>
          <a:p>
            <a:r>
              <a:rPr lang="en-GB" noProof="0" dirty="0" smtClean="0"/>
              <a:t>Cairo, 16 March 2014</a:t>
            </a:r>
            <a:endParaRPr lang="en-GB" noProof="0" dirty="0"/>
          </a:p>
        </p:txBody>
      </p:sp>
      <p:sp>
        <p:nvSpPr>
          <p:cNvPr id="6" name="Text Placeholder 5"/>
          <p:cNvSpPr>
            <a:spLocks noGrp="1"/>
          </p:cNvSpPr>
          <p:nvPr>
            <p:ph type="body" sz="quarter" idx="4294967295"/>
          </p:nvPr>
        </p:nvSpPr>
        <p:spPr>
          <a:xfrm>
            <a:off x="430213" y="5084763"/>
            <a:ext cx="8534275" cy="720725"/>
          </a:xfrm>
        </p:spPr>
        <p:txBody>
          <a:bodyPr>
            <a:normAutofit/>
          </a:bodyPr>
          <a:lstStyle/>
          <a:p>
            <a:pPr algn="r"/>
            <a:endParaRPr lang="en-GB" sz="1800" i="1" dirty="0" smtClean="0">
              <a:solidFill>
                <a:schemeClr val="accent4">
                  <a:lumMod val="60000"/>
                  <a:lumOff val="40000"/>
                </a:schemeClr>
              </a:solidFill>
            </a:endParaRPr>
          </a:p>
          <a:p>
            <a:pPr algn="r"/>
            <a:r>
              <a:rPr lang="en-GB" sz="1800" i="1" dirty="0" smtClean="0">
                <a:solidFill>
                  <a:schemeClr val="accent4">
                    <a:lumMod val="60000"/>
                    <a:lumOff val="40000"/>
                  </a:schemeClr>
                </a:solidFill>
              </a:rPr>
              <a:t>Jean Acri, </a:t>
            </a:r>
            <a:r>
              <a:rPr lang="en-US" sz="1800" i="1" dirty="0" smtClean="0">
                <a:solidFill>
                  <a:schemeClr val="accent4">
                    <a:lumMod val="60000"/>
                    <a:lumOff val="40000"/>
                  </a:schemeClr>
                </a:solidFill>
              </a:rPr>
              <a:t>Head - IRU Regional Committee for Africa Secretariat</a:t>
            </a:r>
            <a:endParaRPr lang="en-GB" sz="1800" i="1" dirty="0">
              <a:solidFill>
                <a:schemeClr val="accent4">
                  <a:lumMod val="60000"/>
                  <a:lumOff val="40000"/>
                </a:schemeClr>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2400" noProof="0" dirty="0" smtClean="0"/>
              <a:t>Road Safety &amp; Accident Prevention</a:t>
            </a:r>
            <a:br>
              <a:rPr lang="en-GB" sz="2400" noProof="0" dirty="0" smtClean="0"/>
            </a:br>
            <a:r>
              <a:rPr lang="en-GB" sz="2400" noProof="0" dirty="0" smtClean="0"/>
              <a:t>in Road Transport Undertakings</a:t>
            </a:r>
            <a:endParaRPr lang="en-GB" sz="2400" noProof="0" dirty="0"/>
          </a:p>
        </p:txBody>
      </p:sp>
      <p:sp>
        <p:nvSpPr>
          <p:cNvPr id="4" name="Content Placeholder 3"/>
          <p:cNvSpPr>
            <a:spLocks noGrp="1"/>
          </p:cNvSpPr>
          <p:nvPr>
            <p:ph idx="4294967295"/>
          </p:nvPr>
        </p:nvSpPr>
        <p:spPr>
          <a:xfrm>
            <a:off x="0" y="1052513"/>
            <a:ext cx="9036050" cy="5472112"/>
          </a:xfrm>
        </p:spPr>
        <p:txBody>
          <a:bodyPr>
            <a:normAutofit fontScale="25000" lnSpcReduction="20000"/>
          </a:bodyPr>
          <a:lstStyle/>
          <a:p>
            <a:r>
              <a:rPr lang="en-GB" sz="3000" b="1" noProof="0" dirty="0" smtClean="0">
                <a:solidFill>
                  <a:schemeClr val="accent1">
                    <a:lumMod val="75000"/>
                  </a:schemeClr>
                </a:solidFill>
              </a:rPr>
              <a:t>    </a:t>
            </a:r>
            <a:r>
              <a:rPr lang="en-GB" sz="12000" b="1" noProof="0" dirty="0" smtClean="0">
                <a:solidFill>
                  <a:schemeClr val="accent1">
                    <a:lumMod val="75000"/>
                  </a:schemeClr>
                </a:solidFill>
              </a:rPr>
              <a:t>Customer relations:</a:t>
            </a:r>
          </a:p>
          <a:p>
            <a:r>
              <a:rPr lang="en-GB" sz="9600" noProof="0" dirty="0" smtClean="0">
                <a:solidFill>
                  <a:srgbClr val="0068E6"/>
                </a:solidFill>
              </a:rPr>
              <a:t>      Reducing </a:t>
            </a:r>
            <a:r>
              <a:rPr lang="en-GB" sz="9600" baseline="0" noProof="0" dirty="0" smtClean="0">
                <a:solidFill>
                  <a:srgbClr val="0068E6"/>
                </a:solidFill>
              </a:rPr>
              <a:t>accident risks is also in the customer’s interest</a:t>
            </a:r>
            <a:r>
              <a:rPr lang="en-GB" sz="9600" noProof="0" dirty="0" smtClean="0">
                <a:solidFill>
                  <a:srgbClr val="0068E6"/>
                </a:solidFill>
              </a:rPr>
              <a:t>:</a:t>
            </a:r>
          </a:p>
          <a:p>
            <a:pPr lvl="1" algn="just">
              <a:buSzPct val="100000"/>
              <a:buFont typeface="Arial" pitchFamily="34" charset="0"/>
              <a:buChar char="-"/>
            </a:pPr>
            <a:r>
              <a:rPr lang="en-US" sz="8800" dirty="0" smtClean="0">
                <a:solidFill>
                  <a:srgbClr val="0068E6"/>
                </a:solidFill>
              </a:rPr>
              <a:t>IRU General Conditions for the International Carriage of Goods by Road </a:t>
            </a:r>
            <a:r>
              <a:rPr lang="en-GB" sz="8800" noProof="0" dirty="0" smtClean="0">
                <a:solidFill>
                  <a:srgbClr val="0068E6"/>
                </a:solidFill>
              </a:rPr>
              <a:t>(3 November 2011)</a:t>
            </a:r>
          </a:p>
          <a:p>
            <a:pPr lvl="2" algn="just">
              <a:buSzPct val="100000"/>
              <a:buNone/>
            </a:pPr>
            <a:r>
              <a:rPr lang="en-GB" sz="8800" noProof="0" dirty="0" smtClean="0">
                <a:solidFill>
                  <a:srgbClr val="0068E6"/>
                </a:solidFill>
              </a:rPr>
              <a:t>and</a:t>
            </a:r>
          </a:p>
          <a:p>
            <a:pPr lvl="1" algn="just">
              <a:buSzPct val="100000"/>
              <a:buNone/>
            </a:pPr>
            <a:r>
              <a:rPr lang="en-GB" sz="9200" noProof="0" dirty="0" smtClean="0">
                <a:solidFill>
                  <a:srgbClr val="0068E6"/>
                </a:solidFill>
              </a:rPr>
              <a:t>	</a:t>
            </a:r>
            <a:r>
              <a:rPr lang="en-US" sz="8800" dirty="0" smtClean="0">
                <a:solidFill>
                  <a:srgbClr val="0068E6"/>
                </a:solidFill>
              </a:rPr>
              <a:t>IRU General Conditions for the International Carriage of Goods by Road and Logistic Services </a:t>
            </a:r>
            <a:r>
              <a:rPr lang="en-GB" sz="8800" noProof="0" dirty="0" smtClean="0">
                <a:solidFill>
                  <a:srgbClr val="0068E6"/>
                </a:solidFill>
              </a:rPr>
              <a:t>(3 November 2011)</a:t>
            </a:r>
          </a:p>
          <a:p>
            <a:pPr lvl="1" algn="just">
              <a:lnSpc>
                <a:spcPct val="120000"/>
              </a:lnSpc>
              <a:spcAft>
                <a:spcPts val="1200"/>
              </a:spcAft>
              <a:buSzPct val="100000"/>
              <a:buNone/>
            </a:pPr>
            <a:r>
              <a:rPr lang="en-GB" sz="8800" noProof="0" dirty="0" smtClean="0">
                <a:solidFill>
                  <a:srgbClr val="0068E6"/>
                </a:solidFill>
              </a:rPr>
              <a:t>- 	Make clients accountable</a:t>
            </a:r>
          </a:p>
          <a:p>
            <a:pPr lvl="1">
              <a:buFont typeface="Arial" pitchFamily="34" charset="0"/>
              <a:buChar char="-"/>
            </a:pPr>
            <a:r>
              <a:rPr lang="en-GB" sz="8800" noProof="0" dirty="0" smtClean="0">
                <a:solidFill>
                  <a:srgbClr val="0068E6"/>
                </a:solidFill>
              </a:rPr>
              <a:t>Refuse excess loads</a:t>
            </a:r>
          </a:p>
          <a:p>
            <a:pPr lvl="1">
              <a:buFont typeface="Arial" pitchFamily="34" charset="0"/>
              <a:buChar char="-"/>
            </a:pPr>
            <a:r>
              <a:rPr lang="en-GB" sz="8800" noProof="0" dirty="0" smtClean="0">
                <a:solidFill>
                  <a:srgbClr val="0068E6"/>
                </a:solidFill>
              </a:rPr>
              <a:t>Refuse instructions jeopardising safety (leading to excessive driving times and/or speeding), ......... .</a:t>
            </a:r>
          </a:p>
          <a:p>
            <a:endParaRPr lang="en-GB" sz="8800" noProof="0" dirty="0" smtClean="0">
              <a:solidFill>
                <a:srgbClr val="0068E6"/>
              </a:solidFill>
            </a:endParaRPr>
          </a:p>
          <a:p>
            <a:endParaRPr lang="en-GB" sz="2800" noProof="0" dirty="0" smtClean="0">
              <a:solidFill>
                <a:srgbClr val="0068E6"/>
              </a:solidFill>
            </a:endParaRPr>
          </a:p>
          <a:p>
            <a:r>
              <a:rPr lang="en-GB" sz="2800" noProof="0" dirty="0" smtClean="0">
                <a:solidFill>
                  <a:srgbClr val="0068E6"/>
                </a:solidFill>
              </a:rPr>
              <a:t>		</a:t>
            </a:r>
            <a:endParaRPr lang="en-GB" noProof="0" dirty="0" smtClean="0"/>
          </a:p>
          <a:p>
            <a:pPr lvl="2"/>
            <a:endParaRPr lang="en-GB" noProof="0" dirty="0" smtClean="0"/>
          </a:p>
          <a:p>
            <a:pPr lvl="3"/>
            <a:endParaRPr lang="en-GB" noProof="0" dirty="0" smtClean="0"/>
          </a:p>
          <a:p>
            <a:pPr lvl="4"/>
            <a:endParaRPr lang="en-GB" noProof="0" dirty="0" smtClean="0"/>
          </a:p>
          <a:p>
            <a:pPr lvl="5"/>
            <a:endParaRPr lang="en-GB" noProof="0" dirty="0" smtClean="0"/>
          </a:p>
          <a:p>
            <a:pPr lvl="6"/>
            <a:endParaRPr lang="en-GB" noProof="0" dirty="0"/>
          </a:p>
        </p:txBody>
      </p:sp>
      <p:sp>
        <p:nvSpPr>
          <p:cNvPr id="9" name="Right Arrow 8"/>
          <p:cNvSpPr/>
          <p:nvPr/>
        </p:nvSpPr>
        <p:spPr>
          <a:xfrm>
            <a:off x="107504" y="2132856"/>
            <a:ext cx="360040" cy="144016"/>
          </a:xfrm>
          <a:prstGeom prst="rightArrow">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fr-CH" dirty="0" err="1" smtClean="0"/>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2400" noProof="0" dirty="0" smtClean="0"/>
              <a:t>Road Safety &amp; Accident Prevention</a:t>
            </a:r>
            <a:br>
              <a:rPr lang="en-GB" sz="2400" noProof="0" dirty="0" smtClean="0"/>
            </a:br>
            <a:r>
              <a:rPr lang="en-GB" sz="2400" noProof="0" dirty="0" smtClean="0"/>
              <a:t>in Road Transport Undertakings</a:t>
            </a:r>
            <a:endParaRPr lang="en-GB" sz="2400" noProof="0" dirty="0"/>
          </a:p>
        </p:txBody>
      </p:sp>
      <p:sp>
        <p:nvSpPr>
          <p:cNvPr id="4" name="Content Placeholder 3"/>
          <p:cNvSpPr>
            <a:spLocks noGrp="1"/>
          </p:cNvSpPr>
          <p:nvPr>
            <p:ph idx="4294967295"/>
          </p:nvPr>
        </p:nvSpPr>
        <p:spPr>
          <a:xfrm>
            <a:off x="0" y="1052513"/>
            <a:ext cx="9036050" cy="5472112"/>
          </a:xfrm>
        </p:spPr>
        <p:txBody>
          <a:bodyPr>
            <a:normAutofit fontScale="40000" lnSpcReduction="20000"/>
          </a:bodyPr>
          <a:lstStyle/>
          <a:p>
            <a:pPr>
              <a:spcBef>
                <a:spcPts val="0"/>
              </a:spcBef>
              <a:spcAft>
                <a:spcPts val="1200"/>
              </a:spcAft>
            </a:pPr>
            <a:r>
              <a:rPr lang="en-GB" sz="3000" b="1" noProof="0" dirty="0" smtClean="0">
                <a:solidFill>
                  <a:schemeClr val="accent1">
                    <a:lumMod val="75000"/>
                  </a:schemeClr>
                </a:solidFill>
              </a:rPr>
              <a:t>     </a:t>
            </a:r>
            <a:r>
              <a:rPr lang="en-GB" sz="7500" b="1" noProof="0" dirty="0" smtClean="0">
                <a:solidFill>
                  <a:schemeClr val="accent1">
                    <a:lumMod val="75000"/>
                  </a:schemeClr>
                </a:solidFill>
              </a:rPr>
              <a:t>The Insurers’ role:</a:t>
            </a:r>
          </a:p>
          <a:p>
            <a:pPr>
              <a:spcBef>
                <a:spcPts val="0"/>
              </a:spcBef>
              <a:spcAft>
                <a:spcPts val="2400"/>
              </a:spcAft>
            </a:pPr>
            <a:r>
              <a:rPr lang="en-GB" sz="2400" b="1" noProof="0" dirty="0" smtClean="0">
                <a:solidFill>
                  <a:schemeClr val="accent1">
                    <a:lumMod val="75000"/>
                  </a:schemeClr>
                </a:solidFill>
              </a:rPr>
              <a:t>         </a:t>
            </a:r>
            <a:r>
              <a:rPr lang="en-GB" sz="6000" noProof="0" dirty="0" smtClean="0">
                <a:solidFill>
                  <a:srgbClr val="0068E6"/>
                </a:solidFill>
              </a:rPr>
              <a:t>Insurers should acknowledge the company’s efforts towards</a:t>
            </a:r>
            <a:br>
              <a:rPr lang="en-GB" sz="6000" noProof="0" dirty="0" smtClean="0">
                <a:solidFill>
                  <a:srgbClr val="0068E6"/>
                </a:solidFill>
              </a:rPr>
            </a:br>
            <a:r>
              <a:rPr lang="en-GB" sz="6000" noProof="0" dirty="0" smtClean="0">
                <a:solidFill>
                  <a:srgbClr val="0068E6"/>
                </a:solidFill>
              </a:rPr>
              <a:t>    accident prevention by:</a:t>
            </a:r>
          </a:p>
          <a:p>
            <a:pPr lvl="2" algn="just">
              <a:buSzPct val="100000"/>
              <a:buFont typeface="Arial" pitchFamily="34" charset="0"/>
              <a:buChar char="-"/>
            </a:pPr>
            <a:r>
              <a:rPr lang="en-GB" sz="6000" noProof="0" dirty="0" smtClean="0">
                <a:solidFill>
                  <a:srgbClr val="0068E6"/>
                </a:solidFill>
              </a:rPr>
              <a:t>Extending profit-sharing</a:t>
            </a:r>
          </a:p>
          <a:p>
            <a:pPr lvl="2" algn="just">
              <a:buSzPct val="100000"/>
              <a:buFont typeface="Arial" pitchFamily="34" charset="0"/>
              <a:buChar char="-"/>
            </a:pPr>
            <a:r>
              <a:rPr lang="en-GB" sz="6000" noProof="0" dirty="0" smtClean="0">
                <a:solidFill>
                  <a:srgbClr val="0068E6"/>
                </a:solidFill>
              </a:rPr>
              <a:t>Supporting assistance networks</a:t>
            </a:r>
          </a:p>
          <a:p>
            <a:pPr lvl="2" algn="just">
              <a:buSzPct val="100000"/>
              <a:buFont typeface="Arial" pitchFamily="34" charset="0"/>
              <a:buChar char="-"/>
            </a:pPr>
            <a:r>
              <a:rPr lang="en-GB" sz="6000" noProof="0" dirty="0" smtClean="0">
                <a:solidFill>
                  <a:srgbClr val="0068E6"/>
                </a:solidFill>
              </a:rPr>
              <a:t>Reducing or raising deductibles</a:t>
            </a:r>
          </a:p>
          <a:p>
            <a:pPr lvl="2" algn="just">
              <a:buSzPct val="100000"/>
              <a:buFont typeface="Arial" pitchFamily="34" charset="0"/>
              <a:buChar char="-"/>
            </a:pPr>
            <a:r>
              <a:rPr lang="en-GB" sz="6000" noProof="0" dirty="0" smtClean="0">
                <a:solidFill>
                  <a:srgbClr val="0068E6"/>
                </a:solidFill>
              </a:rPr>
              <a:t> ……………………………</a:t>
            </a:r>
          </a:p>
          <a:p>
            <a:endParaRPr lang="en-GB" sz="2800" b="1" noProof="0" dirty="0" smtClean="0"/>
          </a:p>
          <a:p>
            <a:r>
              <a:rPr lang="en-GB" sz="5000" b="1" noProof="0" dirty="0" smtClean="0"/>
              <a:t>Please refer to the </a:t>
            </a:r>
            <a:r>
              <a:rPr lang="en-US" sz="7000" b="1" dirty="0" smtClean="0"/>
              <a:t>IRU Guidelines for transport operators on insurance matters</a:t>
            </a:r>
            <a:r>
              <a:rPr lang="en-GB" sz="7000" b="1" noProof="0" dirty="0" smtClean="0"/>
              <a:t> </a:t>
            </a:r>
          </a:p>
          <a:p>
            <a:r>
              <a:rPr lang="en-GB" sz="3200" noProof="0" dirty="0" smtClean="0">
                <a:solidFill>
                  <a:srgbClr val="0068E6"/>
                </a:solidFill>
              </a:rPr>
              <a:t>(http://www.iru.org/cms-filesystem-action/2009_InsuranceContracts/Guidelines-insurance.E.pdf )</a:t>
            </a:r>
          </a:p>
          <a:p>
            <a:endParaRPr lang="en-GB" sz="2800" noProof="0" dirty="0" smtClean="0">
              <a:solidFill>
                <a:srgbClr val="0068E6"/>
              </a:solidFill>
            </a:endParaRPr>
          </a:p>
          <a:p>
            <a:r>
              <a:rPr lang="en-GB" sz="2800" noProof="0" dirty="0" smtClean="0">
                <a:solidFill>
                  <a:srgbClr val="0068E6"/>
                </a:solidFill>
              </a:rPr>
              <a:t>		</a:t>
            </a:r>
            <a:endParaRPr lang="en-GB" noProof="0" dirty="0" smtClean="0"/>
          </a:p>
          <a:p>
            <a:pPr lvl="2"/>
            <a:endParaRPr lang="en-GB" noProof="0" dirty="0" smtClean="0"/>
          </a:p>
          <a:p>
            <a:pPr lvl="3"/>
            <a:endParaRPr lang="en-GB" noProof="0" dirty="0" smtClean="0"/>
          </a:p>
          <a:p>
            <a:pPr lvl="4"/>
            <a:endParaRPr lang="en-GB" noProof="0" dirty="0" smtClean="0"/>
          </a:p>
          <a:p>
            <a:pPr lvl="5"/>
            <a:endParaRPr lang="en-GB" noProof="0" dirty="0" smtClean="0"/>
          </a:p>
          <a:p>
            <a:pPr lvl="6"/>
            <a:endParaRPr lang="en-GB" noProof="0" dirty="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2400" noProof="0" dirty="0" smtClean="0"/>
              <a:t>Road Safety &amp; Accident Prevention</a:t>
            </a:r>
            <a:br>
              <a:rPr lang="en-GB" sz="2400" noProof="0" dirty="0" smtClean="0"/>
            </a:br>
            <a:r>
              <a:rPr lang="en-GB" sz="2400" noProof="0" dirty="0" smtClean="0"/>
              <a:t>in Road Transport Undertakings</a:t>
            </a:r>
            <a:endParaRPr lang="en-GB" sz="2400" noProof="0" dirty="0"/>
          </a:p>
        </p:txBody>
      </p:sp>
      <p:sp>
        <p:nvSpPr>
          <p:cNvPr id="4" name="Content Placeholder 3"/>
          <p:cNvSpPr>
            <a:spLocks noGrp="1"/>
          </p:cNvSpPr>
          <p:nvPr>
            <p:ph idx="4294967295"/>
          </p:nvPr>
        </p:nvSpPr>
        <p:spPr>
          <a:xfrm>
            <a:off x="0" y="1052513"/>
            <a:ext cx="6875463" cy="5545137"/>
          </a:xfrm>
        </p:spPr>
        <p:txBody>
          <a:bodyPr>
            <a:normAutofit fontScale="85000" lnSpcReduction="20000"/>
          </a:bodyPr>
          <a:lstStyle/>
          <a:p>
            <a:pPr>
              <a:spcBef>
                <a:spcPts val="0"/>
              </a:spcBef>
              <a:spcAft>
                <a:spcPts val="1800"/>
              </a:spcAft>
            </a:pPr>
            <a:r>
              <a:rPr lang="en-GB" sz="3200" b="1" noProof="0" dirty="0" smtClean="0">
                <a:solidFill>
                  <a:schemeClr val="accent1">
                    <a:lumMod val="75000"/>
                  </a:schemeClr>
                </a:solidFill>
              </a:rPr>
              <a:t>    </a:t>
            </a:r>
            <a:r>
              <a:rPr lang="en-GB" sz="3500" b="1" noProof="0" dirty="0" smtClean="0">
                <a:solidFill>
                  <a:schemeClr val="accent1">
                    <a:lumMod val="75000"/>
                  </a:schemeClr>
                </a:solidFill>
              </a:rPr>
              <a:t>The key role of public authorities:</a:t>
            </a:r>
          </a:p>
          <a:p>
            <a:pPr lvl="2" algn="just">
              <a:buSzPct val="100000"/>
              <a:buFont typeface="Arial" pitchFamily="34" charset="0"/>
              <a:buChar char="-"/>
            </a:pPr>
            <a:r>
              <a:rPr lang="en-GB" sz="2800" noProof="0" dirty="0" smtClean="0">
                <a:solidFill>
                  <a:srgbClr val="0068E6"/>
                </a:solidFill>
              </a:rPr>
              <a:t>Make principals accountable for:</a:t>
            </a:r>
          </a:p>
          <a:p>
            <a:pPr lvl="3" algn="just">
              <a:buSzPct val="100000"/>
              <a:buFont typeface="Arial" pitchFamily="34" charset="0"/>
              <a:buChar char="-"/>
            </a:pPr>
            <a:r>
              <a:rPr lang="en-GB" sz="2200" noProof="0" dirty="0" smtClean="0">
                <a:solidFill>
                  <a:srgbClr val="0068E6"/>
                </a:solidFill>
              </a:rPr>
              <a:t>Excess loads</a:t>
            </a:r>
          </a:p>
          <a:p>
            <a:pPr lvl="3" algn="just">
              <a:buSzPct val="100000"/>
              <a:buFont typeface="Arial" pitchFamily="34" charset="0"/>
              <a:buChar char="-"/>
            </a:pPr>
            <a:r>
              <a:rPr lang="en-GB" sz="2200" noProof="0" dirty="0" smtClean="0">
                <a:solidFill>
                  <a:srgbClr val="0068E6"/>
                </a:solidFill>
              </a:rPr>
              <a:t>Breach of safety rules due to instructions leading to:</a:t>
            </a:r>
          </a:p>
          <a:p>
            <a:pPr lvl="4" algn="just">
              <a:buSzPct val="100000"/>
              <a:buFont typeface="Arial" pitchFamily="34" charset="0"/>
              <a:buChar char="-"/>
            </a:pPr>
            <a:r>
              <a:rPr lang="en-GB" sz="2000" noProof="0" dirty="0" smtClean="0">
                <a:solidFill>
                  <a:srgbClr val="0068E6"/>
                </a:solidFill>
              </a:rPr>
              <a:t>Speeding</a:t>
            </a:r>
          </a:p>
          <a:p>
            <a:pPr lvl="4" algn="just">
              <a:buSzPct val="100000"/>
              <a:buFont typeface="Arial" pitchFamily="34" charset="0"/>
              <a:buChar char="-"/>
            </a:pPr>
            <a:r>
              <a:rPr lang="en-GB" sz="2000" noProof="0" dirty="0" smtClean="0">
                <a:solidFill>
                  <a:srgbClr val="0068E6"/>
                </a:solidFill>
              </a:rPr>
              <a:t>Non-compliance with driving or rest times</a:t>
            </a:r>
          </a:p>
          <a:p>
            <a:pPr lvl="2" algn="just">
              <a:buSzPct val="100000"/>
              <a:buFont typeface="Arial" pitchFamily="34" charset="0"/>
              <a:buChar char="-"/>
            </a:pPr>
            <a:r>
              <a:rPr lang="en-GB" sz="2800" noProof="0" dirty="0" smtClean="0">
                <a:solidFill>
                  <a:srgbClr val="0068E6"/>
                </a:solidFill>
              </a:rPr>
              <a:t>Monitor subcontracting</a:t>
            </a:r>
          </a:p>
          <a:p>
            <a:pPr lvl="3" algn="just">
              <a:buSzPct val="100000"/>
              <a:buFont typeface="Arial" pitchFamily="34" charset="0"/>
              <a:buChar char="-"/>
            </a:pPr>
            <a:r>
              <a:rPr lang="en-GB" sz="2200" noProof="0" dirty="0" smtClean="0">
                <a:solidFill>
                  <a:srgbClr val="0068E6"/>
                </a:solidFill>
              </a:rPr>
              <a:t>Banning cut prices which do not cover basic costs</a:t>
            </a:r>
          </a:p>
          <a:p>
            <a:pPr lvl="2" algn="just">
              <a:buSzPct val="100000"/>
              <a:buFont typeface="Arial" pitchFamily="34" charset="0"/>
              <a:buChar char="-"/>
            </a:pPr>
            <a:r>
              <a:rPr lang="en-GB" sz="2800" noProof="0" dirty="0" smtClean="0">
                <a:solidFill>
                  <a:srgbClr val="0068E6"/>
                </a:solidFill>
              </a:rPr>
              <a:t>Enforce and sanction in an efficient and resolute manner</a:t>
            </a:r>
          </a:p>
          <a:p>
            <a:endParaRPr lang="en-GB" sz="2800" noProof="0" dirty="0" smtClean="0">
              <a:solidFill>
                <a:srgbClr val="0068E6"/>
              </a:solidFill>
            </a:endParaRPr>
          </a:p>
          <a:p>
            <a:r>
              <a:rPr lang="en-GB" sz="2800" noProof="0" dirty="0" smtClean="0">
                <a:solidFill>
                  <a:srgbClr val="0068E6"/>
                </a:solidFill>
              </a:rPr>
              <a:t>		</a:t>
            </a:r>
            <a:endParaRPr lang="en-GB" noProof="0" dirty="0" smtClean="0"/>
          </a:p>
          <a:p>
            <a:pPr lvl="2"/>
            <a:endParaRPr lang="en-GB" noProof="0" dirty="0" smtClean="0"/>
          </a:p>
          <a:p>
            <a:pPr lvl="3"/>
            <a:endParaRPr lang="en-GB" noProof="0" dirty="0" smtClean="0"/>
          </a:p>
          <a:p>
            <a:pPr lvl="4"/>
            <a:endParaRPr lang="en-GB" noProof="0" dirty="0" smtClean="0"/>
          </a:p>
          <a:p>
            <a:pPr lvl="5"/>
            <a:endParaRPr lang="en-GB" noProof="0" dirty="0" smtClean="0"/>
          </a:p>
          <a:p>
            <a:pPr lvl="6"/>
            <a:endParaRPr lang="en-GB" noProof="0" dirty="0"/>
          </a:p>
        </p:txBody>
      </p:sp>
      <p:graphicFrame>
        <p:nvGraphicFramePr>
          <p:cNvPr id="8194" name="Object 4"/>
          <p:cNvGraphicFramePr>
            <a:graphicFrameLocks noChangeAspect="1"/>
          </p:cNvGraphicFramePr>
          <p:nvPr/>
        </p:nvGraphicFramePr>
        <p:xfrm>
          <a:off x="7452320" y="2204864"/>
          <a:ext cx="1295400" cy="1196975"/>
        </p:xfrm>
        <a:graphic>
          <a:graphicData uri="http://schemas.openxmlformats.org/presentationml/2006/ole">
            <p:oleObj spid="_x0000_s8194" name="Photo Editor Photo" r:id="rId3" imgW="685714" imgH="695238" progId="">
              <p:embed/>
            </p:oleObj>
          </a:graphicData>
        </a:graphic>
      </p:graphicFrame>
      <p:pic>
        <p:nvPicPr>
          <p:cNvPr id="6" name="Picture 2" descr="C:\Users\cmauley\AppData\Local\Microsoft\Windows\Temporary Internet Files\Content.Outlook\ADY5UE1T\iStock_000006225747Small.jpg"/>
          <p:cNvPicPr>
            <a:picLocks noChangeAspect="1" noChangeArrowheads="1"/>
          </p:cNvPicPr>
          <p:nvPr/>
        </p:nvPicPr>
        <p:blipFill>
          <a:blip r:embed="rId4" cstate="print"/>
          <a:srcRect/>
          <a:stretch>
            <a:fillRect/>
          </a:stretch>
        </p:blipFill>
        <p:spPr bwMode="auto">
          <a:xfrm>
            <a:off x="6839744" y="4149080"/>
            <a:ext cx="2304256" cy="1533457"/>
          </a:xfrm>
          <a:prstGeom prst="rect">
            <a:avLst/>
          </a:prstGeom>
          <a:noFill/>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2400" noProof="0" dirty="0" smtClean="0"/>
              <a:t>Road Safety &amp; Accident Prevention</a:t>
            </a:r>
            <a:br>
              <a:rPr lang="en-GB" sz="2400" noProof="0" dirty="0" smtClean="0"/>
            </a:br>
            <a:r>
              <a:rPr lang="en-GB" sz="2400" noProof="0" dirty="0" smtClean="0"/>
              <a:t>in Road Transport Undertakings</a:t>
            </a:r>
            <a:endParaRPr lang="en-GB" sz="2400" noProof="0" dirty="0"/>
          </a:p>
        </p:txBody>
      </p:sp>
      <p:sp>
        <p:nvSpPr>
          <p:cNvPr id="4" name="Content Placeholder 3"/>
          <p:cNvSpPr>
            <a:spLocks noGrp="1"/>
          </p:cNvSpPr>
          <p:nvPr>
            <p:ph idx="4294967295"/>
          </p:nvPr>
        </p:nvSpPr>
        <p:spPr>
          <a:xfrm>
            <a:off x="0" y="1052513"/>
            <a:ext cx="8892480" cy="5472112"/>
          </a:xfrm>
        </p:spPr>
        <p:txBody>
          <a:bodyPr>
            <a:normAutofit/>
          </a:bodyPr>
          <a:lstStyle/>
          <a:p>
            <a:pPr>
              <a:spcBef>
                <a:spcPts val="0"/>
              </a:spcBef>
              <a:spcAft>
                <a:spcPts val="1800"/>
              </a:spcAft>
            </a:pPr>
            <a:r>
              <a:rPr lang="en-GB" sz="3200" b="1" noProof="0" dirty="0" smtClean="0">
                <a:solidFill>
                  <a:schemeClr val="accent1">
                    <a:lumMod val="75000"/>
                  </a:schemeClr>
                </a:solidFill>
              </a:rPr>
              <a:t>   </a:t>
            </a:r>
            <a:r>
              <a:rPr lang="en-US" sz="3200" b="1" noProof="0" dirty="0" smtClean="0">
                <a:solidFill>
                  <a:schemeClr val="accent1">
                    <a:lumMod val="75000"/>
                  </a:schemeClr>
                </a:solidFill>
              </a:rPr>
              <a:t>The key role of public authorities (cont’d): </a:t>
            </a:r>
            <a:endParaRPr lang="en-GB" sz="3200" b="1" noProof="0" dirty="0" smtClean="0">
              <a:solidFill>
                <a:schemeClr val="accent1">
                  <a:lumMod val="75000"/>
                </a:schemeClr>
              </a:solidFill>
            </a:endParaRPr>
          </a:p>
          <a:p>
            <a:pPr lvl="2" algn="just">
              <a:buSzPct val="100000"/>
              <a:buFont typeface="Arial" pitchFamily="34" charset="0"/>
              <a:buChar char="-"/>
            </a:pPr>
            <a:r>
              <a:rPr lang="en-GB" sz="2600" noProof="0" dirty="0" smtClean="0">
                <a:solidFill>
                  <a:srgbClr val="0068E6"/>
                </a:solidFill>
              </a:rPr>
              <a:t>Financial incentives to allow fleet renewal</a:t>
            </a:r>
          </a:p>
          <a:p>
            <a:pPr lvl="2" algn="just">
              <a:buSzPct val="100000"/>
              <a:buFont typeface="Arial" pitchFamily="34" charset="0"/>
              <a:buChar char="-"/>
            </a:pPr>
            <a:r>
              <a:rPr lang="en-GB" sz="2600" noProof="0" dirty="0" smtClean="0">
                <a:solidFill>
                  <a:srgbClr val="0068E6"/>
                </a:solidFill>
              </a:rPr>
              <a:t>Incentives to finance driver training and offset company losses during training periods</a:t>
            </a:r>
          </a:p>
          <a:p>
            <a:endParaRPr lang="en-GB" sz="2800" noProof="0" dirty="0" smtClean="0">
              <a:solidFill>
                <a:srgbClr val="0068E6"/>
              </a:solidFill>
            </a:endParaRPr>
          </a:p>
          <a:p>
            <a:r>
              <a:rPr lang="en-GB" sz="2800" noProof="0" dirty="0" smtClean="0">
                <a:solidFill>
                  <a:srgbClr val="0068E6"/>
                </a:solidFill>
              </a:rPr>
              <a:t>		</a:t>
            </a:r>
            <a:endParaRPr lang="en-GB" noProof="0" dirty="0" smtClean="0"/>
          </a:p>
          <a:p>
            <a:pPr lvl="2"/>
            <a:endParaRPr lang="en-GB" noProof="0" dirty="0" smtClean="0"/>
          </a:p>
          <a:p>
            <a:pPr lvl="3"/>
            <a:endParaRPr lang="en-GB" noProof="0" dirty="0" smtClean="0"/>
          </a:p>
          <a:p>
            <a:pPr lvl="4"/>
            <a:endParaRPr lang="en-GB" noProof="0" dirty="0" smtClean="0"/>
          </a:p>
          <a:p>
            <a:pPr lvl="5"/>
            <a:endParaRPr lang="en-GB" noProof="0" dirty="0" smtClean="0"/>
          </a:p>
          <a:p>
            <a:pPr lvl="6"/>
            <a:endParaRPr lang="en-GB" noProof="0" dirty="0"/>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423852" y="5435"/>
            <a:ext cx="6748547" cy="914400"/>
          </a:xfrm>
          <a:noFill/>
          <a:ln/>
        </p:spPr>
        <p:txBody>
          <a:bodyPr>
            <a:noAutofit/>
          </a:bodyPr>
          <a:lstStyle/>
          <a:p>
            <a:r>
              <a:rPr lang="en-GB" dirty="0" smtClean="0"/>
              <a:t/>
            </a:r>
            <a:br>
              <a:rPr lang="en-GB" dirty="0" smtClean="0"/>
            </a:br>
            <a:r>
              <a:rPr lang="en-GB" dirty="0" smtClean="0"/>
              <a:t>Road Safety –  An IRU TOP Priority</a:t>
            </a:r>
            <a:endParaRPr lang="en-US" dirty="0" smtClean="0"/>
          </a:p>
        </p:txBody>
      </p:sp>
      <p:pic>
        <p:nvPicPr>
          <p:cNvPr id="33797" name="Picture 5" descr="Road Safety Charter"/>
          <p:cNvPicPr>
            <a:picLocks noChangeAspect="1" noChangeArrowheads="1"/>
          </p:cNvPicPr>
          <p:nvPr/>
        </p:nvPicPr>
        <p:blipFill>
          <a:blip r:embed="rId3" cstate="email"/>
          <a:srcRect/>
          <a:stretch>
            <a:fillRect/>
          </a:stretch>
        </p:blipFill>
        <p:spPr bwMode="auto">
          <a:xfrm>
            <a:off x="323530" y="1916836"/>
            <a:ext cx="2448272" cy="3372229"/>
          </a:xfrm>
          <a:prstGeom prst="rect">
            <a:avLst/>
          </a:prstGeom>
          <a:noFill/>
          <a:ln w="9525">
            <a:solidFill>
              <a:schemeClr val="bg1"/>
            </a:solidFill>
            <a:miter lim="800000"/>
            <a:headEnd/>
            <a:tailEnd/>
          </a:ln>
          <a:effectLst>
            <a:outerShdw blurRad="50800" dist="38100" dir="2700000" algn="tl" rotWithShape="0">
              <a:prstClr val="black">
                <a:alpha val="40000"/>
              </a:prstClr>
            </a:outerShdw>
          </a:effectLst>
        </p:spPr>
      </p:pic>
      <p:pic>
        <p:nvPicPr>
          <p:cNvPr id="7" name="Picture 20"/>
          <p:cNvPicPr>
            <a:picLocks noChangeAspect="1" noChangeArrowheads="1"/>
          </p:cNvPicPr>
          <p:nvPr/>
        </p:nvPicPr>
        <p:blipFill>
          <a:blip r:embed="rId4" cstate="email"/>
          <a:srcRect/>
          <a:stretch>
            <a:fillRect/>
          </a:stretch>
        </p:blipFill>
        <p:spPr bwMode="auto">
          <a:xfrm>
            <a:off x="6444208" y="1988840"/>
            <a:ext cx="2411760" cy="3387164"/>
          </a:xfrm>
          <a:prstGeom prst="rect">
            <a:avLst/>
          </a:prstGeom>
          <a:noFill/>
          <a:ln w="9525">
            <a:solidFill>
              <a:schemeClr val="accent4">
                <a:lumMod val="60000"/>
                <a:lumOff val="40000"/>
              </a:schemeClr>
            </a:solidFill>
            <a:miter lim="800000"/>
            <a:headEnd/>
            <a:tailEnd/>
          </a:ln>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a:blip r:embed="rId5" cstate="email"/>
          <a:srcRect/>
          <a:stretch>
            <a:fillRect/>
          </a:stretch>
        </p:blipFill>
        <p:spPr bwMode="auto">
          <a:xfrm>
            <a:off x="3059834" y="2996952"/>
            <a:ext cx="3096344" cy="1603464"/>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noFill/>
          <a:ln/>
        </p:spPr>
        <p:txBody>
          <a:bodyPr>
            <a:normAutofit/>
          </a:bodyPr>
          <a:lstStyle/>
          <a:p>
            <a:r>
              <a:rPr lang="en-GB" dirty="0" smtClean="0"/>
              <a:t>Road Safety –  Specific Strategy</a:t>
            </a:r>
            <a:endParaRPr lang="en-US" dirty="0" smtClean="0"/>
          </a:p>
        </p:txBody>
      </p:sp>
      <p:sp>
        <p:nvSpPr>
          <p:cNvPr id="33795" name="Rectangle 3"/>
          <p:cNvSpPr>
            <a:spLocks noGrp="1" noChangeArrowheads="1"/>
          </p:cNvSpPr>
          <p:nvPr>
            <p:ph type="body" idx="1"/>
          </p:nvPr>
        </p:nvSpPr>
        <p:spPr>
          <a:xfrm>
            <a:off x="564828" y="1844824"/>
            <a:ext cx="8327652" cy="3264768"/>
          </a:xfrm>
          <a:noFill/>
          <a:ln/>
        </p:spPr>
        <p:txBody>
          <a:bodyPr>
            <a:normAutofit lnSpcReduction="10000"/>
          </a:bodyPr>
          <a:lstStyle/>
          <a:p>
            <a:pPr marL="58738" indent="-58738" algn="ctr">
              <a:buFont typeface="Wingdings" pitchFamily="2" charset="2"/>
              <a:buNone/>
            </a:pPr>
            <a:r>
              <a:rPr lang="en-GB" sz="3200" b="1" dirty="0" smtClean="0"/>
              <a:t>The IRU supports all measures that </a:t>
            </a:r>
            <a:br>
              <a:rPr lang="en-GB" sz="3200" b="1" dirty="0" smtClean="0"/>
            </a:br>
            <a:r>
              <a:rPr lang="en-GB" sz="3200" b="1" dirty="0" smtClean="0"/>
              <a:t>improve road safety</a:t>
            </a:r>
          </a:p>
          <a:p>
            <a:pPr marL="58738" indent="-58738" algn="ctr">
              <a:buFont typeface="Wingdings" pitchFamily="2" charset="2"/>
              <a:buNone/>
            </a:pPr>
            <a:r>
              <a:rPr lang="en-GB" sz="3200" b="1" dirty="0" smtClean="0">
                <a:solidFill>
                  <a:schemeClr val="accent1"/>
                </a:solidFill>
              </a:rPr>
              <a:t>if</a:t>
            </a:r>
          </a:p>
          <a:p>
            <a:pPr marL="58738" indent="-58738" algn="ctr">
              <a:buFont typeface="Wingdings" pitchFamily="2" charset="2"/>
              <a:buNone/>
            </a:pPr>
            <a:r>
              <a:rPr lang="en-GB" sz="3200" b="1" dirty="0" smtClean="0"/>
              <a:t>they effectively target the main causes </a:t>
            </a:r>
            <a:br>
              <a:rPr lang="en-GB" sz="3200" b="1" dirty="0" smtClean="0"/>
            </a:br>
            <a:r>
              <a:rPr lang="en-GB" sz="3200" b="1" dirty="0" smtClean="0"/>
              <a:t>of accidents involving professional vehicles</a:t>
            </a:r>
          </a:p>
        </p:txBody>
      </p:sp>
      <p:pic>
        <p:nvPicPr>
          <p:cNvPr id="4" name="Picture 2" descr="http://ts4.mm.bing.net/th?id=H.4825134796309951&amp;pid=1.9"/>
          <p:cNvPicPr>
            <a:picLocks noChangeAspect="1" noChangeArrowheads="1"/>
          </p:cNvPicPr>
          <p:nvPr/>
        </p:nvPicPr>
        <p:blipFill>
          <a:blip r:embed="rId3" cstate="print"/>
          <a:srcRect/>
          <a:stretch>
            <a:fillRect/>
          </a:stretch>
        </p:blipFill>
        <p:spPr bwMode="auto">
          <a:xfrm>
            <a:off x="323528" y="4725144"/>
            <a:ext cx="1872208" cy="1872208"/>
          </a:xfrm>
          <a:prstGeom prst="ellipse">
            <a:avLst/>
          </a:prstGeom>
          <a:ln>
            <a:solidFill>
              <a:schemeClr val="bg2">
                <a:lumMod val="75000"/>
              </a:schemeClr>
            </a:solidFill>
          </a:ln>
          <a:effectLst>
            <a:glow rad="101600">
              <a:srgbClr val="FFFFCC">
                <a:alpha val="60000"/>
              </a:srgbClr>
            </a:glow>
            <a:softEdge rad="112500"/>
          </a:effectLst>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1371822" y="-27036"/>
            <a:ext cx="7772177" cy="914400"/>
          </a:xfrm>
        </p:spPr>
        <p:txBody>
          <a:bodyPr>
            <a:normAutofit/>
          </a:bodyPr>
          <a:lstStyle/>
          <a:p>
            <a:pPr eaLnBrk="1" hangingPunct="1">
              <a:defRPr/>
            </a:pPr>
            <a:r>
              <a:rPr lang="fr-CH" dirty="0" smtClean="0"/>
              <a:t>Accident </a:t>
            </a:r>
            <a:r>
              <a:rPr lang="en-GB" dirty="0" smtClean="0"/>
              <a:t>Analysis</a:t>
            </a:r>
            <a:r>
              <a:rPr lang="fr-CH" dirty="0" smtClean="0"/>
              <a:t> ETAC</a:t>
            </a:r>
            <a:r>
              <a:rPr lang="en-GB" dirty="0" smtClean="0"/>
              <a:t> – A Scientific Study</a:t>
            </a:r>
            <a:endParaRPr lang="en-US" dirty="0" smtClean="0"/>
          </a:p>
        </p:txBody>
      </p:sp>
      <p:sp>
        <p:nvSpPr>
          <p:cNvPr id="8" name="Footer Placeholder 14"/>
          <p:cNvSpPr txBox="1">
            <a:spLocks/>
          </p:cNvSpPr>
          <p:nvPr/>
        </p:nvSpPr>
        <p:spPr>
          <a:xfrm>
            <a:off x="6000750" y="6643688"/>
            <a:ext cx="3429000" cy="457200"/>
          </a:xfrm>
          <a:prstGeom prst="rect">
            <a:avLst/>
          </a:prstGeom>
          <a:effectLst/>
        </p:spPr>
        <p:txBody>
          <a:bodyPr/>
          <a:lstStyle/>
          <a:p>
            <a:pPr>
              <a:lnSpc>
                <a:spcPct val="105000"/>
              </a:lnSpc>
              <a:spcBef>
                <a:spcPct val="15000"/>
              </a:spcBef>
              <a:spcAft>
                <a:spcPct val="15000"/>
              </a:spcAft>
              <a:buClr>
                <a:schemeClr val="bg1"/>
              </a:buClr>
              <a:buFontTx/>
              <a:buChar char="•"/>
              <a:defRPr/>
            </a:pPr>
            <a:endParaRPr lang="en-US" sz="1000" dirty="0">
              <a:effectLst>
                <a:outerShdw blurRad="38100" dist="38100" dir="2700000" algn="tl">
                  <a:srgbClr val="000000">
                    <a:alpha val="43137"/>
                  </a:srgbClr>
                </a:outerShdw>
              </a:effectLst>
            </a:endParaRPr>
          </a:p>
        </p:txBody>
      </p:sp>
      <p:pic>
        <p:nvPicPr>
          <p:cNvPr id="51204" name="Picture 2"/>
          <p:cNvPicPr>
            <a:picLocks noChangeAspect="1" noChangeArrowheads="1"/>
          </p:cNvPicPr>
          <p:nvPr/>
        </p:nvPicPr>
        <p:blipFill>
          <a:blip r:embed="rId3" cstate="email"/>
          <a:srcRect/>
          <a:stretch>
            <a:fillRect/>
          </a:stretch>
        </p:blipFill>
        <p:spPr bwMode="auto">
          <a:xfrm>
            <a:off x="560388" y="1700213"/>
            <a:ext cx="3579812" cy="4673600"/>
          </a:xfrm>
          <a:prstGeom prst="rect">
            <a:avLst/>
          </a:prstGeom>
          <a:noFill/>
          <a:ln w="9525">
            <a:solidFill>
              <a:schemeClr val="accent4">
                <a:lumMod val="60000"/>
                <a:lumOff val="40000"/>
              </a:schemeClr>
            </a:solidFill>
            <a:miter lim="800000"/>
            <a:headEnd/>
            <a:tailEnd/>
          </a:ln>
          <a:effectLst>
            <a:outerShdw blurRad="50800" dist="38100" dir="2700000" algn="tl" rotWithShape="0">
              <a:prstClr val="black">
                <a:alpha val="40000"/>
              </a:prstClr>
            </a:outerShdw>
          </a:effectLst>
        </p:spPr>
      </p:pic>
      <p:sp>
        <p:nvSpPr>
          <p:cNvPr id="9" name="Rectangle 2"/>
          <p:cNvSpPr txBox="1">
            <a:spLocks noChangeArrowheads="1"/>
          </p:cNvSpPr>
          <p:nvPr/>
        </p:nvSpPr>
        <p:spPr bwMode="auto">
          <a:xfrm>
            <a:off x="4452940" y="1412776"/>
            <a:ext cx="4511675" cy="914400"/>
          </a:xfrm>
          <a:prstGeom prst="rect">
            <a:avLst/>
          </a:prstGeom>
          <a:noFill/>
          <a:ln w="9525">
            <a:noFill/>
            <a:miter lim="800000"/>
            <a:headEnd/>
            <a:tailEnd/>
          </a:ln>
          <a:effectLst/>
        </p:spPr>
        <p:txBody>
          <a:bodyPr anchor="ctr"/>
          <a:lstStyle/>
          <a:p>
            <a:pPr algn="ctr">
              <a:lnSpc>
                <a:spcPct val="105000"/>
              </a:lnSpc>
              <a:spcBef>
                <a:spcPct val="15000"/>
              </a:spcBef>
              <a:spcAft>
                <a:spcPct val="15000"/>
              </a:spcAft>
              <a:buClr>
                <a:schemeClr val="bg1"/>
              </a:buClr>
              <a:buNone/>
              <a:defRPr/>
            </a:pPr>
            <a:r>
              <a:rPr lang="en-GB" sz="3200" b="1" kern="0" dirty="0" smtClean="0">
                <a:latin typeface="+mj-lt"/>
                <a:ea typeface="+mj-ea"/>
                <a:cs typeface="+mj-cs"/>
              </a:rPr>
              <a:t>Results confirmed </a:t>
            </a:r>
            <a:br>
              <a:rPr lang="en-GB" sz="3200" b="1" kern="0" dirty="0" smtClean="0">
                <a:latin typeface="+mj-lt"/>
                <a:ea typeface="+mj-ea"/>
                <a:cs typeface="+mj-cs"/>
              </a:rPr>
            </a:br>
            <a:r>
              <a:rPr lang="en-GB" sz="3200" b="1" kern="0" dirty="0" smtClean="0">
                <a:latin typeface="+mj-lt"/>
                <a:ea typeface="+mj-ea"/>
                <a:cs typeface="+mj-cs"/>
              </a:rPr>
              <a:t>by other studies</a:t>
            </a:r>
            <a:endParaRPr lang="en-GB" sz="3200" b="1" kern="0" dirty="0">
              <a:latin typeface="+mj-lt"/>
              <a:ea typeface="+mj-ea"/>
              <a:cs typeface="+mj-cs"/>
            </a:endParaRPr>
          </a:p>
        </p:txBody>
      </p:sp>
      <p:pic>
        <p:nvPicPr>
          <p:cNvPr id="11" name="Picture 2"/>
          <p:cNvPicPr>
            <a:picLocks noChangeAspect="1" noChangeArrowheads="1"/>
          </p:cNvPicPr>
          <p:nvPr/>
        </p:nvPicPr>
        <p:blipFill>
          <a:blip r:embed="rId4" cstate="print"/>
          <a:srcRect/>
          <a:stretch>
            <a:fillRect/>
          </a:stretch>
        </p:blipFill>
        <p:spPr bwMode="auto">
          <a:xfrm>
            <a:off x="4211960" y="2348880"/>
            <a:ext cx="2520280" cy="3249462"/>
          </a:xfrm>
          <a:prstGeom prst="rect">
            <a:avLst/>
          </a:prstGeom>
          <a:noFill/>
          <a:ln w="9525">
            <a:noFill/>
            <a:miter lim="800000"/>
            <a:headEnd/>
            <a:tailEnd/>
          </a:ln>
          <a:effectLst>
            <a:innerShdw blurRad="114300">
              <a:prstClr val="black"/>
            </a:innerShdw>
          </a:effectLst>
        </p:spPr>
      </p:pic>
      <p:pic>
        <p:nvPicPr>
          <p:cNvPr id="28674" name="Picture 2"/>
          <p:cNvPicPr>
            <a:picLocks noChangeAspect="1" noChangeArrowheads="1"/>
          </p:cNvPicPr>
          <p:nvPr/>
        </p:nvPicPr>
        <p:blipFill>
          <a:blip r:embed="rId5" cstate="print"/>
          <a:srcRect/>
          <a:stretch>
            <a:fillRect/>
          </a:stretch>
        </p:blipFill>
        <p:spPr bwMode="auto">
          <a:xfrm>
            <a:off x="6516216" y="2852936"/>
            <a:ext cx="2341622" cy="3312368"/>
          </a:xfrm>
          <a:prstGeom prst="rect">
            <a:avLst/>
          </a:prstGeom>
          <a:noFill/>
          <a:ln w="9525">
            <a:noFill/>
            <a:miter lim="800000"/>
            <a:headEnd/>
            <a:tailEnd/>
          </a:ln>
          <a:effectLst>
            <a:innerShdw blurRad="114300">
              <a:prstClr val="black"/>
            </a:innerShdw>
          </a:effectLst>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Focus on Priorities – Road Safety – Main Cause: The Human Factor</a:t>
            </a:r>
            <a:endParaRPr lang="en-GB" dirty="0"/>
          </a:p>
        </p:txBody>
      </p:sp>
      <p:sp>
        <p:nvSpPr>
          <p:cNvPr id="4" name="Rectangle 3"/>
          <p:cNvSpPr txBox="1">
            <a:spLocks noChangeArrowheads="1"/>
          </p:cNvSpPr>
          <p:nvPr/>
        </p:nvSpPr>
        <p:spPr>
          <a:xfrm>
            <a:off x="280988" y="1241230"/>
            <a:ext cx="8582025" cy="4800600"/>
          </a:xfrm>
          <a:prstGeom prst="rect">
            <a:avLst/>
          </a:prstGeom>
        </p:spPr>
        <p:txBody>
          <a:bodyPr vert="horz" lIns="91440" tIns="45720" rIns="91440" bIns="45720" rtlCol="0">
            <a:normAutofit/>
          </a:bodyPr>
          <a:lstStyle/>
          <a:p>
            <a:pPr marL="93663" marR="0" lvl="0" indent="-93663" algn="ctr" defTabSz="914400" rtl="0" eaLnBrk="1" fontAlgn="auto" latinLnBrk="0" hangingPunct="1">
              <a:lnSpc>
                <a:spcPct val="100000"/>
              </a:lnSpc>
              <a:spcBef>
                <a:spcPts val="600"/>
              </a:spcBef>
              <a:spcAft>
                <a:spcPts val="600"/>
              </a:spcAft>
              <a:buClr>
                <a:schemeClr val="bg1"/>
              </a:buClr>
              <a:buSzPct val="50000"/>
              <a:tabLst/>
              <a:defRPr/>
            </a:pPr>
            <a:r>
              <a:rPr kumimoji="0" lang="en-GB" sz="2600" i="0" u="none" strike="noStrike" kern="1200" cap="none" spc="0" normalizeH="0" baseline="0" noProof="0" dirty="0" smtClean="0">
                <a:ln>
                  <a:noFill/>
                </a:ln>
                <a:solidFill>
                  <a:schemeClr val="tx1"/>
                </a:solidFill>
                <a:uLnTx/>
                <a:uFillTx/>
                <a:latin typeface="+mn-lt"/>
                <a:ea typeface="+mn-ea"/>
                <a:cs typeface="+mn-cs"/>
              </a:rPr>
              <a:t>Investigation of 624 accidents showed the main cause</a:t>
            </a:r>
            <a:br>
              <a:rPr kumimoji="0" lang="en-GB" sz="2600" i="0" u="none" strike="noStrike" kern="1200" cap="none" spc="0" normalizeH="0" baseline="0" noProof="0" dirty="0" smtClean="0">
                <a:ln>
                  <a:noFill/>
                </a:ln>
                <a:solidFill>
                  <a:schemeClr val="tx1"/>
                </a:solidFill>
                <a:uLnTx/>
                <a:uFillTx/>
                <a:latin typeface="+mn-lt"/>
                <a:ea typeface="+mn-ea"/>
                <a:cs typeface="+mn-cs"/>
              </a:rPr>
            </a:br>
            <a:r>
              <a:rPr kumimoji="0" lang="en-GB" sz="2600" i="0" u="none" strike="noStrike" kern="1200" cap="none" spc="0" normalizeH="0" baseline="0" noProof="0" dirty="0" smtClean="0">
                <a:ln>
                  <a:noFill/>
                </a:ln>
                <a:solidFill>
                  <a:schemeClr val="tx1"/>
                </a:solidFill>
                <a:uLnTx/>
                <a:uFillTx/>
                <a:latin typeface="+mn-lt"/>
                <a:ea typeface="+mn-ea"/>
                <a:cs typeface="+mn-cs"/>
              </a:rPr>
              <a:t>of the accident is the human error</a:t>
            </a:r>
          </a:p>
        </p:txBody>
      </p:sp>
      <p:pic>
        <p:nvPicPr>
          <p:cNvPr id="5" name="Picture 4"/>
          <p:cNvPicPr>
            <a:picLocks noChangeAspect="1" noChangeArrowheads="1"/>
          </p:cNvPicPr>
          <p:nvPr/>
        </p:nvPicPr>
        <p:blipFill>
          <a:blip r:embed="rId3" cstate="email"/>
          <a:srcRect/>
          <a:stretch>
            <a:fillRect/>
          </a:stretch>
        </p:blipFill>
        <p:spPr bwMode="auto">
          <a:xfrm>
            <a:off x="1524002" y="2236770"/>
            <a:ext cx="6486525" cy="3228975"/>
          </a:xfrm>
          <a:prstGeom prst="rect">
            <a:avLst/>
          </a:prstGeom>
          <a:noFill/>
          <a:ln w="9525">
            <a:noFill/>
            <a:miter lim="800000"/>
            <a:headEnd/>
            <a:tailEnd/>
          </a:ln>
        </p:spPr>
      </p:pic>
      <p:sp>
        <p:nvSpPr>
          <p:cNvPr id="6" name="Text Box 6"/>
          <p:cNvSpPr txBox="1">
            <a:spLocks noChangeArrowheads="1"/>
          </p:cNvSpPr>
          <p:nvPr/>
        </p:nvSpPr>
        <p:spPr bwMode="auto">
          <a:xfrm>
            <a:off x="2" y="6365313"/>
            <a:ext cx="4519613" cy="318549"/>
          </a:xfrm>
          <a:prstGeom prst="rect">
            <a:avLst/>
          </a:prstGeom>
          <a:noFill/>
          <a:ln w="9525">
            <a:noFill/>
            <a:miter lim="800000"/>
            <a:headEnd/>
            <a:tailEnd/>
          </a:ln>
        </p:spPr>
        <p:txBody>
          <a:bodyPr>
            <a:spAutoFit/>
          </a:bodyPr>
          <a:lstStyle/>
          <a:p>
            <a:pPr>
              <a:spcBef>
                <a:spcPct val="50000"/>
              </a:spcBef>
              <a:buNone/>
            </a:pPr>
            <a:r>
              <a:rPr lang="fr-CH" sz="1400" dirty="0">
                <a:solidFill>
                  <a:schemeClr val="tx1"/>
                </a:solidFill>
              </a:rPr>
              <a:t>Source: EU, IRU</a:t>
            </a:r>
            <a:endParaRPr lang="en-GB" sz="1400" dirty="0">
              <a:solidFill>
                <a:schemeClr val="tx1"/>
              </a:solidFill>
            </a:endParaRPr>
          </a:p>
        </p:txBody>
      </p:sp>
      <p:sp>
        <p:nvSpPr>
          <p:cNvPr id="7" name="Rectangle 5"/>
          <p:cNvSpPr>
            <a:spLocks noChangeArrowheads="1"/>
          </p:cNvSpPr>
          <p:nvPr/>
        </p:nvSpPr>
        <p:spPr bwMode="auto">
          <a:xfrm>
            <a:off x="1447800" y="5769280"/>
            <a:ext cx="6172200" cy="381000"/>
          </a:xfrm>
          <a:prstGeom prst="rect">
            <a:avLst/>
          </a:prstGeom>
          <a:noFill/>
          <a:ln w="9525">
            <a:noFill/>
            <a:miter lim="800000"/>
            <a:headEnd/>
            <a:tailEnd/>
          </a:ln>
          <a:effectLst/>
        </p:spPr>
        <p:txBody>
          <a:bodyPr wrap="none" anchor="ctr"/>
          <a:lstStyle/>
          <a:p>
            <a:pPr algn="ctr">
              <a:buNone/>
              <a:defRPr/>
            </a:pPr>
            <a:r>
              <a:rPr lang="en-GB" sz="2800" i="1" dirty="0" smtClean="0">
                <a:solidFill>
                  <a:schemeClr val="accent1"/>
                </a:solidFill>
                <a:cs typeface="+mn-cs"/>
              </a:rPr>
              <a:t>However</a:t>
            </a:r>
            <a:r>
              <a:rPr lang="en-GB" sz="2800" i="1" dirty="0">
                <a:solidFill>
                  <a:schemeClr val="accent1"/>
                </a:solidFill>
                <a:cs typeface="+mn-cs"/>
              </a:rPr>
              <a:t>, from the 85.2% linked to human error, </a:t>
            </a:r>
            <a:br>
              <a:rPr lang="en-GB" sz="2800" i="1" dirty="0">
                <a:solidFill>
                  <a:schemeClr val="accent1"/>
                </a:solidFill>
                <a:cs typeface="+mn-cs"/>
              </a:rPr>
            </a:br>
            <a:r>
              <a:rPr lang="en-GB" sz="2800" i="1" dirty="0">
                <a:solidFill>
                  <a:schemeClr val="accent1"/>
                </a:solidFill>
                <a:cs typeface="+mn-cs"/>
              </a:rPr>
              <a:t>75% were caused by other road users!</a:t>
            </a:r>
            <a:endParaRPr lang="en-US" sz="2800" i="1" dirty="0">
              <a:solidFill>
                <a:schemeClr val="accent1"/>
              </a:solidFill>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Contribution to Road Safety – IRU Academy</a:t>
            </a:r>
            <a:endParaRPr lang="en-GB" dirty="0"/>
          </a:p>
        </p:txBody>
      </p:sp>
      <p:grpSp>
        <p:nvGrpSpPr>
          <p:cNvPr id="2" name="Group 12"/>
          <p:cNvGrpSpPr/>
          <p:nvPr/>
        </p:nvGrpSpPr>
        <p:grpSpPr>
          <a:xfrm rot="3337296">
            <a:off x="5133662" y="2020451"/>
            <a:ext cx="4480898" cy="3056724"/>
            <a:chOff x="-371013" y="658995"/>
            <a:chExt cx="10027736" cy="6530045"/>
          </a:xfrm>
        </p:grpSpPr>
        <p:pic>
          <p:nvPicPr>
            <p:cNvPr id="1032" name="Picture 8"/>
            <p:cNvPicPr>
              <a:picLocks noChangeAspect="1" noChangeArrowheads="1"/>
            </p:cNvPicPr>
            <p:nvPr/>
          </p:nvPicPr>
          <p:blipFill>
            <a:blip r:embed="rId2" cstate="print"/>
            <a:srcRect/>
            <a:stretch>
              <a:fillRect/>
            </a:stretch>
          </p:blipFill>
          <p:spPr bwMode="auto">
            <a:xfrm rot="17521878">
              <a:off x="251520" y="1412776"/>
              <a:ext cx="3003406" cy="4248472"/>
            </a:xfrm>
            <a:prstGeom prst="rect">
              <a:avLst/>
            </a:prstGeom>
            <a:noFill/>
            <a:ln w="12700">
              <a:solidFill>
                <a:schemeClr val="accent1"/>
              </a:solidFill>
              <a:miter lim="800000"/>
              <a:headEnd/>
              <a:tailEnd/>
            </a:ln>
          </p:spPr>
        </p:pic>
        <p:pic>
          <p:nvPicPr>
            <p:cNvPr id="1033" name="Picture 9"/>
            <p:cNvPicPr>
              <a:picLocks noChangeAspect="1" noChangeArrowheads="1"/>
            </p:cNvPicPr>
            <p:nvPr/>
          </p:nvPicPr>
          <p:blipFill>
            <a:blip r:embed="rId3" cstate="print"/>
            <a:srcRect/>
            <a:stretch>
              <a:fillRect/>
            </a:stretch>
          </p:blipFill>
          <p:spPr bwMode="auto">
            <a:xfrm rot="19483728">
              <a:off x="952556" y="958803"/>
              <a:ext cx="3024336" cy="4260637"/>
            </a:xfrm>
            <a:prstGeom prst="rect">
              <a:avLst/>
            </a:prstGeom>
            <a:noFill/>
            <a:ln w="12700">
              <a:solidFill>
                <a:schemeClr val="accent1"/>
              </a:solid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rot="20620073">
              <a:off x="2066047" y="658995"/>
              <a:ext cx="2909986" cy="4104456"/>
            </a:xfrm>
            <a:prstGeom prst="rect">
              <a:avLst/>
            </a:prstGeom>
            <a:noFill/>
            <a:ln w="12700">
              <a:solidFill>
                <a:schemeClr val="accent1"/>
              </a:solid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3059832" y="692696"/>
              <a:ext cx="2956656" cy="4176464"/>
            </a:xfrm>
            <a:prstGeom prst="rect">
              <a:avLst/>
            </a:prstGeom>
            <a:noFill/>
            <a:ln w="12700">
              <a:solidFill>
                <a:schemeClr val="accent1"/>
              </a:solid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rot="872440">
              <a:off x="4192967" y="1002961"/>
              <a:ext cx="3013569" cy="4248472"/>
            </a:xfrm>
            <a:prstGeom prst="rect">
              <a:avLst/>
            </a:prstGeom>
            <a:noFill/>
            <a:ln w="12700">
              <a:solidFill>
                <a:schemeClr val="accent1"/>
              </a:solid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rot="2049448">
              <a:off x="4952142" y="1602478"/>
              <a:ext cx="3007002" cy="4248472"/>
            </a:xfrm>
            <a:prstGeom prst="rect">
              <a:avLst/>
            </a:prstGeom>
            <a:noFill/>
            <a:ln w="12700">
              <a:solidFill>
                <a:schemeClr val="accent1"/>
              </a:solidFill>
              <a:miter lim="800000"/>
              <a:headEnd/>
              <a:tailEnd/>
            </a:ln>
          </p:spPr>
        </p:pic>
        <p:pic>
          <p:nvPicPr>
            <p:cNvPr id="1028" name="Picture 4"/>
            <p:cNvPicPr>
              <a:picLocks noChangeAspect="1" noChangeArrowheads="1"/>
            </p:cNvPicPr>
            <p:nvPr/>
          </p:nvPicPr>
          <p:blipFill>
            <a:blip r:embed="rId8" cstate="print"/>
            <a:srcRect/>
            <a:stretch>
              <a:fillRect/>
            </a:stretch>
          </p:blipFill>
          <p:spPr bwMode="auto">
            <a:xfrm rot="2582087">
              <a:off x="5846350" y="2397569"/>
              <a:ext cx="2932824" cy="4145721"/>
            </a:xfrm>
            <a:prstGeom prst="rect">
              <a:avLst/>
            </a:prstGeom>
            <a:noFill/>
            <a:ln w="12700">
              <a:solidFill>
                <a:schemeClr val="accent1"/>
              </a:solidFill>
              <a:miter lim="800000"/>
              <a:headEnd/>
              <a:tailEnd/>
            </a:ln>
          </p:spPr>
        </p:pic>
        <p:pic>
          <p:nvPicPr>
            <p:cNvPr id="1034" name="Picture 10"/>
            <p:cNvPicPr>
              <a:picLocks noChangeAspect="1" noChangeArrowheads="1"/>
            </p:cNvPicPr>
            <p:nvPr/>
          </p:nvPicPr>
          <p:blipFill>
            <a:blip r:embed="rId9" cstate="print"/>
            <a:srcRect/>
            <a:stretch>
              <a:fillRect/>
            </a:stretch>
          </p:blipFill>
          <p:spPr bwMode="auto">
            <a:xfrm rot="3623066">
              <a:off x="6000711" y="3028129"/>
              <a:ext cx="3024336" cy="4270853"/>
            </a:xfrm>
            <a:prstGeom prst="rect">
              <a:avLst/>
            </a:prstGeom>
            <a:noFill/>
            <a:ln w="12700">
              <a:solidFill>
                <a:schemeClr val="accent1"/>
              </a:solidFill>
              <a:miter lim="800000"/>
              <a:headEnd/>
              <a:tailEnd/>
            </a:ln>
          </p:spPr>
        </p:pic>
        <p:pic>
          <p:nvPicPr>
            <p:cNvPr id="1027" name="Picture 3"/>
            <p:cNvPicPr>
              <a:picLocks noChangeAspect="1" noChangeArrowheads="1"/>
            </p:cNvPicPr>
            <p:nvPr/>
          </p:nvPicPr>
          <p:blipFill>
            <a:blip r:embed="rId10" cstate="print"/>
            <a:srcRect/>
            <a:stretch>
              <a:fillRect/>
            </a:stretch>
          </p:blipFill>
          <p:spPr bwMode="auto">
            <a:xfrm rot="4502404">
              <a:off x="6133446" y="3665762"/>
              <a:ext cx="2916326" cy="4130229"/>
            </a:xfrm>
            <a:prstGeom prst="rect">
              <a:avLst/>
            </a:prstGeom>
            <a:noFill/>
            <a:ln w="12700">
              <a:solidFill>
                <a:schemeClr val="accent1"/>
              </a:solidFill>
              <a:miter lim="800000"/>
              <a:headEnd/>
              <a:tailEnd/>
            </a:ln>
          </p:spPr>
        </p:pic>
      </p:grpSp>
      <p:pic>
        <p:nvPicPr>
          <p:cNvPr id="1035" name="Picture 11"/>
          <p:cNvPicPr>
            <a:picLocks noChangeAspect="1" noChangeArrowheads="1"/>
          </p:cNvPicPr>
          <p:nvPr/>
        </p:nvPicPr>
        <p:blipFill>
          <a:blip r:embed="rId11" cstate="print"/>
          <a:srcRect/>
          <a:stretch>
            <a:fillRect/>
          </a:stretch>
        </p:blipFill>
        <p:spPr bwMode="auto">
          <a:xfrm>
            <a:off x="251520" y="2326730"/>
            <a:ext cx="4050240" cy="3334518"/>
          </a:xfrm>
          <a:prstGeom prst="rect">
            <a:avLst/>
          </a:prstGeom>
          <a:noFill/>
          <a:ln w="12700">
            <a:solidFill>
              <a:schemeClr val="accent1"/>
            </a:solidFill>
            <a:miter lim="800000"/>
            <a:headEnd/>
            <a:tailEnd/>
          </a:ln>
        </p:spPr>
      </p:pic>
      <p:sp>
        <p:nvSpPr>
          <p:cNvPr id="15" name="Rectangle 3"/>
          <p:cNvSpPr>
            <a:spLocks noChangeArrowheads="1"/>
          </p:cNvSpPr>
          <p:nvPr/>
        </p:nvSpPr>
        <p:spPr bwMode="auto">
          <a:xfrm>
            <a:off x="251520" y="1772816"/>
            <a:ext cx="4248472" cy="383182"/>
          </a:xfrm>
          <a:prstGeom prst="rect">
            <a:avLst/>
          </a:prstGeom>
          <a:noFill/>
          <a:ln w="9525" algn="ctr">
            <a:noFill/>
            <a:miter lim="800000"/>
            <a:headEnd/>
            <a:tailEnd/>
          </a:ln>
          <a:effectLst/>
        </p:spPr>
        <p:txBody>
          <a:bodyPr wrap="square">
            <a:spAutoFit/>
          </a:bodyPr>
          <a:lstStyle/>
          <a:p>
            <a:pPr>
              <a:lnSpc>
                <a:spcPct val="105000"/>
              </a:lnSpc>
              <a:spcBef>
                <a:spcPct val="50000"/>
              </a:spcBef>
              <a:spcAft>
                <a:spcPct val="15000"/>
              </a:spcAft>
              <a:buClr>
                <a:schemeClr val="bg1"/>
              </a:buClr>
              <a:buNone/>
              <a:defRPr/>
            </a:pPr>
            <a:r>
              <a:rPr lang="en-GB" dirty="0" smtClean="0">
                <a:solidFill>
                  <a:schemeClr val="accent1"/>
                </a:solidFill>
              </a:rPr>
              <a:t>21 Professional Training Programmes</a:t>
            </a:r>
            <a:endParaRPr lang="en-GB" dirty="0">
              <a:solidFill>
                <a:schemeClr val="accent1"/>
              </a:solidFill>
            </a:endParaRPr>
          </a:p>
        </p:txBody>
      </p:sp>
      <p:sp>
        <p:nvSpPr>
          <p:cNvPr id="17" name="Rectangle 3"/>
          <p:cNvSpPr>
            <a:spLocks noChangeArrowheads="1"/>
          </p:cNvSpPr>
          <p:nvPr/>
        </p:nvSpPr>
        <p:spPr bwMode="auto">
          <a:xfrm>
            <a:off x="4355976" y="3717032"/>
            <a:ext cx="2592288" cy="383182"/>
          </a:xfrm>
          <a:prstGeom prst="rect">
            <a:avLst/>
          </a:prstGeom>
          <a:noFill/>
          <a:ln w="9525" algn="ctr">
            <a:noFill/>
            <a:miter lim="800000"/>
            <a:headEnd/>
            <a:tailEnd/>
          </a:ln>
          <a:effectLst/>
        </p:spPr>
        <p:txBody>
          <a:bodyPr wrap="square">
            <a:spAutoFit/>
          </a:bodyPr>
          <a:lstStyle/>
          <a:p>
            <a:pPr>
              <a:lnSpc>
                <a:spcPct val="105000"/>
              </a:lnSpc>
              <a:spcBef>
                <a:spcPct val="50000"/>
              </a:spcBef>
              <a:spcAft>
                <a:spcPct val="15000"/>
              </a:spcAft>
              <a:buClr>
                <a:schemeClr val="bg1"/>
              </a:buClr>
              <a:buNone/>
              <a:defRPr/>
            </a:pPr>
            <a:r>
              <a:rPr lang="en-GB" dirty="0" smtClean="0">
                <a:solidFill>
                  <a:schemeClr val="accent1"/>
                </a:solidFill>
              </a:rPr>
              <a:t>17 Drivers’ Checklists</a:t>
            </a:r>
            <a:endParaRPr lang="en-GB" dirty="0">
              <a:solidFill>
                <a:schemeClr val="accent1"/>
              </a:solidFill>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cstate="print"/>
          <a:srcRect/>
          <a:stretch>
            <a:fillRect/>
          </a:stretch>
        </p:blipFill>
        <p:spPr bwMode="auto">
          <a:xfrm>
            <a:off x="672860" y="1370905"/>
            <a:ext cx="7875917" cy="4678972"/>
          </a:xfrm>
          <a:prstGeom prst="rect">
            <a:avLst/>
          </a:prstGeom>
          <a:noFill/>
          <a:ln w="9525">
            <a:noFill/>
            <a:miter lim="800000"/>
            <a:headEnd/>
            <a:tailEnd/>
          </a:ln>
        </p:spPr>
      </p:pic>
      <p:sp>
        <p:nvSpPr>
          <p:cNvPr id="5" name="Rectangle 4"/>
          <p:cNvSpPr/>
          <p:nvPr/>
        </p:nvSpPr>
        <p:spPr>
          <a:xfrm>
            <a:off x="1453603" y="432124"/>
            <a:ext cx="4961038" cy="523220"/>
          </a:xfrm>
          <a:prstGeom prst="rect">
            <a:avLst/>
          </a:prstGeom>
        </p:spPr>
        <p:txBody>
          <a:bodyPr wrap="none">
            <a:spAutoFit/>
          </a:bodyPr>
          <a:lstStyle/>
          <a:p>
            <a:r>
              <a:rPr lang="en-GB" sz="2800" dirty="0" smtClean="0">
                <a:latin typeface="+mj-lt"/>
                <a:ea typeface="+mj-ea"/>
                <a:cs typeface="+mj-cs"/>
              </a:rPr>
              <a:t>The IRU Academy at a glance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2123728" y="0"/>
            <a:ext cx="4752528" cy="659735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Focus on Priorities – Defensive/ECO-Driving ?</a:t>
            </a:r>
            <a:endParaRPr lang="en-GB" dirty="0"/>
          </a:p>
        </p:txBody>
      </p:sp>
      <p:sp>
        <p:nvSpPr>
          <p:cNvPr id="4" name="Content Placeholder 2"/>
          <p:cNvSpPr txBox="1">
            <a:spLocks/>
          </p:cNvSpPr>
          <p:nvPr/>
        </p:nvSpPr>
        <p:spPr>
          <a:xfrm>
            <a:off x="226468" y="2561756"/>
            <a:ext cx="8583613" cy="4800600"/>
          </a:xfrm>
          <a:prstGeom prst="rect">
            <a:avLst/>
          </a:prstGeom>
        </p:spPr>
        <p:txBody>
          <a:bodyPr vert="horz" lIns="91440" tIns="45720" rIns="91440" bIns="45720" rtlCol="0">
            <a:normAutofit/>
          </a:bodyPr>
          <a:lstStyle/>
          <a:p>
            <a:pPr marL="347663" marR="0" lvl="0" indent="-347663" algn="just" defTabSz="914400" rtl="0" eaLnBrk="1" fontAlgn="auto" latinLnBrk="0" hangingPunct="1">
              <a:lnSpc>
                <a:spcPct val="100000"/>
              </a:lnSpc>
              <a:spcBef>
                <a:spcPts val="600"/>
              </a:spcBef>
              <a:spcAft>
                <a:spcPts val="396"/>
              </a:spcAft>
              <a:buClr>
                <a:srgbClr val="FFFFFF"/>
              </a:buClr>
              <a:buSzPct val="50000"/>
              <a:buFont typeface="Wingdings" pitchFamily="2" charset="2"/>
              <a:buChar char="ü"/>
              <a:tabLst/>
              <a:defRPr/>
            </a:pPr>
            <a:r>
              <a:rPr kumimoji="0" lang="en-GB" sz="2200" b="0" i="0" u="none" strike="noStrike" kern="1200" cap="none" spc="0" normalizeH="0" baseline="0" noProof="0" dirty="0" smtClean="0">
                <a:ln>
                  <a:noFill/>
                </a:ln>
                <a:effectLst/>
                <a:uLnTx/>
                <a:uFillTx/>
                <a:latin typeface="+mn-lt"/>
                <a:ea typeface="+mn-ea"/>
                <a:cs typeface="+mn-cs"/>
              </a:rPr>
              <a:t>A Defensive driving module combining technology and the latest training techniques that will improve efficiency and safety </a:t>
            </a:r>
            <a:r>
              <a:rPr kumimoji="0" lang="en-US" sz="2200" b="0" i="0" u="none" strike="noStrike" kern="1200" cap="none" spc="0" normalizeH="0" baseline="0" noProof="0" dirty="0" smtClean="0">
                <a:ln>
                  <a:noFill/>
                </a:ln>
                <a:effectLst/>
                <a:uLnTx/>
                <a:uFillTx/>
                <a:latin typeface="+mn-lt"/>
                <a:ea typeface="+mn-ea"/>
                <a:cs typeface="+mn-cs"/>
              </a:rPr>
              <a:t>for the commercial sector;</a:t>
            </a:r>
          </a:p>
          <a:p>
            <a:pPr marL="347663" marR="0" lvl="0" indent="-347663" algn="just" defTabSz="914400" rtl="0" eaLnBrk="1" fontAlgn="auto" latinLnBrk="0" hangingPunct="1">
              <a:lnSpc>
                <a:spcPct val="100000"/>
              </a:lnSpc>
              <a:spcBef>
                <a:spcPts val="600"/>
              </a:spcBef>
              <a:spcAft>
                <a:spcPts val="396"/>
              </a:spcAft>
              <a:buClr>
                <a:srgbClr val="FFFFFF"/>
              </a:buClr>
              <a:buSzPct val="50000"/>
              <a:buFont typeface="Wingdings" pitchFamily="2" charset="2"/>
              <a:buChar char="ü"/>
              <a:tabLst/>
              <a:defRPr/>
            </a:pPr>
            <a:r>
              <a:rPr kumimoji="0" lang="en-GB" sz="2200" b="0" i="0" u="none" strike="noStrike" kern="1200" cap="none" spc="0" normalizeH="0" baseline="0" noProof="0" dirty="0" smtClean="0">
                <a:ln>
                  <a:noFill/>
                </a:ln>
                <a:effectLst/>
                <a:uLnTx/>
                <a:uFillTx/>
                <a:latin typeface="+mn-lt"/>
                <a:ea typeface="+mn-ea"/>
                <a:cs typeface="+mn-cs"/>
              </a:rPr>
              <a:t>Train-the-Trainer &amp; Driver training that have been specifically designed for the road transport sector and contribute to:</a:t>
            </a:r>
          </a:p>
          <a:p>
            <a:pPr marL="727075" marR="0" lvl="1" indent="-347663" algn="just" defTabSz="914400" rtl="0" eaLnBrk="1" fontAlgn="auto" latinLnBrk="0" hangingPunct="1">
              <a:lnSpc>
                <a:spcPct val="100000"/>
              </a:lnSpc>
              <a:spcBef>
                <a:spcPts val="600"/>
              </a:spcBef>
              <a:spcAft>
                <a:spcPts val="396"/>
              </a:spcAft>
              <a:buClr>
                <a:schemeClr val="accent1"/>
              </a:buClr>
              <a:buSzTx/>
              <a:buFont typeface="Wingdings" pitchFamily="2" charset="2"/>
              <a:buChar char="ü"/>
              <a:tabLst/>
              <a:defRPr/>
            </a:pPr>
            <a:r>
              <a:rPr kumimoji="0" lang="en-GB" sz="2200" b="0" i="0" u="none" strike="noStrike" kern="1200" cap="none" spc="0" normalizeH="0" baseline="0" noProof="0" dirty="0" smtClean="0">
                <a:ln>
                  <a:noFill/>
                </a:ln>
                <a:solidFill>
                  <a:schemeClr val="accent1"/>
                </a:solidFill>
                <a:effectLst/>
                <a:uLnTx/>
                <a:uFillTx/>
                <a:latin typeface="+mn-lt"/>
                <a:ea typeface="+mn-ea"/>
                <a:cs typeface="+mn-cs"/>
              </a:rPr>
              <a:t>important financial savings in fuel and fleet costs, </a:t>
            </a:r>
          </a:p>
          <a:p>
            <a:pPr marL="727075" marR="0" lvl="1" indent="-347663" algn="just" defTabSz="914400" rtl="0" eaLnBrk="1" fontAlgn="auto" latinLnBrk="0" hangingPunct="1">
              <a:lnSpc>
                <a:spcPct val="100000"/>
              </a:lnSpc>
              <a:spcBef>
                <a:spcPts val="600"/>
              </a:spcBef>
              <a:spcAft>
                <a:spcPts val="396"/>
              </a:spcAft>
              <a:buClr>
                <a:schemeClr val="accent1"/>
              </a:buClr>
              <a:buSzTx/>
              <a:buFont typeface="Wingdings" pitchFamily="2" charset="2"/>
              <a:buChar char="ü"/>
              <a:tabLst/>
              <a:defRPr/>
            </a:pPr>
            <a:r>
              <a:rPr kumimoji="0" lang="en-GB" sz="2200" b="0" i="0" u="none" strike="noStrike" kern="1200" cap="none" spc="0" normalizeH="0" baseline="0" noProof="0" dirty="0" smtClean="0">
                <a:ln>
                  <a:noFill/>
                </a:ln>
                <a:solidFill>
                  <a:schemeClr val="accent1"/>
                </a:solidFill>
                <a:effectLst/>
                <a:uLnTx/>
                <a:uFillTx/>
                <a:latin typeface="+mn-lt"/>
                <a:ea typeface="+mn-ea"/>
                <a:cs typeface="+mn-cs"/>
              </a:rPr>
              <a:t>significant reduction of CO</a:t>
            </a:r>
            <a:r>
              <a:rPr kumimoji="0" lang="en-GB" sz="2200" b="0" i="0" u="none" strike="noStrike" kern="1200" cap="none" spc="0" normalizeH="0" baseline="-25000" noProof="0" dirty="0" smtClean="0">
                <a:ln>
                  <a:noFill/>
                </a:ln>
                <a:solidFill>
                  <a:schemeClr val="accent1"/>
                </a:solidFill>
                <a:effectLst/>
                <a:uLnTx/>
                <a:uFillTx/>
                <a:latin typeface="+mn-lt"/>
                <a:ea typeface="+mn-ea"/>
                <a:cs typeface="+mn-cs"/>
              </a:rPr>
              <a:t>2</a:t>
            </a:r>
            <a:r>
              <a:rPr kumimoji="0" lang="en-GB" sz="2200" b="0" i="0" u="none" strike="noStrike" kern="1200" cap="none" spc="0" normalizeH="0" baseline="0" noProof="0" dirty="0" smtClean="0">
                <a:ln>
                  <a:noFill/>
                </a:ln>
                <a:solidFill>
                  <a:schemeClr val="accent1"/>
                </a:solidFill>
                <a:effectLst/>
                <a:uLnTx/>
                <a:uFillTx/>
                <a:latin typeface="+mn-lt"/>
                <a:ea typeface="+mn-ea"/>
                <a:cs typeface="+mn-cs"/>
              </a:rPr>
              <a:t> emissions and improve fuel-efficiency,</a:t>
            </a:r>
          </a:p>
          <a:p>
            <a:pPr marL="727075" marR="0" lvl="1" indent="-347663" algn="just" defTabSz="914400" rtl="0" eaLnBrk="1" fontAlgn="auto" latinLnBrk="0" hangingPunct="1">
              <a:lnSpc>
                <a:spcPct val="100000"/>
              </a:lnSpc>
              <a:spcBef>
                <a:spcPts val="600"/>
              </a:spcBef>
              <a:spcAft>
                <a:spcPts val="396"/>
              </a:spcAft>
              <a:buClr>
                <a:schemeClr val="accent1"/>
              </a:buClr>
              <a:buSzTx/>
              <a:buFont typeface="Wingdings" pitchFamily="2" charset="2"/>
              <a:buChar char="ü"/>
              <a:tabLst/>
              <a:defRPr/>
            </a:pPr>
            <a:r>
              <a:rPr kumimoji="0" lang="en-GB" sz="2200" b="0" i="0" u="none" strike="noStrike" kern="1200" cap="none" spc="0" normalizeH="0" baseline="0" noProof="0" dirty="0" smtClean="0">
                <a:ln>
                  <a:noFill/>
                </a:ln>
                <a:solidFill>
                  <a:schemeClr val="accent1"/>
                </a:solidFill>
                <a:effectLst/>
                <a:uLnTx/>
                <a:uFillTx/>
                <a:latin typeface="+mn-lt"/>
                <a:ea typeface="+mn-ea"/>
                <a:cs typeface="+mn-cs"/>
              </a:rPr>
              <a:t>impact on the reduction of the road risks, accidents and casualties. </a:t>
            </a:r>
            <a:endParaRPr kumimoji="0" lang="en-GB" sz="22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just" defTabSz="914400" rtl="0" eaLnBrk="1" fontAlgn="auto" latinLnBrk="0" hangingPunct="1">
              <a:lnSpc>
                <a:spcPct val="100000"/>
              </a:lnSpc>
              <a:spcBef>
                <a:spcPts val="600"/>
              </a:spcBef>
              <a:spcAft>
                <a:spcPts val="600"/>
              </a:spcAft>
              <a:buClr>
                <a:schemeClr val="bg1"/>
              </a:buClr>
              <a:buSzPct val="50000"/>
              <a:buFont typeface="Arial" pitchFamily="34" charset="0"/>
              <a:buChar char="•"/>
              <a:tabLst/>
              <a:defRPr/>
            </a:pPr>
            <a:endParaRPr kumimoji="0" lang="en-GB"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p:cNvPicPr>
            <a:picLocks noChangeAspect="1" noChangeArrowheads="1"/>
          </p:cNvPicPr>
          <p:nvPr/>
        </p:nvPicPr>
        <p:blipFill>
          <a:blip r:embed="rId2" cstate="print"/>
          <a:srcRect/>
          <a:stretch>
            <a:fillRect/>
          </a:stretch>
        </p:blipFill>
        <p:spPr bwMode="auto">
          <a:xfrm>
            <a:off x="1547664" y="1124744"/>
            <a:ext cx="6048672" cy="1291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ADR-TL-1-coloured">
            <a:hlinkClick r:id="rId3" action="ppaction://hlinkfile"/>
          </p:cNvPr>
          <p:cNvPicPr>
            <a:picLocks noChangeAspect="1" noChangeArrowheads="1"/>
          </p:cNvPicPr>
          <p:nvPr/>
        </p:nvPicPr>
        <p:blipFill>
          <a:blip r:embed="rId4" cstate="print">
            <a:lum bright="26000" contrast="-60000"/>
          </a:blip>
          <a:srcRect/>
          <a:stretch>
            <a:fillRect/>
          </a:stretch>
        </p:blipFill>
        <p:spPr bwMode="auto">
          <a:xfrm>
            <a:off x="323850" y="1232805"/>
            <a:ext cx="8496300" cy="5240338"/>
          </a:xfrm>
          <a:prstGeom prst="rect">
            <a:avLst/>
          </a:prstGeom>
          <a:noFill/>
          <a:ln w="9525">
            <a:noFill/>
            <a:miter lim="800000"/>
            <a:headEnd/>
            <a:tailEnd/>
          </a:ln>
        </p:spPr>
      </p:pic>
      <p:sp>
        <p:nvSpPr>
          <p:cNvPr id="541700" name="Rectangle 4"/>
          <p:cNvSpPr>
            <a:spLocks noChangeArrowheads="1"/>
          </p:cNvSpPr>
          <p:nvPr/>
        </p:nvSpPr>
        <p:spPr bwMode="auto">
          <a:xfrm>
            <a:off x="1364459" y="64405"/>
            <a:ext cx="6769100" cy="792163"/>
          </a:xfrm>
          <a:prstGeom prst="rect">
            <a:avLst/>
          </a:prstGeom>
          <a:noFill/>
          <a:ln w="9525">
            <a:noFill/>
            <a:miter lim="800000"/>
            <a:headEnd/>
            <a:tailEnd/>
          </a:ln>
          <a:effectLst/>
        </p:spPr>
        <p:txBody>
          <a:bodyPr anchor="ctr"/>
          <a:lstStyle/>
          <a:p>
            <a:pPr>
              <a:buNone/>
              <a:defRPr/>
            </a:pPr>
            <a:r>
              <a:rPr lang="en-GB" sz="2800" dirty="0"/>
              <a:t>IRU Academy Dangerous Goods </a:t>
            </a:r>
            <a:endParaRPr lang="en-GB" sz="2800" dirty="0" smtClean="0"/>
          </a:p>
          <a:p>
            <a:pPr>
              <a:buNone/>
              <a:defRPr/>
            </a:pPr>
            <a:r>
              <a:rPr lang="en-GB" sz="2800" dirty="0" smtClean="0"/>
              <a:t>(</a:t>
            </a:r>
            <a:r>
              <a:rPr lang="en-GB" sz="2800" dirty="0"/>
              <a:t>ADR) </a:t>
            </a:r>
            <a:r>
              <a:rPr lang="en-GB" sz="2800" dirty="0" smtClean="0"/>
              <a:t>Programme</a:t>
            </a:r>
            <a:endParaRPr lang="en-US" sz="2800" dirty="0"/>
          </a:p>
        </p:txBody>
      </p:sp>
      <p:sp>
        <p:nvSpPr>
          <p:cNvPr id="33799" name="Rectangle 7"/>
          <p:cNvSpPr>
            <a:spLocks noChangeArrowheads="1"/>
          </p:cNvSpPr>
          <p:nvPr/>
        </p:nvSpPr>
        <p:spPr bwMode="auto">
          <a:xfrm>
            <a:off x="4872111" y="1361393"/>
            <a:ext cx="3516313" cy="70788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lgn="ctr">
              <a:spcBef>
                <a:spcPct val="50000"/>
              </a:spcBef>
              <a:buNone/>
              <a:defRPr/>
            </a:pPr>
            <a:r>
              <a:rPr lang="en-GB" sz="2000" dirty="0" smtClean="0">
                <a:ln w="18415" cmpd="sng">
                  <a:solidFill>
                    <a:srgbClr val="FFFFFF"/>
                  </a:solidFill>
                  <a:prstDash val="solid"/>
                </a:ln>
                <a:solidFill>
                  <a:srgbClr val="FFFFFF"/>
                </a:solidFill>
                <a:effectLst>
                  <a:outerShdw blurRad="38100" dist="38100" dir="2700000" algn="tl">
                    <a:srgbClr val="000000">
                      <a:alpha val="43137"/>
                    </a:srgbClr>
                  </a:outerShdw>
                </a:effectLst>
              </a:rPr>
              <a:t>Full compliance with the ADR 2013 Agreement</a:t>
            </a:r>
            <a:endParaRPr lang="en-GB" sz="2000"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pic>
        <p:nvPicPr>
          <p:cNvPr id="15365" name="Picture 12"/>
          <p:cNvPicPr>
            <a:picLocks noChangeAspect="1" noChangeArrowheads="1"/>
          </p:cNvPicPr>
          <p:nvPr/>
        </p:nvPicPr>
        <p:blipFill>
          <a:blip r:embed="rId5" cstate="print"/>
          <a:srcRect/>
          <a:stretch>
            <a:fillRect/>
          </a:stretch>
        </p:blipFill>
        <p:spPr bwMode="auto">
          <a:xfrm>
            <a:off x="5724525" y="2153555"/>
            <a:ext cx="1955800" cy="3025775"/>
          </a:xfrm>
          <a:prstGeom prst="rect">
            <a:avLst/>
          </a:prstGeom>
          <a:noFill/>
          <a:ln w="9525">
            <a:solidFill>
              <a:schemeClr val="bg1"/>
            </a:solidFill>
            <a:miter lim="800000"/>
            <a:headEnd/>
            <a:tailEnd/>
          </a:ln>
        </p:spPr>
      </p:pic>
      <p:pic>
        <p:nvPicPr>
          <p:cNvPr id="15366" name="Picture 11" descr="ADR_Certificate-9_12jun08"/>
          <p:cNvPicPr>
            <a:picLocks noChangeAspect="1" noChangeArrowheads="1"/>
          </p:cNvPicPr>
          <p:nvPr/>
        </p:nvPicPr>
        <p:blipFill>
          <a:blip r:embed="rId6" cstate="print"/>
          <a:srcRect/>
          <a:stretch>
            <a:fillRect/>
          </a:stretch>
        </p:blipFill>
        <p:spPr bwMode="auto">
          <a:xfrm>
            <a:off x="468313" y="2585355"/>
            <a:ext cx="4319587" cy="3309938"/>
          </a:xfrm>
          <a:prstGeom prst="rect">
            <a:avLst/>
          </a:prstGeom>
          <a:noFill/>
          <a:ln w="9525">
            <a:solidFill>
              <a:schemeClr val="bg2"/>
            </a:solidFill>
            <a:miter lim="800000"/>
            <a:headEnd/>
            <a:tailEnd/>
          </a:ln>
        </p:spPr>
      </p:pic>
      <p:sp>
        <p:nvSpPr>
          <p:cNvPr id="12" name="Rounded Rectangle 11"/>
          <p:cNvSpPr/>
          <p:nvPr/>
        </p:nvSpPr>
        <p:spPr bwMode="auto">
          <a:xfrm>
            <a:off x="5292080" y="5321287"/>
            <a:ext cx="2736304" cy="576064"/>
          </a:xfrm>
          <a:prstGeom prst="roundRect">
            <a:avLst/>
          </a:prstGeom>
          <a:solidFill>
            <a:srgbClr val="FF6699"/>
          </a:solidFill>
          <a:ln w="9525" cap="flat" cmpd="sng" algn="ctr">
            <a:noFill/>
            <a:prstDash val="solid"/>
            <a:round/>
            <a:headEnd type="none" w="med" len="med"/>
            <a:tailEnd type="none" w="med" len="med"/>
          </a:ln>
          <a:effectLst>
            <a:outerShdw dist="35921" dir="2700000" algn="ctr" rotWithShape="0">
              <a:schemeClr val="tx2"/>
            </a:outerShdw>
          </a:effectLst>
        </p:spPr>
        <p:txBody>
          <a:bodyPr lIns="90000" tIns="46800" rIns="90000" bIns="46800"/>
          <a:lstStyle/>
          <a:p>
            <a:pPr algn="ctr">
              <a:lnSpc>
                <a:spcPct val="105000"/>
              </a:lnSpc>
              <a:spcBef>
                <a:spcPct val="15000"/>
              </a:spcBef>
              <a:spcAft>
                <a:spcPct val="15000"/>
              </a:spcAft>
              <a:buClr>
                <a:schemeClr val="bg1"/>
              </a:buClr>
              <a:buNone/>
              <a:defRPr/>
            </a:pPr>
            <a:r>
              <a:rPr lang="fr-CH" sz="2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Safety</a:t>
            </a:r>
            <a:endParaRPr lang="fr-CH" sz="2200" dirty="0">
              <a:ln w="18415" cmpd="sng">
                <a:solidFill>
                  <a:srgbClr val="000099"/>
                </a:solidFill>
                <a:prstDash val="solid"/>
              </a:ln>
              <a:solidFill>
                <a:srgbClr val="000099"/>
              </a:solidFill>
              <a:effectLst>
                <a:outerShdw blurRad="50800" dist="38100" dir="16200000" rotWithShape="0">
                  <a:prstClr val="black">
                    <a:alpha val="40000"/>
                  </a:prstClr>
                </a:outerShdw>
              </a:effectLst>
            </a:endParaRPr>
          </a:p>
        </p:txBody>
      </p:sp>
      <p:pic>
        <p:nvPicPr>
          <p:cNvPr id="8" name="Picture 11" descr="ADR_Certificate-9_12jun08">
            <a:hlinkClick r:id="rId7" action="ppaction://hlinkfile"/>
          </p:cNvPr>
          <p:cNvPicPr>
            <a:picLocks noChangeAspect="1" noChangeArrowheads="1"/>
          </p:cNvPicPr>
          <p:nvPr/>
        </p:nvPicPr>
        <p:blipFill>
          <a:blip r:embed="rId6" cstate="print"/>
          <a:srcRect/>
          <a:stretch>
            <a:fillRect/>
          </a:stretch>
        </p:blipFill>
        <p:spPr bwMode="auto">
          <a:xfrm>
            <a:off x="7967526" y="90964"/>
            <a:ext cx="1006657" cy="771184"/>
          </a:xfrm>
          <a:prstGeom prst="rect">
            <a:avLst/>
          </a:prstGeom>
          <a:noFill/>
          <a:ln w="9525">
            <a:solidFill>
              <a:schemeClr val="accent5">
                <a:lumMod val="40000"/>
                <a:lumOff val="60000"/>
              </a:schemeClr>
            </a:solidFill>
            <a:miter lim="800000"/>
            <a:headEnd/>
            <a:tailEnd/>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Crash Prevention Programme</a:t>
            </a:r>
            <a:endParaRPr lang="en-GB" dirty="0"/>
          </a:p>
        </p:txBody>
      </p:sp>
      <p:sp>
        <p:nvSpPr>
          <p:cNvPr id="4" name="Content Placeholder 2"/>
          <p:cNvSpPr txBox="1">
            <a:spLocks/>
          </p:cNvSpPr>
          <p:nvPr/>
        </p:nvSpPr>
        <p:spPr>
          <a:xfrm>
            <a:off x="226468" y="1106814"/>
            <a:ext cx="8583613" cy="5472608"/>
          </a:xfrm>
          <a:prstGeom prst="rect">
            <a:avLst/>
          </a:prstGeom>
        </p:spPr>
        <p:txBody>
          <a:bodyPr vert="horz" lIns="91440" tIns="45720" rIns="91440" bIns="45720" rtlCol="0">
            <a:normAutofit/>
          </a:bodyPr>
          <a:lstStyle/>
          <a:p>
            <a:pPr marL="347663" marR="0" lvl="0" indent="-347663" defTabSz="914400" rtl="0" eaLnBrk="1" fontAlgn="auto" latinLnBrk="0" hangingPunct="1">
              <a:lnSpc>
                <a:spcPct val="100000"/>
              </a:lnSpc>
              <a:spcBef>
                <a:spcPts val="600"/>
              </a:spcBef>
              <a:spcAft>
                <a:spcPts val="396"/>
              </a:spcAft>
              <a:buClr>
                <a:srgbClr val="FFFFFF"/>
              </a:buClr>
              <a:buSzPct val="50000"/>
              <a:buFont typeface="Wingdings" pitchFamily="2" charset="2"/>
              <a:buChar char="ü"/>
              <a:tabLst/>
              <a:defRPr/>
            </a:pPr>
            <a:r>
              <a:rPr kumimoji="0" lang="en-GB" sz="2200" b="0" i="0" u="none" strike="noStrike" kern="1200" cap="none" spc="0" normalizeH="0" baseline="0" noProof="0" dirty="0" smtClean="0">
                <a:ln>
                  <a:noFill/>
                </a:ln>
                <a:effectLst/>
                <a:uLnTx/>
                <a:uFillTx/>
                <a:latin typeface="+mn-lt"/>
                <a:ea typeface="+mn-ea"/>
                <a:cs typeface="+mn-cs"/>
              </a:rPr>
              <a:t>1-day classroom-based programme on</a:t>
            </a:r>
            <a:br>
              <a:rPr kumimoji="0" lang="en-GB" sz="2200" b="0" i="0" u="none" strike="noStrike" kern="1200" cap="none" spc="0" normalizeH="0" baseline="0" noProof="0" dirty="0" smtClean="0">
                <a:ln>
                  <a:noFill/>
                </a:ln>
                <a:effectLst/>
                <a:uLnTx/>
                <a:uFillTx/>
                <a:latin typeface="+mn-lt"/>
                <a:ea typeface="+mn-ea"/>
                <a:cs typeface="+mn-cs"/>
              </a:rPr>
            </a:br>
            <a:r>
              <a:rPr kumimoji="0" lang="en-GB" sz="2200" b="0" i="0" u="none" strike="noStrike" kern="1200" cap="none" spc="0" normalizeH="0" baseline="0" noProof="0" dirty="0" smtClean="0">
                <a:ln>
                  <a:noFill/>
                </a:ln>
                <a:effectLst/>
                <a:uLnTx/>
                <a:uFillTx/>
                <a:latin typeface="+mn-lt"/>
                <a:ea typeface="+mn-ea"/>
                <a:cs typeface="+mn-cs"/>
              </a:rPr>
              <a:t>crash prevention, compatible with EC</a:t>
            </a:r>
            <a:br>
              <a:rPr kumimoji="0" lang="en-GB" sz="2200" b="0" i="0" u="none" strike="noStrike" kern="1200" cap="none" spc="0" normalizeH="0" baseline="0" noProof="0" dirty="0" smtClean="0">
                <a:ln>
                  <a:noFill/>
                </a:ln>
                <a:effectLst/>
                <a:uLnTx/>
                <a:uFillTx/>
                <a:latin typeface="+mn-lt"/>
                <a:ea typeface="+mn-ea"/>
                <a:cs typeface="+mn-cs"/>
              </a:rPr>
            </a:br>
            <a:r>
              <a:rPr kumimoji="0" lang="en-GB" sz="2200" b="0" i="0" u="none" strike="noStrike" kern="1200" cap="none" spc="0" normalizeH="0" baseline="0" noProof="0" dirty="0" smtClean="0">
                <a:ln>
                  <a:noFill/>
                </a:ln>
                <a:effectLst/>
                <a:uLnTx/>
                <a:uFillTx/>
                <a:latin typeface="+mn-lt"/>
                <a:ea typeface="+mn-ea"/>
                <a:cs typeface="+mn-cs"/>
              </a:rPr>
              <a:t>periodical training format</a:t>
            </a:r>
            <a:endParaRPr kumimoji="0" lang="en-GB" sz="2200" b="0" i="0" u="none" strike="noStrike" kern="1200" cap="none" spc="0" normalizeH="0" noProof="0" dirty="0" smtClean="0">
              <a:ln>
                <a:noFill/>
              </a:ln>
              <a:effectLst/>
              <a:uLnTx/>
              <a:uFillTx/>
              <a:latin typeface="+mn-lt"/>
              <a:ea typeface="+mn-ea"/>
              <a:cs typeface="+mn-cs"/>
            </a:endParaRPr>
          </a:p>
          <a:p>
            <a:pPr marL="727075" marR="0" lvl="1" indent="-347663" defTabSz="914400" rtl="0" eaLnBrk="1" fontAlgn="auto" latinLnBrk="0" hangingPunct="1">
              <a:lnSpc>
                <a:spcPct val="100000"/>
              </a:lnSpc>
              <a:spcBef>
                <a:spcPts val="600"/>
              </a:spcBef>
              <a:spcAft>
                <a:spcPts val="396"/>
              </a:spcAft>
              <a:buClr>
                <a:schemeClr val="accent1"/>
              </a:buClr>
              <a:buSzTx/>
              <a:buFont typeface="Wingdings" pitchFamily="2" charset="2"/>
              <a:buChar char="ü"/>
              <a:tabLst/>
              <a:defRPr/>
            </a:pPr>
            <a:r>
              <a:rPr kumimoji="0" lang="en-GB" sz="2200" b="0" i="0" u="none" strike="noStrike" kern="1200" cap="none" spc="0" normalizeH="0" baseline="0" noProof="0" dirty="0" smtClean="0">
                <a:ln>
                  <a:noFill/>
                </a:ln>
                <a:solidFill>
                  <a:schemeClr val="accent1"/>
                </a:solidFill>
                <a:effectLst/>
                <a:uLnTx/>
                <a:uFillTx/>
                <a:latin typeface="+mn-lt"/>
                <a:ea typeface="+mn-ea"/>
                <a:cs typeface="+mn-cs"/>
              </a:rPr>
              <a:t>Highly </a:t>
            </a:r>
            <a:r>
              <a:rPr kumimoji="0" lang="en-GB" sz="2200" b="0" i="0" u="none" strike="noStrike" kern="1200" cap="none" spc="0" normalizeH="0" baseline="0" noProof="0" dirty="0" smtClean="0">
                <a:ln>
                  <a:noFill/>
                </a:ln>
                <a:solidFill>
                  <a:schemeClr val="accent5"/>
                </a:solidFill>
                <a:effectLst/>
                <a:uLnTx/>
                <a:uFillTx/>
                <a:latin typeface="+mn-lt"/>
                <a:ea typeface="+mn-ea"/>
                <a:cs typeface="+mn-cs"/>
              </a:rPr>
              <a:t>visual</a:t>
            </a:r>
            <a:r>
              <a:rPr kumimoji="0" lang="en-GB" sz="2200" b="0" i="0" u="none" strike="noStrike" kern="1200" cap="none" spc="0" normalizeH="0" baseline="0" noProof="0" dirty="0" smtClean="0">
                <a:ln>
                  <a:noFill/>
                </a:ln>
                <a:solidFill>
                  <a:schemeClr val="accent1"/>
                </a:solidFill>
                <a:effectLst/>
                <a:uLnTx/>
                <a:uFillTx/>
                <a:latin typeface="+mn-lt"/>
                <a:ea typeface="+mn-ea"/>
                <a:cs typeface="+mn-cs"/>
              </a:rPr>
              <a:t/>
            </a:r>
            <a:br>
              <a:rPr kumimoji="0" lang="en-GB" sz="2200" b="0" i="0" u="none" strike="noStrike" kern="1200" cap="none" spc="0" normalizeH="0" baseline="0" noProof="0" dirty="0" smtClean="0">
                <a:ln>
                  <a:noFill/>
                </a:ln>
                <a:solidFill>
                  <a:schemeClr val="accent1"/>
                </a:solidFill>
                <a:effectLst/>
                <a:uLnTx/>
                <a:uFillTx/>
                <a:latin typeface="+mn-lt"/>
                <a:ea typeface="+mn-ea"/>
                <a:cs typeface="+mn-cs"/>
              </a:rPr>
            </a:br>
            <a:r>
              <a:rPr kumimoji="0" lang="en-GB" sz="2200" b="0" i="0" u="none" strike="noStrike" kern="1200" cap="none" spc="0" normalizeH="0" baseline="0" noProof="0" dirty="0" smtClean="0">
                <a:ln>
                  <a:noFill/>
                </a:ln>
                <a:solidFill>
                  <a:schemeClr val="accent1"/>
                </a:solidFill>
                <a:effectLst/>
                <a:uLnTx/>
                <a:uFillTx/>
                <a:latin typeface="+mn-lt"/>
                <a:ea typeface="+mn-ea"/>
                <a:cs typeface="+mn-cs"/>
              </a:rPr>
              <a:t>combines simulation playbacks, on-board</a:t>
            </a:r>
            <a:r>
              <a:rPr kumimoji="0" lang="en-GB" sz="2200" b="0" i="0" u="none" strike="noStrike" kern="1200" cap="none" spc="0" normalizeH="0" noProof="0" dirty="0" smtClean="0">
                <a:ln>
                  <a:noFill/>
                </a:ln>
                <a:solidFill>
                  <a:schemeClr val="accent1"/>
                </a:solidFill>
                <a:effectLst/>
                <a:uLnTx/>
                <a:uFillTx/>
                <a:latin typeface="+mn-lt"/>
                <a:ea typeface="+mn-ea"/>
                <a:cs typeface="+mn-cs"/>
              </a:rPr>
              <a:t> camera footage, and various videos</a:t>
            </a:r>
            <a:endParaRPr kumimoji="0" lang="en-GB" sz="2200" b="0" i="0" u="none" strike="noStrike" kern="1200" cap="none" spc="0" normalizeH="0" baseline="0" noProof="0" dirty="0" smtClean="0">
              <a:ln>
                <a:noFill/>
              </a:ln>
              <a:solidFill>
                <a:schemeClr val="accent1"/>
              </a:solidFill>
              <a:effectLst/>
              <a:uLnTx/>
              <a:uFillTx/>
              <a:latin typeface="+mn-lt"/>
              <a:ea typeface="+mn-ea"/>
              <a:cs typeface="+mn-cs"/>
            </a:endParaRPr>
          </a:p>
          <a:p>
            <a:pPr marL="727075" marR="0" lvl="1" indent="-347663" defTabSz="914400" rtl="0" eaLnBrk="1" fontAlgn="auto" latinLnBrk="0" hangingPunct="1">
              <a:lnSpc>
                <a:spcPct val="100000"/>
              </a:lnSpc>
              <a:spcBef>
                <a:spcPts val="600"/>
              </a:spcBef>
              <a:spcAft>
                <a:spcPts val="396"/>
              </a:spcAft>
              <a:buClr>
                <a:schemeClr val="accent1"/>
              </a:buClr>
              <a:buSzTx/>
              <a:buFont typeface="Wingdings" pitchFamily="2" charset="2"/>
              <a:buChar char="ü"/>
              <a:tabLst/>
              <a:defRPr/>
            </a:pPr>
            <a:r>
              <a:rPr kumimoji="0" lang="en-GB" sz="2200" b="0" i="0" u="none" strike="noStrike" kern="1200" cap="none" spc="0" normalizeH="0" baseline="0" noProof="0" dirty="0" smtClean="0">
                <a:ln>
                  <a:noFill/>
                </a:ln>
                <a:solidFill>
                  <a:schemeClr val="accent1"/>
                </a:solidFill>
                <a:effectLst/>
                <a:uLnTx/>
                <a:uFillTx/>
                <a:latin typeface="+mn-lt"/>
                <a:ea typeface="+mn-ea"/>
                <a:cs typeface="+mn-cs"/>
              </a:rPr>
              <a:t>Highly </a:t>
            </a:r>
            <a:r>
              <a:rPr kumimoji="0" lang="en-GB" sz="2200" b="0" i="0" u="none" strike="noStrike" kern="1200" cap="none" spc="0" normalizeH="0" baseline="0" noProof="0" dirty="0" smtClean="0">
                <a:ln>
                  <a:noFill/>
                </a:ln>
                <a:solidFill>
                  <a:schemeClr val="accent5"/>
                </a:solidFill>
                <a:effectLst/>
                <a:uLnTx/>
                <a:uFillTx/>
                <a:latin typeface="+mn-lt"/>
                <a:ea typeface="+mn-ea"/>
                <a:cs typeface="+mn-cs"/>
              </a:rPr>
              <a:t>practical</a:t>
            </a:r>
            <a:r>
              <a:rPr kumimoji="0" lang="en-GB" sz="2200" b="0" i="0" u="none" strike="noStrike" kern="1200" cap="none" spc="0" normalizeH="0" baseline="0" noProof="0" dirty="0" smtClean="0">
                <a:ln>
                  <a:noFill/>
                </a:ln>
                <a:solidFill>
                  <a:schemeClr val="accent1"/>
                </a:solidFill>
                <a:effectLst/>
                <a:uLnTx/>
                <a:uFillTx/>
                <a:latin typeface="+mn-lt"/>
                <a:ea typeface="+mn-ea"/>
                <a:cs typeface="+mn-cs"/>
              </a:rPr>
              <a:t/>
            </a:r>
            <a:br>
              <a:rPr kumimoji="0" lang="en-GB" sz="2200" b="0" i="0" u="none" strike="noStrike" kern="1200" cap="none" spc="0" normalizeH="0" baseline="0" noProof="0" dirty="0" smtClean="0">
                <a:ln>
                  <a:noFill/>
                </a:ln>
                <a:solidFill>
                  <a:schemeClr val="accent1"/>
                </a:solidFill>
                <a:effectLst/>
                <a:uLnTx/>
                <a:uFillTx/>
                <a:latin typeface="+mn-lt"/>
                <a:ea typeface="+mn-ea"/>
                <a:cs typeface="+mn-cs"/>
              </a:rPr>
            </a:br>
            <a:r>
              <a:rPr kumimoji="0" lang="en-GB" sz="2200" b="0" i="0" u="none" strike="noStrike" kern="1200" cap="none" spc="0" normalizeH="0" baseline="0" noProof="0" dirty="0" smtClean="0">
                <a:ln>
                  <a:noFill/>
                </a:ln>
                <a:solidFill>
                  <a:schemeClr val="accent1"/>
                </a:solidFill>
                <a:effectLst/>
                <a:uLnTx/>
                <a:uFillTx/>
                <a:latin typeface="+mn-lt"/>
                <a:ea typeface="+mn-ea"/>
                <a:cs typeface="+mn-cs"/>
              </a:rPr>
              <a:t>Evocative real-life</a:t>
            </a:r>
            <a:r>
              <a:rPr kumimoji="0" lang="en-GB" sz="2200" b="0" i="0" u="none" strike="noStrike" kern="1200" cap="none" spc="0" normalizeH="0" noProof="0" dirty="0" smtClean="0">
                <a:ln>
                  <a:noFill/>
                </a:ln>
                <a:solidFill>
                  <a:schemeClr val="accent1"/>
                </a:solidFill>
                <a:effectLst/>
                <a:uLnTx/>
                <a:uFillTx/>
                <a:latin typeface="+mn-lt"/>
                <a:ea typeface="+mn-ea"/>
                <a:cs typeface="+mn-cs"/>
              </a:rPr>
              <a:t> crash cases illustrate the theory</a:t>
            </a:r>
          </a:p>
          <a:p>
            <a:pPr marL="727075" marR="0" lvl="1" indent="-347663" defTabSz="914400" rtl="0" eaLnBrk="1" fontAlgn="auto" latinLnBrk="0" hangingPunct="1">
              <a:lnSpc>
                <a:spcPct val="100000"/>
              </a:lnSpc>
              <a:spcBef>
                <a:spcPts val="600"/>
              </a:spcBef>
              <a:spcAft>
                <a:spcPts val="396"/>
              </a:spcAft>
              <a:buClr>
                <a:schemeClr val="accent1"/>
              </a:buClr>
              <a:buSzTx/>
              <a:buFont typeface="Wingdings" pitchFamily="2" charset="2"/>
              <a:buChar char="ü"/>
              <a:tabLst/>
              <a:defRPr/>
            </a:pPr>
            <a:r>
              <a:rPr lang="en-GB" sz="2200" dirty="0" smtClean="0">
                <a:solidFill>
                  <a:schemeClr val="accent1"/>
                </a:solidFill>
              </a:rPr>
              <a:t>Highly </a:t>
            </a:r>
            <a:r>
              <a:rPr lang="en-GB" sz="2200" dirty="0" smtClean="0">
                <a:solidFill>
                  <a:schemeClr val="accent5"/>
                </a:solidFill>
              </a:rPr>
              <a:t>engaging</a:t>
            </a:r>
            <a:r>
              <a:rPr lang="en-GB" sz="2600" dirty="0">
                <a:solidFill>
                  <a:schemeClr val="accent5"/>
                </a:solidFill>
              </a:rPr>
              <a:t/>
            </a:r>
            <a:br>
              <a:rPr lang="en-GB" sz="2600" dirty="0">
                <a:solidFill>
                  <a:schemeClr val="accent5"/>
                </a:solidFill>
              </a:rPr>
            </a:br>
            <a:r>
              <a:rPr lang="en-GB" sz="2200" dirty="0" smtClean="0">
                <a:solidFill>
                  <a:schemeClr val="accent1"/>
                </a:solidFill>
              </a:rPr>
              <a:t>Focus on group discussions and crash case analysis</a:t>
            </a:r>
          </a:p>
          <a:p>
            <a:pPr marL="727075" lvl="1" indent="-347663">
              <a:spcBef>
                <a:spcPts val="600"/>
              </a:spcBef>
              <a:spcAft>
                <a:spcPts val="396"/>
              </a:spcAft>
              <a:buClr>
                <a:schemeClr val="accent1"/>
              </a:buClr>
              <a:buFont typeface="Wingdings" pitchFamily="2" charset="2"/>
              <a:buChar char="ü"/>
              <a:defRPr/>
            </a:pPr>
            <a:r>
              <a:rPr lang="en-GB" sz="2200" dirty="0" smtClean="0">
                <a:solidFill>
                  <a:schemeClr val="accent5"/>
                </a:solidFill>
              </a:rPr>
              <a:t>Story-based</a:t>
            </a:r>
            <a:r>
              <a:rPr lang="en-GB" sz="2400" dirty="0" smtClean="0">
                <a:solidFill>
                  <a:schemeClr val="accent5"/>
                </a:solidFill>
              </a:rPr>
              <a:t/>
            </a:r>
            <a:br>
              <a:rPr lang="en-GB" sz="2400" dirty="0" smtClean="0">
                <a:solidFill>
                  <a:schemeClr val="accent5"/>
                </a:solidFill>
              </a:rPr>
            </a:br>
            <a:r>
              <a:rPr lang="en-GB" sz="2200" dirty="0" smtClean="0">
                <a:solidFill>
                  <a:schemeClr val="accent1"/>
                </a:solidFill>
              </a:rPr>
              <a:t>The course is introduced by the story of a fatal crash, told by the truck driver</a:t>
            </a:r>
          </a:p>
          <a:p>
            <a:pPr marL="727075" lvl="1" indent="-347663">
              <a:spcBef>
                <a:spcPts val="600"/>
              </a:spcBef>
              <a:spcAft>
                <a:spcPts val="396"/>
              </a:spcAft>
              <a:buClr>
                <a:schemeClr val="accent1"/>
              </a:buClr>
              <a:buFont typeface="Wingdings" pitchFamily="2" charset="2"/>
              <a:buChar char="ü"/>
              <a:defRPr/>
            </a:pPr>
            <a:r>
              <a:rPr lang="en-GB" sz="2200" dirty="0" smtClean="0">
                <a:solidFill>
                  <a:schemeClr val="accent1"/>
                </a:solidFill>
              </a:rPr>
              <a:t>Includes next generation </a:t>
            </a:r>
            <a:r>
              <a:rPr lang="en-GB" sz="2200" dirty="0" smtClean="0">
                <a:solidFill>
                  <a:schemeClr val="accent5"/>
                </a:solidFill>
              </a:rPr>
              <a:t>truck simulator</a:t>
            </a:r>
            <a:r>
              <a:rPr lang="en-GB" sz="2200" dirty="0" smtClean="0">
                <a:solidFill>
                  <a:schemeClr val="accent1"/>
                </a:solidFill>
              </a:rPr>
              <a:t> software license</a:t>
            </a:r>
          </a:p>
        </p:txBody>
      </p:sp>
      <p:pic>
        <p:nvPicPr>
          <p:cNvPr id="6" name="Picture 5" descr="STOP.png"/>
          <p:cNvPicPr>
            <a:picLocks noChangeAspect="1"/>
          </p:cNvPicPr>
          <p:nvPr/>
        </p:nvPicPr>
        <p:blipFill>
          <a:blip r:embed="rId2" cstate="print"/>
          <a:stretch>
            <a:fillRect/>
          </a:stretch>
        </p:blipFill>
        <p:spPr>
          <a:xfrm>
            <a:off x="6228184" y="1000980"/>
            <a:ext cx="1656184" cy="1656184"/>
          </a:xfrm>
          <a:prstGeom prst="rect">
            <a:avLst/>
          </a:prstGeom>
        </p:spPr>
      </p:pic>
      <p:sp>
        <p:nvSpPr>
          <p:cNvPr id="8194" name="AutoShape 2" descr="data:image/jpeg;base64,/9j/4AAQSkZJRgABAQAAAQABAAD/2wCEAAkGBxQTEBUPEhQUFRUXFxYVFxUVFRQaIBwgGRQYHBwhIRgZHCghGCApIB4WJT0jJSktLi4uHSA/ODQuNygtLisBCgoKDg0OGxAQGzAmICUwLCw3NiwsLDgyMjI3LDQsNDg4MCwsLCw0NDQsLCwsLDQsNCw0KzQsLy0sLywuLC8vNv/AABEIAOEA4QMBEQACEQEDEQH/xAAcAAEAAwEBAQEBAAAAAAAAAAAABQYHBAMBAgj/xABJEAABAwIEAwILBQYDBQkAAAABAAIDBBEFITFBBhJRE2EHIjJScYGRobHB0SNCwuHwFDVidILxcnOzJFOTsuIVJTM0NkRjkqL/xAAbAQEAAwEBAQEAAAAAAAAAAAAABAUGAwIBB//EAD4RAAICAQEFBQUGBQMEAwEAAAABAgMEEQUSITFBUWFxsfATIoGhwQYyM0KR0SM0cuHxFDVDJFJisiVzwhb/2gAMAwEAAhEDEQA/ANxQBAEAQBAEAQBAEAQBAEAQHhUVkbPLe0HoTn7FzndXD7zSPca5S5I/MFfG82a9pPS+fsXyF9c3pGSPsqpx5o6V1OYQBAEAQBAEAQBAEAQBAEAQBAEAQBAEAQBAEAQBAEAQEPjGK8v2UZ8bc+b+fwVdm5vs/chz8iVRRve9LkQIi3OZOpKoZTbepO1DoV8UhqTGD4sbiKU9zXn4H6q6ws7X3LH4MiX0fmgTytiEEAQBAEAQBAEAQBAEAQBAEAQBAEAQBAEAQBAEAQEPjGK8t4oz427vN/P4Kuzc32fuQ5+RKoo3velyKxX1rKeMyyH0Ddx6DqVS1VTvnuxJdliitWUDEuJJ5XE85jbsxhIt6SM3frJX9ODTWuWr7WV87py6nnQ4/UROuJHOG7XkuB9uY9Vl6tw6bFo46eHA+RtnHqX7CMTZUx87cnDJ7Dq0/MdCqDIx54892XLoywqtU1qiy4NitrRSnua4/A/VWeFm66V2PwZwvo/NEn1bEIIAgCAIAgCAIAgCAIAgCAIAgCAIAgCAIAgCAh8YxXlvFGfG3Pm/n8FXZub7P3Ic/IlUUb3vS5FYr61lPGZZDlsN3HoOpVLVVO+e7El2WKK1Zm+MYo+ok7R+Q0a0aNHT09+60mPjwohux/yVtljm9WcUbC48rQSegBJ9gXZtJas8Jan2WJzTZzXNPRwIPsKRkpLVPU+tNcz2w+ufDIJYzYj2EbgjcLxbVG2O7LkfYycXqjScIxNlTHztycMnsOrT8x0KzWRjzx57suXRllVaprVFlwbFbWilPc1x+B+qs8LN10hY/BnC+j80SfVsQggCAIAgCAIAgCAIAgCAIAgCAIAgCAIAgIfGMV5bxRnxt3eb+fwVdm5vs/chz8iVRRve9LkVivrWU8ZlkPoG7j0HUqlqqnfPdiS5zUVqzN8YxR9RJ2j8ho1o0aPme/daTHx4UQ3Y/wCStssc3qzyw6gfPIIoxcnfYDck7BerroVQ3pHyEXJ6I0zBcIZTR8jM3HynkZuPyHcszk5M75ay5dEWNdagtEeuJ4cyeMxyC42O7T1B2K8U3zplvQPs4Ka0ZmeM4U+nk7N+YObXDRw+R6jZafHyIXw3o/FdhXWVuD0Z44fXPhkEsZsR7CNwRuF7tqjbHdlyPkZOL1RpOE4mypj525OGT2HVp+Y71msjHnjz3ZcujLKq1TWqLLg2K2tFKe5rj8D9VZ4WbrpXY/BnC+j80SfVsQggCAIAgCAIAgCAIAgCAIAgCAIAgCAh8YxXlvFGfG3Pm/n8FXZub7P3Ic/IlUUb3vS5FYr61lPGZZDlsN3HoOpVLVVO+e7El2TUVqzN8YxR9RJ2j8ho1o0aPr1O/sWkx8eFEN2P+Stssc3qzyw2gfPIIoxcnfYDck7BerroVQ35nyEHJ6I03BcIZTR8jMyc3POrj8h0CzOTkyvnvS+C7CxrrUFoiQUc6BAcuJ4eyeMxSC4Oh3B6g7Fdab5Uz3onicFJaMzLGcJfTydm/MHNrxo4fI9Rt7FpsfIhfDej8V2FdZW4PRnhh9c+GQSxmxHsI3BG4Xu6mNsd2XI+Rk4vVGk4TibKmPnbk4ZPYdWn5joVm8jHnjz3Zcuj7SyqtU1qiy4NitrRSnua4/A/VWeFm66V2fBnC+j80SfVsQggCAIAgCAIAgCAIAgCAIAgCAICHxjFeW8UZ8bc+b+fwVdm5vs/chz8iVRRve9LkVivrWU8ZlkOWw3ceg6lUtVU757sSXZYorVmb4xij6iTtH5DRrRo0fXqd1pMfHhRDdj/AJK2yxzerPLDaB88gijFyd9gNyTsF6uuhTDfmfIQcnojTsEwhlNHyMzJzc86uPyHQLMZOTK+e9L4LsLGutQWiJFRzoEAQBAcmJ4cyeMxSC4Oh3B2IOxXWm+VM96B5nBTWjMxxnCX00nZvzBza8aOHyPUbexafGyYXw3o/FdhW2VuD0Z4YfXPhkEsZsR7CNwRuF0uqjbHdlyPkZOL1RpOE4mypj525OGT2HVp+Y6FZrIx54892XLo+0sqrVNaosuDYra0Up7muPwP1VnhZuuldj8GcL6PzRJ9WxCCAIAgCAIAgCAIAgCAIAgCAh8YxXlvFGfG3Pm/n8FW5ub7P3Ic/IlUUb3vS5FYr61lPGZZDlsN3HoOpVNVVO+e7ElzmorVmb4xij6iTtH5DRrRo0fXv3Wkx8eFEN2P+Stssc3qzyw2gfPIIoxcnfYDck7BerroUw35nyEHJ6I1DBMIZTR8jMyc3POrj8h0Cy+TkzvnvS+C7CyrrUFoiQUc9hALIBZAEAQHJieHMnjMUguDodwdiDsV2punTPfgeZwU1ozMMawl9NJ2b8wc2vGjh8j1G3sK0+NkwvhvR+K7CtsrcHozxw6ufDIJYzYj2EbgjcL3dTG2O7LkfIycXqjSMJxNlTHztycMnsOrT8x0KzeRjzx57suXRllVaprVFlwbFbWilPc1x+B+qs8LN1/h2PwZwvo/NEn1bEIIAgCAIAgCAIAgCAIAgIfGMV5bxRnxtz5v5/BV2bm+z9yHPyJVFG970uRWK+tZTxmWQ+gbuPQdSqWqqd892JLnNRWrM3xjFH1EnaPyGjWjRo+Z791pMfHhRDdj/krbLHN6s58PpTNKIWW5jnmdBuT0CZGRXjw37HohXXKb0iaZg1FFTR8jAXOObnkWLj8h0Cx+XtT2095/Bdha1Y24tDrdWHYAKBLMl0R2VSPM1DuvwXJ5Fj6nr2cew/Beep9q5uyb6s9bq7D4vm8z7ofF81YP0HHqfavXtJLqz5uo/Qnd1K9rIsXU+bkew9G1Z3AK6xy5rmjy6keWIxRVEZilabHQjVp2IOxUzH2l7KakuD+Rysx95aGZ4xQmnl7J5BvcsdpzDuB3GVxt6wTsMTMqyob9b8V2FVbVKt6SPzh9c+GQSxmxHsI3BG4Xa6mNsd2XI8Rk4vVGkYTibKmPnbk4ZPYdWn5joVm8jHnjz3ZcujLKq1TWqLLg2K2tFKe5rj8D9VZ4Wbr/AA5vwZwvo/NEn1bEIIAgCAIAgCAIAgCAh8YxXlvFGfG3Pm/n8FXZub7P3Ic/IlUUb3vS5FUxfFYaSEzzvDRtc5uPQDcqkqrnfPdiS5zUVqzG+JOPe3kLw0utk0aNaO7c95yv7AtLj48KIbsf8lbZY5vVkLhslXXTCnhNiczy+KGjdznagD9ZlfMrKrxq3ZY+Hn3CuuVkt2JtXC/DkVFD2UfjOdnJIRm8/IDOw29JJOBzs6zLs358ui7PXVl3TTGqOiJiyhnUWQCyAWQCyAWQCyAWQCyAWQEfjuCxVcLoJm3acwRq07OadiP75FSMXKsxrFZW+Pn3M8WVxsjuyMTx6kq8Nn7F7y5hzjec2vb3X8kjK429BBO+wc6vLr34c+q7PXR9SkuplVLRnXgXHDoZBIW8rhu3MEbgtO3rXe2mNsd2XI8Rk4vVGycPY/BXRdpC4Ei3Oy+bSeo1sc7Hf2rN5FEsee7Ll07yyqtU1qi24NitrRSnua4/A/VWeFm66V2PwZwvo/NEn1bEIIAgCAIAgCAICBx7Hmx3iYbv3Iz5fz+CqdobShR7kX73kTcbFc/elyKTjnELKWF08p5WjQaucdgL6k/3Wcrldl2ezqXrtZPs3K470jCOJ+IZa2YzSnIXDGXJDB07z1O/sA12JiQxobseL6vq/XQqLbXY9Wc+BYNLVzNp4W3ccyTo0bucdgP7ZkL3lZVeNW7LHw8+5HmuuVkt2JrT62jwOBsFnSTSDmdy25n2uOZxJ8Rl7gDPfXMrJKrK2vY58orh3LuXa+3/AAiz3q8WOnNkZT+F9pd49K5rerZQ4+wsAPtCkz+zUtPds496/uzmtoLXjH5l8p8fp30n7cH/AGIaXFxBytkQRre+Vt8rXuqKeHdG/wBg17xNVsHDf14FFrPC8wOtFSuc3znyhhP9Ia63tV7X9mpuPv2aPuWv1RDltBa8Ilo4R4zgr7sYHRytFzG6xy6tI8oadD3Kq2hsu3D0lLjF9USKMiNvBcyDrfCpDHK+I08hLHuYSHNz5XEfJT6/s9bZBTU1xSfJnGWdFNrQlKjjuJmHx4j2by2SQxiO7bggv300bf1hRIbIsllSxt5apa6/p+51eVFVqzTmcWCeEuKpqI6ZsEjTI7lDi5th7F3ydhWUVStc09OPJnivMjOSjpzPuOeEqKmqJKZ0EjjG7lLg5tjkDumLsKy+qNqmlr3MWZkYScdOR28Tccx0fY88T39rH2g5XNFtMjf0rhhbJnlb+7JLdeh7tyVXpquZ6TcaxDDm4kI3OY53IWXFweYjM6be8LzHZVjy3jNrVLXU+vJj7P2mh7cN8XRVVPLVcpijiJDi8g5BocTl6V4zNm2Y1satd5y5aeOh9qyI2RcuSRVq/wALsbXkQ0zntH3nyBl/6Q13xVrV9m5uOtlmj7lr9URpZ6T4IkKDiGjxmN1FKx0chHM1riCQQPKY/qOhAuL5EXUa3CytlzV8HquX9mu/1x0Okba8hbjXEy3inhyWhn7GUXabmOQDJ46joRlcbeggnU4OdXl178OfVdnro+pW3UyqlozkwXFpaWZs8LuVw9jhuCNwf7WIBXfIx4XwcJ8vLvR5rscJao3fhfiplbD2jPKFhJG45tPp3Bzsd+4ggY/JhfhWblnFdH2+upb1ThatY8GXjAeIWkiGU2OjXO+BPzV1s7akLNK5vj01IuTiNe/EsyvCvCAIAgCAICt8S8Qcl4IT9p95w+5/1fBU209pqhezr+95f3J+Jib/AL8+XmUXF8TipIXTzOsNhq5zjsOpP1JWWppty7dyHFv1qyxttjXHVmI8S8QS1k3ayZAXDIwcmDoOp6nf2AbfDwq8Wvchz6vt9dCkuulbLVnhgWDS1c7aeFt3HMk6NG7nHYD+2ZAXvKyq8at2WPh59yPNdcrJbsTfuFeGoqGHso83GxkkIzefkBnYbekknAZ2dZl2b8+XRdnrqy7ppjVHRGTeF53/AHm4dI4x7iVrPs+v+jXiyszfxST4jwKepw3DP2eJ0nLFJzcoGXN2dr+mzveo2Hl00ZmR7WWmrWmvxOltUp1Q3V0Pw/Dp6bh+oinY6MmpYQ13Q9n7rtXpX1X7UhOp6rdfL4/ufNyUMdqS6kZwA0fs+JG3/s5PgfoFJ2q/4uP/AFo5433Z+B4+Ct5GLQAbiUH/AILz8QF724k8Gfw/9kfMP8ZfHyIfF4C+unY3UzSgf/dymY81DGhJ/wDavI5TWtjXez3lxPmw6KjGZFRI+3QGOMN9pL14VG7lyu6bqXzevy0PrnrWod51cDwlmLQMOrZi0+q4XLaclLBnJdYnvHWlyXefjwh/vSp/x/hC+7J/k6/D6nzJ/FkT/ha0of5cfhVfsH/m/qO2Z+XwK1RYvbD6iicfKkimZ6R4r/dyewqzsxtcqF66Jp+a+v6nCNn8Nw+JYMBcRw7Xkf76Me18IPuVflLXa1P9L8pHav8Alp+P7HP4K2tNTUBxa0GklbzPIDRzPjbmToM10242qYNJv31y58mz5iabz17GS3B3BskFdDOaqieGuN2xzlzjdpFgOUXOaibQ2pC7GnX7Oa1XWPDn4nSjHcbE95fqabj2CxVcDqeZt2nMEatOzmnYj8jkVmMXKsxrFZW+Pn3MsbK42R3ZGA8VcNy0M/Yyi7TcxyAZPHUdCMrjb0EE7/Bzq8uvfhz6rs9dH1KS6mVUtGcmDYtLSzNnhdZw1Gzhu1w3B/WYBXbIx68it12Lh5HmuyUJb0TbeHcdiroO0Zk4WEkZObT8wc7Hf0ggYjLxLMOzdly6Pt9dUXdF6sWqL1wzxBYinnPcx59zSfgVfbL2pv6VWvj0ZFy8T/kr+KLctAVYQBAEBC8VYmYYbMNnvPK09Op/W5Cr9pZbx6dY83wRLw6VbPjyRQ5ZWxRPmkPisa57jqbAXPpKxKU7rFFcW2XE5KK1fJGE8TcQSVkxlkNmi4jYNGD5nS539FgN1hYdeLXuR59X2+uhQ3XStlqznwPCJaqdtPCLududABqSdgP1mumTk149bssfBHmutzluo/oHhThqKhg7KPNxsZJCM3n5AZ2G3pJJ/P8AOzrMuzfny6Ls9dWXdNMao6ImrKEdTC/DAy2Jk9YoyPYR8it19n3rhrxZT5v4pO4rxTPRYbhv7OWfaRP5uZod5HZ29GrlAo2fTl5mR7XXg1yfbr+x2nfKuqG72HjiGOT1uAzzz8pLahjByt5RYdn83L3ViVYu04V18nFvj8f2PkrJWY7cu0hfB+f9nxP+Tk+B/JTdq/i4/wDWjjjfdn4Hj4K2E4tBbbtSf+BIPiQum3Hpgz+H/sj5ifjL4+R5Ye2+ONB0NbY+uderXps1v/w//J8j+P8AH6nHgOGn/tOGmOZbUtY7+mTxvcCu2Vev9HK1dYt/quB4rh/FUe8kOFv35H/Mv+LlHzv9tl/SvodKvx14nN4Q/wB6VP8Aj/CF12R/JV+H1POT+LIn/C3pQ/y4/Cq/YH/N/Udsz8vgVfiPCexbTSAeLPTxyD/Fazx7Rf8AqVph5PtXZF84ya+HT9vgR7Ybuj7UWLAm34dr7f76L/ngVdlP/wCWp/pflI71/wAtLx/Y4fBvQMnmqYJCQx1LJexAPiyxO1PoXfbF0qa65w5qa8mvqeMWKk5J9n1Rx+Dz96U3+Z+Erttb+Ss8DzjfixP6IsvzsvCOx7BIquB1PM27TmCNWnZzTsR+RyKkYuVZjWKyt8fPuZ4srjZHdkfz9xTw7LQ1BglzHlMeNHtvr3HqNj1Fif0HBza8ur2kPiuxlJdU65aM5cFxaWlmbPC6zhqNnDdrhuD+swCuuTj15FbrsXDyPNdkq5b0TeMLrmVVMyoZo9t7dDo4eoghYO+mWPc65dC+qsU4qSL1wbijpGOhebujtYnUtOnpI+YWs2RmO6twnzj5FbnUKElOPJ+ZY1bkAIAgKhx6080DtvtB6/E+nuWe2/F7sH4/QtNmvhJeH1KLxtG52G1Abr2d/U1wc7/8gqj2a1HMrcu3+y+ZIyU3VLQwVb0ozQfAtUsbXSMdYPfEQwnezmuIHfYX/pKz/wBo4TljRkuSfH9NPXiTcFpWNdxtV1iS2F0BWOMuC4a8Nc5xjlaOVsjQDlmbOafKFyTqNSrTZ21LcLVJaxfT9iPfjxt49Spw+CDxgJKwlg2bFY27iXkN9hVtL7S8Hu1cfH+xGWB2y+RdXYXRU9H+wPMbIS0gtkkaC65uTzEjxr53Ghta1lSLIyrsj/UR1cu5euBL3K4Q3HyKOfBRG8l1NW3jOXkB+XQuY8B3sCvP/wCinBaXU8fHT5NEP/Qp/dlwLXwjwZBhwdNz88hHK6V9mgC+YAv4t8tSVVZ+1Ls7SGmi7FxJNOPGrjrxITDeBqd1cKyOtbI5s3b9mwRn7/Na4eT3Xspt21r1jexnU0nHd1evZp2HGONB2byl11Jaj4CjjxI4kJSSZJJOy5Ba7w771+pvoolm2Jzw/wDTOPRLXXs7tO46rFSs9pqRNBwXTU9e2qNcznbIZOyd2bSbk5eXffoplu1L7sZ1Kl6Naa8f2OUceELN7ePbHvBkyqqZKo1Lm9oeawjBAyG/NmueLt6ePVGpV66cOf8AY9WYanJy15nZxPwVHXdgP2nl7KPswGta7m0z8rLRccLas8Tfe5rvPX1wPVuMrNOPI+45wVDPSU9G6cNdTgNElm3I5bEcvNlezTrsmNtW2m+y5Q1U+n99PEWY0ZQUdeR78PcMQUVNLRSzNkZMSXB/Kw2LQ21ua+2q55efdlXRvhHRx7OPXXsPVdMa4uDfMrT/AASML+eGrIiOg5A42Oo52uAd7FZr7SSUdLKve8fpoyP/AKBa6xlwJbCfBpFT1cdVFM+0ZBEbmg3s2xu641Nzpuol+3bL6JVTguPXXv7DrDDUJqSZe7qhJgugMn8ONSwuposjIBI49Q13KB7S0+xaz7MwklZPpwXx4/uVue1rFGWLVFcbX4MIyMNYXaOfIW+jmt8QVidttPMenYi5wk/ZI0Dglp/anuGgjIPre23wKm7Bi/ayfTT6nzaDXsku/wCheFqSnCAICPxzDBUQmMmx8pruhGnzHrUbLxo5FTg/TO2Pc6p7xn8kbmOdDK2xGRB3B+IKw2Rjzonuy4NF6nGcd6PIxzjvg51I4zxAup3H0mMn7p7uh9Rz11Wy9prJW5PhNfPv/dFPk4zreq5FTgmcxwkY4tc0gtcDYgjQg7K2lGM4uMlqmRU2nqjcfB9xw2saIJiG1LR6BIB94dD1b6xlkMNtbZLxZe0r4wfy9dH+pb42SrFuvn5l0uqUli6A8ayUtje8ZlrXOA9DSV7ripTUX1aPknomz+d8BhbW17GVcrgJXHnlLhe/KSM3ZZkNHrX6JlTeLit0R+6uC+Pd3cSirSssSm+ZYeFsBr6XEY3shnEfbBj3crgHRl/KSdiOXPuVfnZmHk4klKUd7TVceumvnwO9NVsLFonpqeHhXxaSTEJIHOPZxcoYza5YCSRubk59LL3sLGhXixsS96Wur+J8zJt2OPRETxRg4o5Kfs3vJfTw1BcSAQ5xd5NtACBbdTMLJeVCzfS4SlH4L/Jytr9m1p2Jl24h4pndgNPKHlskzjFI8ZEhhkBzGhdytv6T1VHibPpW07Iae7FapeOnlrwJll0v9PF9XwKPhuBtkw+qrS5wdC6FrWi1jzvsb77jRXl2XKGVXQlwkpa/BEONadcp9mhb/A9i8hdPRucTGIXStBPkkOANugPNp3Ko+0ONBKFyXHVJ9/rQlYVj1cOmhReG8UNLVw1I+48Ejq05OHraXBXuZjrIolU+q+fT5kOqe5NSJzi94ONvcDcGaEg9QWx2UHZ6a2ck/wDtl9Trdxv+KJfw2x/7bC/rCB7JH/VRPs1L/p5L/wAvojrnr314Gl8Gtth1KP8A4Ij7WA/NZjaL1y7P6n5lhR+HHwJm6hnUXQFX454xZQRWFnzvH2cfT+J1tG92pOQ3ItNmbMnmT1fCC5v6Lv8AL5EfIyFUu8wavrZJpXTSuL3vN3OO/wBBtYZALe1VQqgoQWiRTSk5PVk1wdwq+tk3ZC0/aSfhb1cfdqdgYW0dowxIdsnyX1fd5nbHx3a+42uCENaynhbkAGMY3uFgFjYQsvs15ybLuKjCPYkX/hvCP2eI81jI/N5HuA7hn7Stps/DWNXo+b5lNlZHtp8OS5Eup5FCAIAgIvHsGbUM82Rvkv8AkeoULNwoZMNHz6MkY+RKmXcUGppyC+nnYNC1zHC4IPxBWLvosx7NHwaLpONkdVxTMd464NdSO7aK7qdx11MZP3Xd3Q+o566nZm01krcnwmvn66oqMnGdb1XIqkEzmOD2OLXNILXA2II0IOytpRjOLjJapkVNp6o2/wAH/G7axogmIbUtHoEgG46Hq31jLTD7V2TLFl7SvjB/L10f6lvjZKsW7LmXS6pSWfHOABJ0tndfUnrwBi3EXCFNJIXYbUwyOcSRTdo3m3J5DuLbHpqVtcTaV9cNMutpL82nD4/uVNuPBv8AhST7j88C8a1FPPHSTFz4XPEZa+/NGSeXInMAHVp6ZWX3aeyqb6pXVrSSWvDk+vpnzHyZwkoy5ET4SP3pU/4m/wCm1Stj/wAlX4PzZzyvxZHZ4TP/ABaT+Rp/i9ctjfct/wDsl9D1lc4/0o98a/8AT9D/AJ03/PKueN/ut39MfJHqz+Wh4v6njgX7jxD/ADKf/UaveV/uVHhLyPNf4E/gdPge/wDOTfysn+pEuf2g/l4f1ryZ6wfvvwKZR0bpOfkz5GOkI7m2v7Bn6lc2Wxr03ur0IsYt8j2w6UuqYS43PPE31NLWgeoABeLoqNUkux/ufYvWS+BoHhwb9rTO6tkHsc36rP8A2ZfuWLvRN2guMTSeHo+Wjp2ebDEPZG1ZrLlvX2Ptk/MsKlpBLuRIXUc9lY444wjoYrCz53j7OPp/E62jfeTpuRabM2ZPMnq+EFzf0Xf5EfIyFUu8wevrZJpHTSuL3vN3OO/0G1hkAt5VVCqChBaJFNKTk9WTXB3Cr62TdkLT9pJ+FvVx92p2BhbR2jDEh2yfJfV93mdsfHdr7jaaKkbExlNTssB4rGN/WZOpJWOStybdXxky6jGNcexIvvDmAiAdo+zpSMzs3uH13Ww2fs+ONHV8ZMqcrKdr0X3SbVkQwgCAIAgCAi8dwZtQzzZG+S/5HqFCzcKGTDR8+jJOPkSpl3FBqaexfTzsGha5jhcEH4grF30WY9mj4NFynGyOq4pmO8dcGupHdtFd1O45HUxk/dd3dD6jnrqdmbTWStyfCa+frqioycZ1vVciqQTOY4PY4tc0gtcDYgjQg7K2lFSTjJapkVNp6o27gDjdtY0QTENqGj0CQDcd/VvrGWmI2rsqWK/aV8YP5eujLfGyVYt18y5SNuC06EEH1hUyej1JZhVPg9Zhlcyf9nfKI3O5XNa4teC0t8poNsjocwt3PJxc/GcN9LXt01XXqUyrsos1010PuB8OVdXXCd0D42Om7WR7mua0Av5jbm8o6gAX29K+ZOdjY2N7NTTajoknq+WnQV02WWb2nXUl/CfwlUGrfWQxuljk5S4MBcWkNDTdozsbXuomxdo0qhU2S0a7evHU65dE9/fitUyBxSnrK+SEClkDo4Y4BZjgDyXzLnABt7nU2U+ieLhwm3YtHJy5rr4czjNWWte7yWhfMc4Jkdg8NHGQ6aE9pa+Ti7nL2gm27sidbd6ocbataz53T4Rlw8OWj+XHxJlmNJ0qC5ooFOKuGlqKA0sv2zoySY5Ljs3XyFs75K/m8a26GQrF7qfVdSEvaRg4bvMungu4Wmg7aqnYYy+Mxxsd5VjZxJb93RoAOeuWl6Xbe0Krt2qt66PVvp2EvEolHWUkQfg2wGZtdaenmbG6KVjjJE9oIcy1ruFs1O2xmVPG/hTTkmnwa6M44tUvae8npo+hDR8LVUVYGfs87msmA5xFJykNk8oEC1iM1Ne0MezH3t+Kbjy1WvLkclROM9NHz7C++FSqkbLC1lLHUDlebvikfykuGhaRa9h7FQbDrg4TcrHHiuTS1/VE3Mk01pHX4F2wKZz6WB728rnRRlzQCLEsFxY5i3RUmVFRunGL1Sb8yXW24JvsIbjfjCOhjsLPnePs4+n8TraN95Om5E3ZuzJ5k9Xwgub+i7/I5ZGQql3mEV9bJNI6aVxe95u5x3+g2sMgFu6qoVQUILRIppScnqya4O4VfWybshaftJPwt6uPu1OwMLaO0YYkO2T5L6vu8ztj47tfcbTR0jYmMpqdlgPFYxv6zJ1JKxyVuTbq+MmXUYxrj2JF94cwEQDtH2dKRmfN7h9d1sNn7PjjR1fGTKnKyna9F90m1ZEMIAgCAIAgCAICLx3Bm1DPNkb5L/keoULNwoZMNHz6MkY+RKmXcUGppyC+nnYNC1zHC4IPxBWLvosx7NHwaLpbtkdVxTMd464NdSO7aK7qdx11MZP3Xd3Q+o566nZm01krcnwmvn66oqMnGdb1XIqkEzmOD2Etc0gtcDYgjQg7K2lFSTjJapkVNp6o23gHjZtY0QTENqGj0CQDcd/VvrGWmI2rsp4r9pXxg/l66Mt8bJVi0fMuV1TEsXQC6AXTQC6AXTQC6AXQC6AXTQFZ434wjoY7Cz53jxI+n8TujfeTpuRZ7N2ZPMnq+EFzf0Xf5foR8jIVS7zCq+tfNI6aVxe95u5x3+g2toAt3VVCqChBaJFNKTk9WTXB3Cr62TdkLT9pJ+FvVx92p2BhbR2jDEh2yfJfV93mdsfHdr7jaaKkbExlNTssB4rGN/WZOpJWOStybdXxky6jGNcexIvvDmAiAdo+zpSMz5vcPruths/Z8caOr4yZU5WU7Xovuk2rIhhAEAQBAEAQBAEAQEXj2DNqGebI3yX/ACPUKFm4UMmGj59GSMfIlTLuKDU05BfTzsGha5jhcEH4grF30WY9mj4NF0nGyOq4pmO8dcGupHdtFd1O466mMn7ru7ofUc9dTszaayVuT4TXz9dUVGTjOt6rkVSCZzHB7CWuaQWuBsQRoQVbSipJxktUyKm09UbZwDxq2saIJSG1DR6BIBuOh6j1jLTE7V2U8V79fGD+Xroy3xslWLSXMuN1TEsXQC6AXQC6AXQC6AXQFZ424vZQx2FnzvHiR9P4ndG92pOm5Fns3Zs8uer4QXN/Rd/l8iPkZCqXeYZX1r5pHTSuL3uN3OO/0G1tgt1VVCqChBaJFNKTk9WTXB3Cr62TdkLT9pJ+FvVx92p2BhbR2jDEh2yfJfV93mdsfHdr7jaaKkbExlNTssB4rGN/WZOpJ71jkrcm3V8ZMuoxjXHsSL5w5gIgHaPs6UjM+b3D67rYbP2fHGjq+MmVOVlO16L7pOKyIYQBAEAQBAEAQBAEAQBARePYM2oZ5sjfJf8AI9QoWbhQyYaPn0ZJx8iVMu4oNTTkF9POwaFrmOFwQfiCsXfRZj2aPg0XKcbI6rimY7x1wa6kd20V3U7jrqYyfuu7uh9Rz11OzNprJW5PhNfP11RUZOM63quRVIJnMcHsJa5pBa4GxBGhBVtKKmnGS1TIqbT1RtXAXGraxohlIbUNHoEgG47+o9Yy0xO1NlPFe/DjB/L10Zb42SrFo+ZcbqnJYugF0AugF0AugK1xrxcyhjsLPncPEj6fxO6N9523Istm7Nnlz48Irm/ou/yI+RkKpd5htfWvmkdNK4ve43c4/rId2y3VVUKoKEFokU0pOT1ZNcHcKvrZN2QtP2kn4W9XH3anYGFtHaMMSHbJ8l9X3eZ2x6Ha+42mipGxMZTU7LAeKxjf1mTqSVjkrcm3V8ZMuoxjXHsSL5w5gIgHaPs6UjM+aOg+u62Gz9nxxo6vjJlTlZTtei+6TisiGEAQBAEAQBAEAQBAEAQBAEBF49gzahnmyN8l/wAj1ChZuFDJho+fRknHyJUy7ig1NOQX087BoWuY4XBB+IKxd9FmPZo+DRcpxsjquKZjvHXBrqR3bRXdTuOupjJ+67u6H1HPXU7M2mslbk+E18/XVFRk4zreq5FUgmcxwewlrmkEOBsQRoQVbSipJxktUyKm09UbTwHxo2saIZSG1DR6BIBuO/qPWMtMVtTZbxnvw4wfy9dGW+NkqxaPmXC6pyWLoBdALoCt8acWsoY7Cz53DxI+n8TraN+O25Fls3Zs8ufHhFc39F3+RHyMhVLvMOr6180jppXF73G7nH9ZDuGQW5qqhVBQgtEimlJyerJrg7hV9bJuyFp+0k/C3q4+7U7Awto7RhiQ7ZPkvq+7zO2Pju19xtNFSNiYymp2WA8VjG/rMnUkrHJW5Nur4yZdRjGuPYkXzhzARAO0fZ0pGZ80dB9d1sNn7PjjR1fGTKnKyna9F90nFZEMIAgCAIAgCAIAgCAIAgCAIAgCAi8ewZtQzzZG+S/5HqFCzcKGTDR8+jJGPkSpl3FBqacgvp52DQtcxwuCD8QVi76LMezR8Gi6TjZHVcUzHeOuDXUju2iu6nccjqYyfuu7uh9Rz11OzNprJW5PhNfP11RUZOM63quRVIJnMcHsJa5pBDgbEEaEFW0oqScZLVMiptPVG0cCcZtq2iGUhtQ0egSAbjv6j1jLTF7U2W8Z78OMH8vXRlvjZKsWj5lvuqclC6ArfGfFrKKOws+dw8SPp/E7o347bkWWztnTy59kVzf0Xf5EfIyFUu8xCurHzSOmlcXvcbucf1kO4ZBbiqqFUFCC0SKeUnJ6smuDuFX1sm7IWn7ST8Lerj7tTsDC2jtGGJDtk+S+r7vM7Y+O7X3G00VI2JjKanZYDxWMb+sydSSsclbk26vjJl1GMa49iRfOHMBEA7R9nSkZnZvcPruths/Z8caOr4yZU5WU7Xovuk4rIhhAEAQBAEAQBAEAQBAEAQBAEAQBAEBF47gzahnmyN8l/wAj1ChZuFDJho+fRkjHyJUy7ig1NPYvp52DQtcxwuCD8QVi76bMezR8Gi6TjZHVcUzHeOuDXUju2iu6ncddTGT913d0PqOeup2ZtNZK3J8Jr5+uqKjJxnW9VyKpBM5jg9hLXNIIcDYgjQgq2lFSTjJapkVNp6o17hLwgwzRiOqe2KYZFzsmv776NPUH1dBkM/Y1lUt6lax+a/f1qWtGXGS0nwZ08S8fU8EZ7F7J5Tk1rDdo73OGVh0Bue7UcsPY990/4icY9defwR6uy4QXuvVmOV1Y+aR00ri97jdzj+shtbYLZVVQqgoQWiRUyk5PVk1wdwq+tk3ZC0/aSfhb1cfdqdgYW0dowxIdsnyX1fd5nbHx3a+42mjpGxMZTU7LAeKxjf1mTqSVjkrcm3V8ZMuoxjXHsSL5w5gIgHaPs6UjM+b3D67rYbP2fHGjq+MmVOVlO16L7pOKyIYQBAEAQBAEAQBAEAQBAEAQBAEAQBAEAQEXjuDNqGebI3yX/I9QoWbhQyYaPn0ZIx8iVMu4oNTTkF9POwaFrmOFwQfiCsXfRZj2aPg0XScbI6rimY7x1wa6kd20V3U7jrqYyfuu7uh9Rz11OzNprJW5PhNfP11RUZOM63quRUFcEQICxcHcKyVsm7IWn7ST8Lerj7tTsDXbR2jDEh2yfJfV93mSMfHdr7jaaKkbExlNTssB4rGN/WZOpJWOStybdXxky6jGNcexIvnDmAiAdo+zpSMz5vcPruths/Z8caOr4yZU5WU7Xovuk4rIhhAEAQBAEAQBAEAQBAEAQBAEAQBAEAQBAEB8ugIrHsIZUM1DZG+S/wCR6hQs3Chkw0fPoyRj5EqZdxQqmC3PTzMGha5rswQfiCsXdRZj2aPg0XScbI6rimZzjfgucXl9JI3lJv2cpI5e4OAPN67ekq8xvtAt3S+PHtX7FdZgvX3H+p4YV4LZS69TKxrOkV3OPrcAG+nP0L3f9oK0v4UW338vX6HmGBLX3n+ho9HStiYymgZYDxWMb+sydSSs+lbk26vjJlnGMa49iRfOHMEbAO0eQ6UjM+aOg+u62Gz9nxxo6vjJlTlZTtei+6Tl1ZEM+oAgCAIAgCAIAgCAIAgCAIAgCAIDzfKAgOeSssgOaTESgOWTFD1QHLJix6oDlkxk9UBzvxw9V9BG4liDZQObyho75ehQs3Chkw0fB9GSMfJlTLu7DhjrNrrIZGzr6npKL8VyLmF1di1iz7JWDqvNOBda9IxZ9nZXBayaOnDa5sZ5tXHfp3BazZ+z440dXxk/XAqMrKdr0XCJKsx09VZEQ6I8ZPVfAdUeLHqgOqPFD1QHVHiJQHVHWXQHuyYFAeqAIAgCAIAgCAIAgCAIDzfECgOeSjugOaTDygOSTDD0QHLJhJ6IDlkwY9EBzvwM9F9B4P4fPRD4eR4b7kAHDfcgPRvD56IfT3ZgZ6IDojwY9F8B1R4SeiA6o8MPRAdceHFAdMdHZAdDIQEB6hAEAQBAEAQBAEAQBAEAQBAEAQBAfOVAfOQdAgHZjoEB87MdAgHZDoEB97MdAgHIOgQH3lCA+oAgCAIAgCAIAgCAIAgCAIAgCAIAgCAIAgCAIAgCAIAgCAIAgCAIAgCAIAgCAIAgCAID/9k="/>
          <p:cNvSpPr>
            <a:spLocks noChangeAspect="1" noChangeArrowheads="1"/>
          </p:cNvSpPr>
          <p:nvPr/>
        </p:nvSpPr>
        <p:spPr bwMode="auto">
          <a:xfrm>
            <a:off x="63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196" name="AutoShape 4" descr="data:image/jpeg;base64,/9j/4AAQSkZJRgABAQAAAQABAAD/2wCEAAkGBxQTEBUPEhQUFRUXFxYVFxUVFRQaIBwgGRQYHBwhIRgZHCghGCApIB4WJT0jJSktLi4uHSA/ODQuNygtLisBCgoKDg0OGxAQGzAmICUwLCw3NiwsLDgyMjI3LDQsNDg4MCwsLCw0NDQsLCwsLDQsNCw0KzQsLy0sLywuLC8vNv/AABEIAOEA4QMBEQACEQEDEQH/xAAcAAEAAwEBAQEBAAAAAAAAAAAABQYHBAMBAgj/xABJEAABAwIEAwILBQYDBQkAAAABAAIDBBEFITFBBhJRE2EHIjJScYGRobHB0SNCwuHwFDVidILxcnOzJFOTsuIVJTM0NkRjkqL/xAAbAQEAAwEBAQEAAAAAAAAAAAAABAUGAwIBB//EAD4RAAICAQEFBQUGBQMEAwEAAAABAgMEEQUSITFBUWFxsfATIoGhwQYyM0KR0SM0cuHxFDVDJFJisiVzwhb/2gAMAwEAAhEDEQA/ANxQBAEAQBAEAQBAEAQBAEAQHhUVkbPLe0HoTn7FzndXD7zSPca5S5I/MFfG82a9pPS+fsXyF9c3pGSPsqpx5o6V1OYQBAEAQBAEAQBAEAQBAEAQBAEAQBAEAQBAEAQBAEAQEPjGK8v2UZ8bc+b+fwVdm5vs/chz8iVRRve9LkQIi3OZOpKoZTbepO1DoV8UhqTGD4sbiKU9zXn4H6q6ws7X3LH4MiX0fmgTytiEEAQBAEAQBAEAQBAEAQBAEAQBAEAQBAEAQBAEAQEPjGK8t4oz427vN/P4Kuzc32fuQ5+RKoo3velyKxX1rKeMyyH0Ddx6DqVS1VTvnuxJdliitWUDEuJJ5XE85jbsxhIt6SM3frJX9ODTWuWr7WV87py6nnQ4/UROuJHOG7XkuB9uY9Vl6tw6bFo46eHA+RtnHqX7CMTZUx87cnDJ7Dq0/MdCqDIx54892XLoywqtU1qiy4NitrRSnua4/A/VWeFm66V2PwZwvo/NEn1bEIIAgCAIAgCAIAgCAIAgCAIAgCAIAgCAIAgCAh8YxXlvFGfG3Pm/n8FXZub7P3Ic/IlUUb3vS5FYr61lPGZZDlsN3HoOpVLVVO+e7El2WKK1Zm+MYo+ok7R+Q0a0aNHT09+60mPjwohux/yVtljm9WcUbC48rQSegBJ9gXZtJas8Jan2WJzTZzXNPRwIPsKRkpLVPU+tNcz2w+ufDIJYzYj2EbgjcLxbVG2O7LkfYycXqjScIxNlTHztycMnsOrT8x0KzWRjzx57suXRllVaprVFlwbFbWilPc1x+B+qs8LN10hY/BnC+j80SfVsQggCAIAgCAIAgCAIAgCAIAgCAIAgCAIAgIfGMV5bxRnxt3eb+fwVdm5vs/chz8iVRRve9LkVivrWU8ZlkPoG7j0HUqlqqnfPdiS5zUVqzN8YxR9RJ2j8ho1o0aPme/daTHx4UQ3Y/wCStssc3qzyw6gfPIIoxcnfYDck7BerroVQ3pHyEXJ6I0zBcIZTR8jM3HynkZuPyHcszk5M75ay5dEWNdagtEeuJ4cyeMxyC42O7T1B2K8U3zplvQPs4Ka0ZmeM4U+nk7N+YObXDRw+R6jZafHyIXw3o/FdhXWVuD0Z44fXPhkEsZsR7CNwRuF7tqjbHdlyPkZOL1RpOE4mypj525OGT2HVp+Y71msjHnjz3ZcujLKq1TWqLLg2K2tFKe5rj8D9VZ4WbrpXY/BnC+j80SfVsQggCAIAgCAIAgCAIAgCAIAgCAIAgCAh8YxXlvFGfG3Pm/n8FXZub7P3Ic/IlUUb3vS5FYr61lPGZZDlsN3HoOpVLVVO+e7El2TUVqzN8YxR9RJ2j8ho1o0aPr1O/sWkx8eFEN2P+Stssc3qzyw2gfPIIoxcnfYDck7BerroVQ35nyEHJ6I03BcIZTR8jMyc3POrj8h0CzOTkyvnvS+C7CxrrUFoiQUc6BAcuJ4eyeMxSC4Oh3B6g7Fdab5Uz3onicFJaMzLGcJfTydm/MHNrxo4fI9Rt7FpsfIhfDej8V2FdZW4PRnhh9c+GQSxmxHsI3BG4Xu6mNsd2XI+Rk4vVGk4TibKmPnbk4ZPYdWn5joVm8jHnjz3Zcuj7SyqtU1qiy4NitrRSnua4/A/VWeFm66V2fBnC+j80SfVsQggCAIAgCAIAgCAIAgCAIAgCAICHxjFeW8UZ8bc+b+fwVdm5vs/chz8iVRRve9LkVivrWU8ZlkOWw3ceg6lUtVU757sSXZYorVmb4xij6iTtH5DRrRo0fXqd1pMfHhRDdj/AJK2yxzerPLDaB88gijFyd9gNyTsF6uuhTDfmfIQcnojTsEwhlNHyMzJzc86uPyHQLMZOTK+e9L4LsLGutQWiJFRzoEAQBAcmJ4cyeMxSC4Oh3B2IOxXWm+VM96B5nBTWjMxxnCX00nZvzBza8aOHyPUbexafGyYXw3o/FdhW2VuD0Z4YfXPhkEsZsR7CNwRuF0uqjbHdlyPkZOL1RpOE4mypj525OGT2HVp+Y6FZrIx54892XLo+0sqrVNaosuDYra0Up7muPwP1VnhZuuldj8GcL6PzRJ9WxCCAIAgCAIAgCAIAgCAIAgCAh8YxXlvFGfG3Pm/n8FW5ub7P3Ic/IlUUb3vS5FYr61lPGZZDlsN3HoOpVNVVO+e7ElzmorVmb4xij6iTtH5DRrRo0fXv3Wkx8eFEN2P+Stssc3qzyw2gfPIIoxcnfYDck7BerroUw35nyEHJ6I1DBMIZTR8jMyc3POrj8h0Cy+TkzvnvS+C7CyrrUFoiQUc9hALIBZAEAQHJieHMnjMUguDodwdiDsV2punTPfgeZwU1ozMMawl9NJ2b8wc2vGjh8j1G3sK0+NkwvhvR+K7CtsrcHozxw6ufDIJYzYj2EbgjcL3dTG2O7LkfIycXqjSMJxNlTHztycMnsOrT8x0KzeRjzx57suXRllVaprVFlwbFbWilPc1x+B+qs8LN1/h2PwZwvo/NEn1bEIIAgCAIAgCAIAgCAIAgIfGMV5bxRnxtz5v5/BV2bm+z9yHPyJVFG970uRWK+tZTxmWQ+gbuPQdSqWqqd892JLnNRWrM3xjFH1EnaPyGjWjRo+Z791pMfHhRDdj/krbLHN6s58PpTNKIWW5jnmdBuT0CZGRXjw37HohXXKb0iaZg1FFTR8jAXOObnkWLj8h0Cx+XtT2095/Bdha1Y24tDrdWHYAKBLMl0R2VSPM1DuvwXJ5Fj6nr2cew/Beep9q5uyb6s9bq7D4vm8z7ofF81YP0HHqfavXtJLqz5uo/Qnd1K9rIsXU+bkew9G1Z3AK6xy5rmjy6keWIxRVEZilabHQjVp2IOxUzH2l7KakuD+Rysx95aGZ4xQmnl7J5BvcsdpzDuB3GVxt6wTsMTMqyob9b8V2FVbVKt6SPzh9c+GQSxmxHsI3BG4Xa6mNsd2XI8Rk4vVGkYTibKmPnbk4ZPYdWn5joVm8jHnjz3ZcujLKq1TWqLLg2K2tFKe5rj8D9VZ4Wbr/AA5vwZwvo/NEn1bEIIAgCAIAgCAIAgCAh8YxXlvFGfG3Pm/n8FXZub7P3Ic/IlUUb3vS5FUxfFYaSEzzvDRtc5uPQDcqkqrnfPdiS5zUVqzG+JOPe3kLw0utk0aNaO7c95yv7AtLj48KIbsf8lbZY5vVkLhslXXTCnhNiczy+KGjdznagD9ZlfMrKrxq3ZY+Hn3CuuVkt2JtXC/DkVFD2UfjOdnJIRm8/IDOw29JJOBzs6zLs358ui7PXVl3TTGqOiJiyhnUWQCyAWQCyAWQCyAWQCyAWQEfjuCxVcLoJm3acwRq07OadiP75FSMXKsxrFZW+Pn3M8WVxsjuyMTx6kq8Nn7F7y5hzjec2vb3X8kjK429BBO+wc6vLr34c+q7PXR9SkuplVLRnXgXHDoZBIW8rhu3MEbgtO3rXe2mNsd2XI8Rk4vVGycPY/BXRdpC4Ei3Oy+bSeo1sc7Hf2rN5FEsee7Ll07yyqtU1qi24NitrRSnua4/A/VWeFm66V2PwZwvo/NEn1bEIIAgCAIAgCAICBx7Hmx3iYbv3Iz5fz+CqdobShR7kX73kTcbFc/elyKTjnELKWF08p5WjQaucdgL6k/3Wcrldl2ezqXrtZPs3K470jCOJ+IZa2YzSnIXDGXJDB07z1O/sA12JiQxobseL6vq/XQqLbXY9Wc+BYNLVzNp4W3ccyTo0bucdgP7ZkL3lZVeNW7LHw8+5HmuuVkt2JrT62jwOBsFnSTSDmdy25n2uOZxJ8Rl7gDPfXMrJKrK2vY58orh3LuXa+3/AAiz3q8WOnNkZT+F9pd49K5rerZQ4+wsAPtCkz+zUtPds496/uzmtoLXjH5l8p8fp30n7cH/AGIaXFxBytkQRre+Vt8rXuqKeHdG/wBg17xNVsHDf14FFrPC8wOtFSuc3znyhhP9Ia63tV7X9mpuPv2aPuWv1RDltBa8Ilo4R4zgr7sYHRytFzG6xy6tI8oadD3Kq2hsu3D0lLjF9USKMiNvBcyDrfCpDHK+I08hLHuYSHNz5XEfJT6/s9bZBTU1xSfJnGWdFNrQlKjjuJmHx4j2by2SQxiO7bggv300bf1hRIbIsllSxt5apa6/p+51eVFVqzTmcWCeEuKpqI6ZsEjTI7lDi5th7F3ydhWUVStc09OPJnivMjOSjpzPuOeEqKmqJKZ0EjjG7lLg5tjkDumLsKy+qNqmlr3MWZkYScdOR28Tccx0fY88T39rH2g5XNFtMjf0rhhbJnlb+7JLdeh7tyVXpquZ6TcaxDDm4kI3OY53IWXFweYjM6be8LzHZVjy3jNrVLXU+vJj7P2mh7cN8XRVVPLVcpijiJDi8g5BocTl6V4zNm2Y1satd5y5aeOh9qyI2RcuSRVq/wALsbXkQ0zntH3nyBl/6Q13xVrV9m5uOtlmj7lr9URpZ6T4IkKDiGjxmN1FKx0chHM1riCQQPKY/qOhAuL5EXUa3CytlzV8HquX9mu/1x0Okba8hbjXEy3inhyWhn7GUXabmOQDJ46joRlcbeggnU4OdXl178OfVdnro+pW3UyqlozkwXFpaWZs8LuVw9jhuCNwf7WIBXfIx4XwcJ8vLvR5rscJao3fhfiplbD2jPKFhJG45tPp3Bzsd+4ggY/JhfhWblnFdH2+upb1ThatY8GXjAeIWkiGU2OjXO+BPzV1s7akLNK5vj01IuTiNe/EsyvCvCAIAgCAICt8S8Qcl4IT9p95w+5/1fBU209pqhezr+95f3J+Jib/AL8+XmUXF8TipIXTzOsNhq5zjsOpP1JWWppty7dyHFv1qyxttjXHVmI8S8QS1k3ayZAXDIwcmDoOp6nf2AbfDwq8Wvchz6vt9dCkuulbLVnhgWDS1c7aeFt3HMk6NG7nHYD+2ZAXvKyq8at2WPh59yPNdcrJbsTfuFeGoqGHso83GxkkIzefkBnYbekknAZ2dZl2b8+XRdnrqy7ppjVHRGTeF53/AHm4dI4x7iVrPs+v+jXiyszfxST4jwKepw3DP2eJ0nLFJzcoGXN2dr+mzveo2Hl00ZmR7WWmrWmvxOltUp1Q3V0Pw/Dp6bh+oinY6MmpYQ13Q9n7rtXpX1X7UhOp6rdfL4/ufNyUMdqS6kZwA0fs+JG3/s5PgfoFJ2q/4uP/AFo5433Z+B4+Ct5GLQAbiUH/AILz8QF724k8Gfw/9kfMP8ZfHyIfF4C+unY3UzSgf/dymY81DGhJ/wDavI5TWtjXez3lxPmw6KjGZFRI+3QGOMN9pL14VG7lyu6bqXzevy0PrnrWod51cDwlmLQMOrZi0+q4XLaclLBnJdYnvHWlyXefjwh/vSp/x/hC+7J/k6/D6nzJ/FkT/ha0of5cfhVfsH/m/qO2Z+XwK1RYvbD6iicfKkimZ6R4r/dyewqzsxtcqF66Jp+a+v6nCNn8Nw+JYMBcRw7Xkf76Me18IPuVflLXa1P9L8pHav8Alp+P7HP4K2tNTUBxa0GklbzPIDRzPjbmToM10242qYNJv31y58mz5iabz17GS3B3BskFdDOaqieGuN2xzlzjdpFgOUXOaibQ2pC7GnX7Oa1XWPDn4nSjHcbE95fqabj2CxVcDqeZt2nMEatOzmnYj8jkVmMXKsxrFZW+Pn3MsbK42R3ZGA8VcNy0M/Yyi7TcxyAZPHUdCMrjb0EE7/Bzq8uvfhz6rs9dH1KS6mVUtGcmDYtLSzNnhdZw1Gzhu1w3B/WYBXbIx68it12Lh5HmuyUJb0TbeHcdiroO0Zk4WEkZObT8wc7Hf0ggYjLxLMOzdly6Pt9dUXdF6sWqL1wzxBYinnPcx59zSfgVfbL2pv6VWvj0ZFy8T/kr+KLctAVYQBAEBC8VYmYYbMNnvPK09Op/W5Cr9pZbx6dY83wRLw6VbPjyRQ5ZWxRPmkPisa57jqbAXPpKxKU7rFFcW2XE5KK1fJGE8TcQSVkxlkNmi4jYNGD5nS539FgN1hYdeLXuR59X2+uhQ3XStlqznwPCJaqdtPCLududABqSdgP1mumTk149bssfBHmutzluo/oHhThqKhg7KPNxsZJCM3n5AZ2G3pJJ/P8AOzrMuzfny6Ls9dWXdNMao6ImrKEdTC/DAy2Jk9YoyPYR8it19n3rhrxZT5v4pO4rxTPRYbhv7OWfaRP5uZod5HZ29GrlAo2fTl5mR7XXg1yfbr+x2nfKuqG72HjiGOT1uAzzz8pLahjByt5RYdn83L3ViVYu04V18nFvj8f2PkrJWY7cu0hfB+f9nxP+Tk+B/JTdq/i4/wDWjjjfdn4Hj4K2E4tBbbtSf+BIPiQum3Hpgz+H/sj5ifjL4+R5Ye2+ONB0NbY+uderXps1v/w//J8j+P8AH6nHgOGn/tOGmOZbUtY7+mTxvcCu2Vev9HK1dYt/quB4rh/FUe8kOFv35H/Mv+LlHzv9tl/SvodKvx14nN4Q/wB6VP8Aj/CF12R/JV+H1POT+LIn/C3pQ/y4/Cq/YH/N/Udsz8vgVfiPCexbTSAeLPTxyD/Fazx7Rf8AqVph5PtXZF84ya+HT9vgR7Ybuj7UWLAm34dr7f76L/ngVdlP/wCWp/pflI71/wAtLx/Y4fBvQMnmqYJCQx1LJexAPiyxO1PoXfbF0qa65w5qa8mvqeMWKk5J9n1Rx+Dz96U3+Z+Erttb+Ss8DzjfixP6IsvzsvCOx7BIquB1PM27TmCNWnZzTsR+RyKkYuVZjWKyt8fPuZ4srjZHdkfz9xTw7LQ1BglzHlMeNHtvr3HqNj1Fif0HBza8ur2kPiuxlJdU65aM5cFxaWlmbPC6zhqNnDdrhuD+swCuuTj15FbrsXDyPNdkq5b0TeMLrmVVMyoZo9t7dDo4eoghYO+mWPc65dC+qsU4qSL1wbijpGOhebujtYnUtOnpI+YWs2RmO6twnzj5FbnUKElOPJ+ZY1bkAIAgKhx6080DtvtB6/E+nuWe2/F7sH4/QtNmvhJeH1KLxtG52G1Abr2d/U1wc7/8gqj2a1HMrcu3+y+ZIyU3VLQwVb0ozQfAtUsbXSMdYPfEQwnezmuIHfYX/pKz/wBo4TljRkuSfH9NPXiTcFpWNdxtV1iS2F0BWOMuC4a8Nc5xjlaOVsjQDlmbOafKFyTqNSrTZ21LcLVJaxfT9iPfjxt49Spw+CDxgJKwlg2bFY27iXkN9hVtL7S8Hu1cfH+xGWB2y+RdXYXRU9H+wPMbIS0gtkkaC65uTzEjxr53Ghta1lSLIyrsj/UR1cu5euBL3K4Q3HyKOfBRG8l1NW3jOXkB+XQuY8B3sCvP/wCinBaXU8fHT5NEP/Qp/dlwLXwjwZBhwdNz88hHK6V9mgC+YAv4t8tSVVZ+1Ls7SGmi7FxJNOPGrjrxITDeBqd1cKyOtbI5s3b9mwRn7/Na4eT3Xspt21r1jexnU0nHd1evZp2HGONB2byl11Jaj4CjjxI4kJSSZJJOy5Ba7w771+pvoolm2Jzw/wDTOPRLXXs7tO46rFSs9pqRNBwXTU9e2qNcznbIZOyd2bSbk5eXffoplu1L7sZ1Kl6Naa8f2OUceELN7ePbHvBkyqqZKo1Lm9oeawjBAyG/NmueLt6ePVGpV66cOf8AY9WYanJy15nZxPwVHXdgP2nl7KPswGta7m0z8rLRccLas8Tfe5rvPX1wPVuMrNOPI+45wVDPSU9G6cNdTgNElm3I5bEcvNlezTrsmNtW2m+y5Q1U+n99PEWY0ZQUdeR78PcMQUVNLRSzNkZMSXB/Kw2LQ21ua+2q55efdlXRvhHRx7OPXXsPVdMa4uDfMrT/AASML+eGrIiOg5A42Oo52uAd7FZr7SSUdLKve8fpoyP/AKBa6xlwJbCfBpFT1cdVFM+0ZBEbmg3s2xu641Nzpuol+3bL6JVTguPXXv7DrDDUJqSZe7qhJgugMn8ONSwuposjIBI49Q13KB7S0+xaz7MwklZPpwXx4/uVue1rFGWLVFcbX4MIyMNYXaOfIW+jmt8QVidttPMenYi5wk/ZI0Dglp/anuGgjIPre23wKm7Bi/ayfTT6nzaDXsku/wCheFqSnCAICPxzDBUQmMmx8pruhGnzHrUbLxo5FTg/TO2Pc6p7xn8kbmOdDK2xGRB3B+IKw2Rjzonuy4NF6nGcd6PIxzjvg51I4zxAup3H0mMn7p7uh9Rz11Wy9prJW5PhNfPv/dFPk4zreq5FTgmcxwkY4tc0gtcDYgjQg7K2lGM4uMlqmRU2nqjcfB9xw2saIJiG1LR6BIB94dD1b6xlkMNtbZLxZe0r4wfy9dH+pb42SrFuvn5l0uqUli6A8ayUtje8ZlrXOA9DSV7ripTUX1aPknomz+d8BhbW17GVcrgJXHnlLhe/KSM3ZZkNHrX6JlTeLit0R+6uC+Pd3cSirSssSm+ZYeFsBr6XEY3shnEfbBj3crgHRl/KSdiOXPuVfnZmHk4klKUd7TVceumvnwO9NVsLFonpqeHhXxaSTEJIHOPZxcoYza5YCSRubk59LL3sLGhXixsS96Wur+J8zJt2OPRETxRg4o5Kfs3vJfTw1BcSAQ5xd5NtACBbdTMLJeVCzfS4SlH4L/Jytr9m1p2Jl24h4pndgNPKHlskzjFI8ZEhhkBzGhdytv6T1VHibPpW07Iae7FapeOnlrwJll0v9PF9XwKPhuBtkw+qrS5wdC6FrWi1jzvsb77jRXl2XKGVXQlwkpa/BEONadcp9mhb/A9i8hdPRucTGIXStBPkkOANugPNp3Ko+0ONBKFyXHVJ9/rQlYVj1cOmhReG8UNLVw1I+48Ejq05OHraXBXuZjrIolU+q+fT5kOqe5NSJzi94ONvcDcGaEg9QWx2UHZ6a2ck/wDtl9Trdxv+KJfw2x/7bC/rCB7JH/VRPs1L/p5L/wAvojrnr314Gl8Gtth1KP8A4Ij7WA/NZjaL1y7P6n5lhR+HHwJm6hnUXQFX454xZQRWFnzvH2cfT+J1tG92pOQ3ItNmbMnmT1fCC5v6Lv8AL5EfIyFUu8wavrZJpXTSuL3vN3OO/wBBtYZALe1VQqgoQWiRTSk5PVk1wdwq+tk3ZC0/aSfhb1cfdqdgYW0dowxIdsnyX1fd5nbHx3a+42uCENaynhbkAGMY3uFgFjYQsvs15ybLuKjCPYkX/hvCP2eI81jI/N5HuA7hn7Stps/DWNXo+b5lNlZHtp8OS5Eup5FCAIAgIvHsGbUM82Rvkv8AkeoULNwoZMNHz6MkY+RKmXcUGppyC+nnYNC1zHC4IPxBWLvosx7NHwaLpONkdVxTMd464NdSO7aK7qdx11MZP3Xd3Q+o566nZm01krcnwmvn66oqMnGdb1XIqkEzmOD2OLXNILXA2II0IOytpRjOLjJapkVNp6o2/wAH/G7axogmIbUtHoEgG46Hq31jLTD7V2TLFl7SvjB/L10f6lvjZKsW7LmXS6pSWfHOABJ0tndfUnrwBi3EXCFNJIXYbUwyOcSRTdo3m3J5DuLbHpqVtcTaV9cNMutpL82nD4/uVNuPBv8AhST7j88C8a1FPPHSTFz4XPEZa+/NGSeXInMAHVp6ZWX3aeyqb6pXVrSSWvDk+vpnzHyZwkoy5ET4SP3pU/4m/wCm1Stj/wAlX4PzZzyvxZHZ4TP/ABaT+Rp/i9ctjfct/wDsl9D1lc4/0o98a/8AT9D/AJ03/PKueN/ut39MfJHqz+Wh4v6njgX7jxD/ADKf/UaveV/uVHhLyPNf4E/gdPge/wDOTfysn+pEuf2g/l4f1ryZ6wfvvwKZR0bpOfkz5GOkI7m2v7Bn6lc2Wxr03ur0IsYt8j2w6UuqYS43PPE31NLWgeoABeLoqNUkux/ufYvWS+BoHhwb9rTO6tkHsc36rP8A2ZfuWLvRN2guMTSeHo+Wjp2ebDEPZG1ZrLlvX2Ptk/MsKlpBLuRIXUc9lY444wjoYrCz53j7OPp/E62jfeTpuRabM2ZPMnq+EFzf0Xf5EfIyFUu8wevrZJpHTSuL3vN3OO/0G1hkAt5VVCqChBaJFNKTk9WTXB3Cr62TdkLT9pJ+FvVx92p2BhbR2jDEh2yfJfV93mdsfHdr7jaaKkbExlNTssB4rGN/WZOpJWOStybdXxky6jGNcexIvvDmAiAdo+zpSMzs3uH13Ww2fs+ONHV8ZMqcrKdr0X3SbVkQwgCAIAgCAi8dwZtQzzZG+S/5HqFCzcKGTDR8+jJOPkSpl3FBqaexfTzsGha5jhcEH4grF30WY9mj4NFynGyOq4pmO8dcGupHdtFd1O45HUxk/dd3dD6jnrqdmbTWStyfCa+frqioycZ1vVciqQTOY4PY4tc0gtcDYgjQg7K2lFSTjJapkVNp6o27gDjdtY0QTENqGj0CQDcd/VvrGWmI2rsqWK/aV8YP5eujLfGyVYt18y5SNuC06EEH1hUyej1JZhVPg9Zhlcyf9nfKI3O5XNa4teC0t8poNsjocwt3PJxc/GcN9LXt01XXqUyrsos1010PuB8OVdXXCd0D42Om7WR7mua0Av5jbm8o6gAX29K+ZOdjY2N7NTTajoknq+WnQV02WWb2nXUl/CfwlUGrfWQxuljk5S4MBcWkNDTdozsbXuomxdo0qhU2S0a7evHU65dE9/fitUyBxSnrK+SEClkDo4Y4BZjgDyXzLnABt7nU2U+ieLhwm3YtHJy5rr4czjNWWte7yWhfMc4Jkdg8NHGQ6aE9pa+Ti7nL2gm27sidbd6ocbataz53T4Rlw8OWj+XHxJlmNJ0qC5ooFOKuGlqKA0sv2zoySY5Ljs3XyFs75K/m8a26GQrF7qfVdSEvaRg4bvMungu4Wmg7aqnYYy+Mxxsd5VjZxJb93RoAOeuWl6Xbe0Krt2qt66PVvp2EvEolHWUkQfg2wGZtdaenmbG6KVjjJE9oIcy1ruFs1O2xmVPG/hTTkmnwa6M44tUvae8npo+hDR8LVUVYGfs87msmA5xFJykNk8oEC1iM1Ne0MezH3t+Kbjy1WvLkclROM9NHz7C++FSqkbLC1lLHUDlebvikfykuGhaRa9h7FQbDrg4TcrHHiuTS1/VE3Mk01pHX4F2wKZz6WB728rnRRlzQCLEsFxY5i3RUmVFRunGL1Sb8yXW24JvsIbjfjCOhjsLPnePs4+n8TraN95Om5E3ZuzJ5k9Xwgub+i7/I5ZGQql3mEV9bJNI6aVxe95u5x3+g2sMgFu6qoVQUILRIppScnqya4O4VfWybshaftJPwt6uPu1OwMLaO0YYkO2T5L6vu8ztj47tfcbTR0jYmMpqdlgPFYxv6zJ1JKxyVuTbq+MmXUYxrj2JF94cwEQDtH2dKRmfN7h9d1sNn7PjjR1fGTKnKyna9F90m1ZEMIAgCAIAgCAICLx3Bm1DPNkb5L/keoULNwoZMNHz6MkY+RKmXcUGppyC+nnYNC1zHC4IPxBWLvosx7NHwaLpbtkdVxTMd464NdSO7aK7qdx11MZP3Xd3Q+o566nZm01krcnwmvn66oqMnGdb1XIqkEzmOD2Etc0gtcDYgjQg7K2lFSTjJapkVNp6o23gHjZtY0QTENqGj0CQDcd/VvrGWmI2rsp4r9pXxg/l66Mt8bJVi0fMuV1TEsXQC6AXTQC6AXTQC6AXQC6AXTQFZ434wjoY7Cz53jxI+n8TujfeTpuRZ7N2ZPMnq+EFzf0Xf5foR8jIVS7zCq+tfNI6aVxe95u5x3+g2toAt3VVCqChBaJFNKTk9WTXB3Cr62TdkLT9pJ+FvVx92p2BhbR2jDEh2yfJfV93mdsfHdr7jaaKkbExlNTssB4rGN/WZOpJWOStybdXxky6jGNcexIvvDmAiAdo+zpSMz5vcPruths/Z8caOr4yZU5WU7Xovuk2rIhhAEAQBAEAQBAEAQEXj2DNqGebI3yX/ACPUKFm4UMmGj59GSMfIlTLuKDU05BfTzsGha5jhcEH4grF30WY9mj4NF0nGyOq4pmO8dcGupHdtFd1O466mMn7ru7ofUc9dTszaayVuT4TXz9dUVGTjOt6rkVSCZzHB7CWuaQWuBsQRoQVbSipJxktUyKm09UbZwDxq2saIJSG1DR6BIBuOh6j1jLTE7V2U8V79fGD+Xroy3xslWLSXMuN1TEsXQC6AXQC6AXQC6AXQFZ424vZQx2FnzvHiR9P4ndG92pOm5Fns3Zs8uer4QXN/Rd/l8iPkZCqXeYZX1r5pHTSuL3uN3OO/0G1tgt1VVCqChBaJFNKTk9WTXB3Cr62TdkLT9pJ+FvVx92p2BhbR2jDEh2yfJfV93mdsfHdr7jaaKkbExlNTssB4rGN/WZOpJ71jkrcm3V8ZMuoxjXHsSL5w5gIgHaPs6UjM+b3D67rYbP2fHGjq+MmVOVlO16L7pOKyIYQBAEAQBAEAQBAEAQBARePYM2oZ5sjfJf8AI9QoWbhQyYaPn0ZJx8iVMu4oNTTkF9POwaFrmOFwQfiCsXfRZj2aPg0XKcbI6rimY7x1wa6kd20V3U7jrqYyfuu7uh9Rz11OzNprJW5PhNfP11RUZOM63quRVIJnMcHsJa5pBa4GxBGhBVtKKmnGS1TIqbT1RtXAXGraxohlIbUNHoEgG47+o9Yy0xO1NlPFe/DjB/L10Zb42SrFo+ZcbqnJYugF0AugF0AugK1xrxcyhjsLPncPEj6fxO6N9523Istm7Nnlz48Irm/ou/yI+RkKpd5htfWvmkdNK4ve43c4/rId2y3VVUKoKEFokU0pOT1ZNcHcKvrZN2QtP2kn4W9XH3anYGFtHaMMSHbJ8l9X3eZ2x6Ha+42mipGxMZTU7LAeKxjf1mTqSVjkrcm3V8ZMuoxjXHsSL5w5gIgHaPs6UjM+aOg+u62Gz9nxxo6vjJlTlZTtei+6TisiGEAQBAEAQBAEAQBAEAQBAEBF49gzahnmyN8l/wAj1ChZuFDJho+fRknHyJUy7ig1NOQX087BoWuY4XBB+IKxd9FmPZo+DRcpxsjquKZjvHXBrqR3bRXdTuOupjJ+67u6H1HPXU7M2mslbk+E18/XVFRk4zreq5FUgmcxwewlrmkEOBsQRoQVbSipJxktUyKm09UbTwHxo2saIZSG1DR6BIBuO/qPWMtMVtTZbxnvw4wfy9dGW+NkqxaPmXC6pyWLoBdALoCt8acWsoY7Cz53DxI+n8TraN+O25Fls3Zs8ufHhFc39F3+RHyMhVLvMOr6180jppXF73G7nH9ZDuGQW5qqhVBQgtEimlJyerJrg7hV9bJuyFp+0k/C3q4+7U7Awto7RhiQ7ZPkvq+7zO2Pju19xtNFSNiYymp2WA8VjG/rMnUkrHJW5Nur4yZdRjGuPYkXzhzARAO0fZ0pGZ80dB9d1sNn7PjjR1fGTKnKyna9F90nFZEMIAgCAIAgCAIAgCAIAgCAIAgCAi8ewZtQzzZG+S/5HqFCzcKGTDR8+jJGPkSpl3FBqacgvp52DQtcxwuCD8QVi76LMezR8Gi6TjZHVcUzHeOuDXUju2iu6nccjqYyfuu7uh9Rz11OzNprJW5PhNfP11RUZOM63quRVIJnMcHsJa5pBDgbEEaEFW0oqScZLVMiptPVG0cCcZtq2iGUhtQ0egSAbjv6j1jLTF7U2W8Z78OMH8vXRlvjZKsWj5lvuqclC6ArfGfFrKKOws+dw8SPp/E7o347bkWWztnTy59kVzf0Xf5EfIyFUu8xCurHzSOmlcXvcbucf1kO4ZBbiqqFUFCC0SKeUnJ6smuDuFX1sm7IWn7ST8Lerj7tTsDC2jtGGJDtk+S+r7vM7Y+O7X3G00VI2JjKanZYDxWMb+sydSSsclbk26vjJl1GMa49iRfOHMBEA7R9nSkZnZvcPruths/Z8caOr4yZU5WU7Xovuk4rIhhAEAQBAEAQBAEAQBAEAQBAEAQBAEBF47gzahnmyN8l/wAj1ChZuFDJho+fRkjHyJUy7ig1NPYvp52DQtcxwuCD8QVi76bMezR8Gi6TjZHVcUzHeOuDXUju2iu6ncddTGT913d0PqOeup2ZtNZK3J8Jr5+uqKjJxnW9VyKpBM5jg9hLXNIIcDYgjQgq2lFSTjJapkVNp6o17hLwgwzRiOqe2KYZFzsmv776NPUH1dBkM/Y1lUt6lax+a/f1qWtGXGS0nwZ08S8fU8EZ7F7J5Tk1rDdo73OGVh0Bue7UcsPY990/4icY9defwR6uy4QXuvVmOV1Y+aR00ri97jdzj+shtbYLZVVQqgoQWiRUyk5PVk1wdwq+tk3ZC0/aSfhb1cfdqdgYW0dowxIdsnyX1fd5nbHx3a+42mjpGxMZTU7LAeKxjf1mTqSVjkrcm3V8ZMuoxjXHsSL5w5gIgHaPs6UjM+b3D67rYbP2fHGjq+MmVOVlO16L7pOKyIYQBAEAQBAEAQBAEAQBAEAQBAEAQBAEAQEXjuDNqGebI3yX/I9QoWbhQyYaPn0ZIx8iVMu4oNTTkF9POwaFrmOFwQfiCsXfRZj2aPg0XScbI6rimY7x1wa6kd20V3U7jrqYyfuu7uh9Rz11OzNprJW5PhNfP11RUZOM63quRUFcEQICxcHcKyVsm7IWn7ST8Lerj7tTsDXbR2jDEh2yfJfV93mSMfHdr7jaaKkbExlNTssB4rGN/WZOpJWOStybdXxky6jGNcexIvnDmAiAdo+zpSMz5vcPruths/Z8caOr4yZU5WU7Xovuk4rIhhAEAQBAEAQBAEAQBAEAQBAEAQBAEAQBAEB8ugIrHsIZUM1DZG+S/wCR6hQs3Chkw0fPoyRj5EqZdxQqmC3PTzMGha5rswQfiCsXdRZj2aPg0XScbI6rimZzjfgucXl9JI3lJv2cpI5e4OAPN67ekq8xvtAt3S+PHtX7FdZgvX3H+p4YV4LZS69TKxrOkV3OPrcAG+nP0L3f9oK0v4UW338vX6HmGBLX3n+ho9HStiYymgZYDxWMb+sydSSs+lbk26vjJlnGMa49iRfOHMEbAO0eQ6UjM+aOg+u62Gz9nxxo6vjJlTlZTtei+6Tl1ZEM+oAgCAIAgCAIAgCAIAgCAIAgCAIDzfKAgOeSssgOaTESgOWTFD1QHLJix6oDlkxk9UBzvxw9V9BG4liDZQObyho75ehQs3Chkw0fB9GSMfJlTLu7DhjrNrrIZGzr6npKL8VyLmF1di1iz7JWDqvNOBda9IxZ9nZXBayaOnDa5sZ5tXHfp3BazZ+z440dXxk/XAqMrKdr0XCJKsx09VZEQ6I8ZPVfAdUeLHqgOqPFD1QHVHiJQHVHWXQHuyYFAeqAIAgCAIAgCAIAgCAIDzfECgOeSjugOaTDygOSTDD0QHLJhJ6IDlkwY9EBzvwM9F9B4P4fPRD4eR4b7kAHDfcgPRvD56IfT3ZgZ6IDojwY9F8B1R4SeiA6o8MPRAdceHFAdMdHZAdDIQEB6hAEAQBAEAQBAEAQBAEAQBAEAQBAfOVAfOQdAgHZjoEB87MdAgHZDoEB97MdAgHIOgQH3lCA+oAgCAIAgCAIAgCAIAgCAIAgCAIAgCAIAgCAIAgCAIAgCAIAgCAIAgCAIAgCAIAgCAID/9k="/>
          <p:cNvSpPr>
            <a:spLocks noChangeAspect="1" noChangeArrowheads="1"/>
          </p:cNvSpPr>
          <p:nvPr/>
        </p:nvSpPr>
        <p:spPr bwMode="auto">
          <a:xfrm>
            <a:off x="63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198" name="AutoShape 6" descr="data:image/jpeg;base64,/9j/4AAQSkZJRgABAQAAAQABAAD/2wCEAAkGBxQTEBUPEhQUFRUXFxYVFxUVFRQaIBwgGRQYHBwhIRgZHCghGCApIB4WJT0jJSktLi4uHSA/ODQuNygtLisBCgoKDg0OGxAQGzAmICUwLCw3NiwsLDgyMjI3LDQsNDg4MCwsLCw0NDQsLCwsLDQsNCw0KzQsLy0sLywuLC8vNv/AABEIAOEA4QMBEQACEQEDEQH/xAAcAAEAAwEBAQEBAAAAAAAAAAAABQYHBAMBAgj/xABJEAABAwIEAwILBQYDBQkAAAABAAIDBBEFITFBBhJRE2EHIjJScYGRobHB0SNCwuHwFDVidILxcnOzJFOTsuIVJTM0NkRjkqL/xAAbAQEAAwEBAQEAAAAAAAAAAAAABAUGAwIBB//EAD4RAAICAQEFBQUGBQMEAwEAAAABAgMEEQUSITFBUWFxsfATIoGhwQYyM0KR0SM0cuHxFDVDJFJisiVzwhb/2gAMAwEAAhEDEQA/ANxQBAEAQBAEAQBAEAQBAEAQHhUVkbPLe0HoTn7FzndXD7zSPca5S5I/MFfG82a9pPS+fsXyF9c3pGSPsqpx5o6V1OYQBAEAQBAEAQBAEAQBAEAQBAEAQBAEAQBAEAQBAEAQEPjGK8v2UZ8bc+b+fwVdm5vs/chz8iVRRve9LkQIi3OZOpKoZTbepO1DoV8UhqTGD4sbiKU9zXn4H6q6ws7X3LH4MiX0fmgTytiEEAQBAEAQBAEAQBAEAQBAEAQBAEAQBAEAQBAEAQEPjGK8t4oz427vN/P4Kuzc32fuQ5+RKoo3velyKxX1rKeMyyH0Ddx6DqVS1VTvnuxJdliitWUDEuJJ5XE85jbsxhIt6SM3frJX9ODTWuWr7WV87py6nnQ4/UROuJHOG7XkuB9uY9Vl6tw6bFo46eHA+RtnHqX7CMTZUx87cnDJ7Dq0/MdCqDIx54892XLoywqtU1qiy4NitrRSnua4/A/VWeFm66V2PwZwvo/NEn1bEIIAgCAIAgCAIAgCAIAgCAIAgCAIAgCAIAgCAh8YxXlvFGfG3Pm/n8FXZub7P3Ic/IlUUb3vS5FYr61lPGZZDlsN3HoOpVLVVO+e7El2WKK1Zm+MYo+ok7R+Q0a0aNHT09+60mPjwohux/yVtljm9WcUbC48rQSegBJ9gXZtJas8Jan2WJzTZzXNPRwIPsKRkpLVPU+tNcz2w+ufDIJYzYj2EbgjcLxbVG2O7LkfYycXqjScIxNlTHztycMnsOrT8x0KzWRjzx57suXRllVaprVFlwbFbWilPc1x+B+qs8LN10hY/BnC+j80SfVsQggCAIAgCAIAgCAIAgCAIAgCAIAgCAIAgIfGMV5bxRnxt3eb+fwVdm5vs/chz8iVRRve9LkVivrWU8ZlkPoG7j0HUqlqqnfPdiS5zUVqzN8YxR9RJ2j8ho1o0aPme/daTHx4UQ3Y/wCStssc3qzyw6gfPIIoxcnfYDck7BerroVQ3pHyEXJ6I0zBcIZTR8jM3HynkZuPyHcszk5M75ay5dEWNdagtEeuJ4cyeMxyC42O7T1B2K8U3zplvQPs4Ka0ZmeM4U+nk7N+YObXDRw+R6jZafHyIXw3o/FdhXWVuD0Z44fXPhkEsZsR7CNwRuF7tqjbHdlyPkZOL1RpOE4mypj525OGT2HVp+Y71msjHnjz3ZcujLKq1TWqLLg2K2tFKe5rj8D9VZ4WbrpXY/BnC+j80SfVsQggCAIAgCAIAgCAIAgCAIAgCAIAgCAh8YxXlvFGfG3Pm/n8FXZub7P3Ic/IlUUb3vS5FYr61lPGZZDlsN3HoOpVLVVO+e7El2TUVqzN8YxR9RJ2j8ho1o0aPr1O/sWkx8eFEN2P+Stssc3qzyw2gfPIIoxcnfYDck7BerroVQ35nyEHJ6I03BcIZTR8jMyc3POrj8h0CzOTkyvnvS+C7CxrrUFoiQUc6BAcuJ4eyeMxSC4Oh3B6g7Fdab5Uz3onicFJaMzLGcJfTydm/MHNrxo4fI9Rt7FpsfIhfDej8V2FdZW4PRnhh9c+GQSxmxHsI3BG4Xu6mNsd2XI+Rk4vVGk4TibKmPnbk4ZPYdWn5joVm8jHnjz3Zcuj7SyqtU1qiy4NitrRSnua4/A/VWeFm66V2fBnC+j80SfVsQggCAIAgCAIAgCAIAgCAIAgCAICHxjFeW8UZ8bc+b+fwVdm5vs/chz8iVRRve9LkVivrWU8ZlkOWw3ceg6lUtVU757sSXZYorVmb4xij6iTtH5DRrRo0fXqd1pMfHhRDdj/AJK2yxzerPLDaB88gijFyd9gNyTsF6uuhTDfmfIQcnojTsEwhlNHyMzJzc86uPyHQLMZOTK+e9L4LsLGutQWiJFRzoEAQBAcmJ4cyeMxSC4Oh3B2IOxXWm+VM96B5nBTWjMxxnCX00nZvzBza8aOHyPUbexafGyYXw3o/FdhW2VuD0Z4YfXPhkEsZsR7CNwRuF0uqjbHdlyPkZOL1RpOE4mypj525OGT2HVp+Y6FZrIx54892XLo+0sqrVNaosuDYra0Up7muPwP1VnhZuuldj8GcL6PzRJ9WxCCAIAgCAIAgCAIAgCAIAgCAh8YxXlvFGfG3Pm/n8FW5ub7P3Ic/IlUUb3vS5FYr61lPGZZDlsN3HoOpVNVVO+e7ElzmorVmb4xij6iTtH5DRrRo0fXv3Wkx8eFEN2P+Stssc3qzyw2gfPIIoxcnfYDck7BerroUw35nyEHJ6I1DBMIZTR8jMyc3POrj8h0Cy+TkzvnvS+C7CyrrUFoiQUc9hALIBZAEAQHJieHMnjMUguDodwdiDsV2punTPfgeZwU1ozMMawl9NJ2b8wc2vGjh8j1G3sK0+NkwvhvR+K7CtsrcHozxw6ufDIJYzYj2EbgjcL3dTG2O7LkfIycXqjSMJxNlTHztycMnsOrT8x0KzeRjzx57suXRllVaprVFlwbFbWilPc1x+B+qs8LN1/h2PwZwvo/NEn1bEIIAgCAIAgCAIAgCAIAgIfGMV5bxRnxtz5v5/BV2bm+z9yHPyJVFG970uRWK+tZTxmWQ+gbuPQdSqWqqd892JLnNRWrM3xjFH1EnaPyGjWjRo+Z791pMfHhRDdj/krbLHN6s58PpTNKIWW5jnmdBuT0CZGRXjw37HohXXKb0iaZg1FFTR8jAXOObnkWLj8h0Cx+XtT2095/Bdha1Y24tDrdWHYAKBLMl0R2VSPM1DuvwXJ5Fj6nr2cew/Beep9q5uyb6s9bq7D4vm8z7ofF81YP0HHqfavXtJLqz5uo/Qnd1K9rIsXU+bkew9G1Z3AK6xy5rmjy6keWIxRVEZilabHQjVp2IOxUzH2l7KakuD+Rysx95aGZ4xQmnl7J5BvcsdpzDuB3GVxt6wTsMTMqyob9b8V2FVbVKt6SPzh9c+GQSxmxHsI3BG4Xa6mNsd2XI8Rk4vVGkYTibKmPnbk4ZPYdWn5joVm8jHnjz3ZcujLKq1TWqLLg2K2tFKe5rj8D9VZ4Wbr/AA5vwZwvo/NEn1bEIIAgCAIAgCAIAgCAh8YxXlvFGfG3Pm/n8FXZub7P3Ic/IlUUb3vS5FUxfFYaSEzzvDRtc5uPQDcqkqrnfPdiS5zUVqzG+JOPe3kLw0utk0aNaO7c95yv7AtLj48KIbsf8lbZY5vVkLhslXXTCnhNiczy+KGjdznagD9ZlfMrKrxq3ZY+Hn3CuuVkt2JtXC/DkVFD2UfjOdnJIRm8/IDOw29JJOBzs6zLs358ui7PXVl3TTGqOiJiyhnUWQCyAWQCyAWQCyAWQCyAWQEfjuCxVcLoJm3acwRq07OadiP75FSMXKsxrFZW+Pn3M8WVxsjuyMTx6kq8Nn7F7y5hzjec2vb3X8kjK429BBO+wc6vLr34c+q7PXR9SkuplVLRnXgXHDoZBIW8rhu3MEbgtO3rXe2mNsd2XI8Rk4vVGycPY/BXRdpC4Ei3Oy+bSeo1sc7Hf2rN5FEsee7Ll07yyqtU1qi24NitrRSnua4/A/VWeFm66V2PwZwvo/NEn1bEIIAgCAIAgCAICBx7Hmx3iYbv3Iz5fz+CqdobShR7kX73kTcbFc/elyKTjnELKWF08p5WjQaucdgL6k/3Wcrldl2ezqXrtZPs3K470jCOJ+IZa2YzSnIXDGXJDB07z1O/sA12JiQxobseL6vq/XQqLbXY9Wc+BYNLVzNp4W3ccyTo0bucdgP7ZkL3lZVeNW7LHw8+5HmuuVkt2JrT62jwOBsFnSTSDmdy25n2uOZxJ8Rl7gDPfXMrJKrK2vY58orh3LuXa+3/AAiz3q8WOnNkZT+F9pd49K5rerZQ4+wsAPtCkz+zUtPds496/uzmtoLXjH5l8p8fp30n7cH/AGIaXFxBytkQRre+Vt8rXuqKeHdG/wBg17xNVsHDf14FFrPC8wOtFSuc3znyhhP9Ia63tV7X9mpuPv2aPuWv1RDltBa8Ilo4R4zgr7sYHRytFzG6xy6tI8oadD3Kq2hsu3D0lLjF9USKMiNvBcyDrfCpDHK+I08hLHuYSHNz5XEfJT6/s9bZBTU1xSfJnGWdFNrQlKjjuJmHx4j2by2SQxiO7bggv300bf1hRIbIsllSxt5apa6/p+51eVFVqzTmcWCeEuKpqI6ZsEjTI7lDi5th7F3ydhWUVStc09OPJnivMjOSjpzPuOeEqKmqJKZ0EjjG7lLg5tjkDumLsKy+qNqmlr3MWZkYScdOR28Tccx0fY88T39rH2g5XNFtMjf0rhhbJnlb+7JLdeh7tyVXpquZ6TcaxDDm4kI3OY53IWXFweYjM6be8LzHZVjy3jNrVLXU+vJj7P2mh7cN8XRVVPLVcpijiJDi8g5BocTl6V4zNm2Y1satd5y5aeOh9qyI2RcuSRVq/wALsbXkQ0zntH3nyBl/6Q13xVrV9m5uOtlmj7lr9URpZ6T4IkKDiGjxmN1FKx0chHM1riCQQPKY/qOhAuL5EXUa3CytlzV8HquX9mu/1x0Okba8hbjXEy3inhyWhn7GUXabmOQDJ46joRlcbeggnU4OdXl178OfVdnro+pW3UyqlozkwXFpaWZs8LuVw9jhuCNwf7WIBXfIx4XwcJ8vLvR5rscJao3fhfiplbD2jPKFhJG45tPp3Bzsd+4ggY/JhfhWblnFdH2+upb1ThatY8GXjAeIWkiGU2OjXO+BPzV1s7akLNK5vj01IuTiNe/EsyvCvCAIAgCAICt8S8Qcl4IT9p95w+5/1fBU209pqhezr+95f3J+Jib/AL8+XmUXF8TipIXTzOsNhq5zjsOpP1JWWppty7dyHFv1qyxttjXHVmI8S8QS1k3ayZAXDIwcmDoOp6nf2AbfDwq8Wvchz6vt9dCkuulbLVnhgWDS1c7aeFt3HMk6NG7nHYD+2ZAXvKyq8at2WPh59yPNdcrJbsTfuFeGoqGHso83GxkkIzefkBnYbekknAZ2dZl2b8+XRdnrqy7ppjVHRGTeF53/AHm4dI4x7iVrPs+v+jXiyszfxST4jwKepw3DP2eJ0nLFJzcoGXN2dr+mzveo2Hl00ZmR7WWmrWmvxOltUp1Q3V0Pw/Dp6bh+oinY6MmpYQ13Q9n7rtXpX1X7UhOp6rdfL4/ufNyUMdqS6kZwA0fs+JG3/s5PgfoFJ2q/4uP/AFo5433Z+B4+Ct5GLQAbiUH/AILz8QF724k8Gfw/9kfMP8ZfHyIfF4C+unY3UzSgf/dymY81DGhJ/wDavI5TWtjXez3lxPmw6KjGZFRI+3QGOMN9pL14VG7lyu6bqXzevy0PrnrWod51cDwlmLQMOrZi0+q4XLaclLBnJdYnvHWlyXefjwh/vSp/x/hC+7J/k6/D6nzJ/FkT/ha0of5cfhVfsH/m/qO2Z+XwK1RYvbD6iicfKkimZ6R4r/dyewqzsxtcqF66Jp+a+v6nCNn8Nw+JYMBcRw7Xkf76Me18IPuVflLXa1P9L8pHav8Alp+P7HP4K2tNTUBxa0GklbzPIDRzPjbmToM10242qYNJv31y58mz5iabz17GS3B3BskFdDOaqieGuN2xzlzjdpFgOUXOaibQ2pC7GnX7Oa1XWPDn4nSjHcbE95fqabj2CxVcDqeZt2nMEatOzmnYj8jkVmMXKsxrFZW+Pn3MsbK42R3ZGA8VcNy0M/Yyi7TcxyAZPHUdCMrjb0EE7/Bzq8uvfhz6rs9dH1KS6mVUtGcmDYtLSzNnhdZw1Gzhu1w3B/WYBXbIx68it12Lh5HmuyUJb0TbeHcdiroO0Zk4WEkZObT8wc7Hf0ggYjLxLMOzdly6Pt9dUXdF6sWqL1wzxBYinnPcx59zSfgVfbL2pv6VWvj0ZFy8T/kr+KLctAVYQBAEBC8VYmYYbMNnvPK09Op/W5Cr9pZbx6dY83wRLw6VbPjyRQ5ZWxRPmkPisa57jqbAXPpKxKU7rFFcW2XE5KK1fJGE8TcQSVkxlkNmi4jYNGD5nS539FgN1hYdeLXuR59X2+uhQ3XStlqznwPCJaqdtPCLududABqSdgP1mumTk149bssfBHmutzluo/oHhThqKhg7KPNxsZJCM3n5AZ2G3pJJ/P8AOzrMuzfny6Ls9dWXdNMao6ImrKEdTC/DAy2Jk9YoyPYR8it19n3rhrxZT5v4pO4rxTPRYbhv7OWfaRP5uZod5HZ29GrlAo2fTl5mR7XXg1yfbr+x2nfKuqG72HjiGOT1uAzzz8pLahjByt5RYdn83L3ViVYu04V18nFvj8f2PkrJWY7cu0hfB+f9nxP+Tk+B/JTdq/i4/wDWjjjfdn4Hj4K2E4tBbbtSf+BIPiQum3Hpgz+H/sj5ifjL4+R5Ye2+ONB0NbY+uderXps1v/w//J8j+P8AH6nHgOGn/tOGmOZbUtY7+mTxvcCu2Vev9HK1dYt/quB4rh/FUe8kOFv35H/Mv+LlHzv9tl/SvodKvx14nN4Q/wB6VP8Aj/CF12R/JV+H1POT+LIn/C3pQ/y4/Cq/YH/N/Udsz8vgVfiPCexbTSAeLPTxyD/Fazx7Rf8AqVph5PtXZF84ya+HT9vgR7Ybuj7UWLAm34dr7f76L/ngVdlP/wCWp/pflI71/wAtLx/Y4fBvQMnmqYJCQx1LJexAPiyxO1PoXfbF0qa65w5qa8mvqeMWKk5J9n1Rx+Dz96U3+Z+Erttb+Ss8DzjfixP6IsvzsvCOx7BIquB1PM27TmCNWnZzTsR+RyKkYuVZjWKyt8fPuZ4srjZHdkfz9xTw7LQ1BglzHlMeNHtvr3HqNj1Fif0HBza8ur2kPiuxlJdU65aM5cFxaWlmbPC6zhqNnDdrhuD+swCuuTj15FbrsXDyPNdkq5b0TeMLrmVVMyoZo9t7dDo4eoghYO+mWPc65dC+qsU4qSL1wbijpGOhebujtYnUtOnpI+YWs2RmO6twnzj5FbnUKElOPJ+ZY1bkAIAgKhx6080DtvtB6/E+nuWe2/F7sH4/QtNmvhJeH1KLxtG52G1Abr2d/U1wc7/8gqj2a1HMrcu3+y+ZIyU3VLQwVb0ozQfAtUsbXSMdYPfEQwnezmuIHfYX/pKz/wBo4TljRkuSfH9NPXiTcFpWNdxtV1iS2F0BWOMuC4a8Nc5xjlaOVsjQDlmbOafKFyTqNSrTZ21LcLVJaxfT9iPfjxt49Spw+CDxgJKwlg2bFY27iXkN9hVtL7S8Hu1cfH+xGWB2y+RdXYXRU9H+wPMbIS0gtkkaC65uTzEjxr53Ghta1lSLIyrsj/UR1cu5euBL3K4Q3HyKOfBRG8l1NW3jOXkB+XQuY8B3sCvP/wCinBaXU8fHT5NEP/Qp/dlwLXwjwZBhwdNz88hHK6V9mgC+YAv4t8tSVVZ+1Ls7SGmi7FxJNOPGrjrxITDeBqd1cKyOtbI5s3b9mwRn7/Na4eT3Xspt21r1jexnU0nHd1evZp2HGONB2byl11Jaj4CjjxI4kJSSZJJOy5Ba7w771+pvoolm2Jzw/wDTOPRLXXs7tO46rFSs9pqRNBwXTU9e2qNcznbIZOyd2bSbk5eXffoplu1L7sZ1Kl6Naa8f2OUceELN7ePbHvBkyqqZKo1Lm9oeawjBAyG/NmueLt6ePVGpV66cOf8AY9WYanJy15nZxPwVHXdgP2nl7KPswGta7m0z8rLRccLas8Tfe5rvPX1wPVuMrNOPI+45wVDPSU9G6cNdTgNElm3I5bEcvNlezTrsmNtW2m+y5Q1U+n99PEWY0ZQUdeR78PcMQUVNLRSzNkZMSXB/Kw2LQ21ua+2q55efdlXRvhHRx7OPXXsPVdMa4uDfMrT/AASML+eGrIiOg5A42Oo52uAd7FZr7SSUdLKve8fpoyP/AKBa6xlwJbCfBpFT1cdVFM+0ZBEbmg3s2xu641Nzpuol+3bL6JVTguPXXv7DrDDUJqSZe7qhJgugMn8ONSwuposjIBI49Q13KB7S0+xaz7MwklZPpwXx4/uVue1rFGWLVFcbX4MIyMNYXaOfIW+jmt8QVidttPMenYi5wk/ZI0Dglp/anuGgjIPre23wKm7Bi/ayfTT6nzaDXsku/wCheFqSnCAICPxzDBUQmMmx8pruhGnzHrUbLxo5FTg/TO2Pc6p7xn8kbmOdDK2xGRB3B+IKw2Rjzonuy4NF6nGcd6PIxzjvg51I4zxAup3H0mMn7p7uh9Rz11Wy9prJW5PhNfPv/dFPk4zreq5FTgmcxwkY4tc0gtcDYgjQg7K2lGM4uMlqmRU2nqjcfB9xw2saIJiG1LR6BIB94dD1b6xlkMNtbZLxZe0r4wfy9dH+pb42SrFuvn5l0uqUli6A8ayUtje8ZlrXOA9DSV7ripTUX1aPknomz+d8BhbW17GVcrgJXHnlLhe/KSM3ZZkNHrX6JlTeLit0R+6uC+Pd3cSirSssSm+ZYeFsBr6XEY3shnEfbBj3crgHRl/KSdiOXPuVfnZmHk4klKUd7TVceumvnwO9NVsLFonpqeHhXxaSTEJIHOPZxcoYza5YCSRubk59LL3sLGhXixsS96Wur+J8zJt2OPRETxRg4o5Kfs3vJfTw1BcSAQ5xd5NtACBbdTMLJeVCzfS4SlH4L/Jytr9m1p2Jl24h4pndgNPKHlskzjFI8ZEhhkBzGhdytv6T1VHibPpW07Iae7FapeOnlrwJll0v9PF9XwKPhuBtkw+qrS5wdC6FrWi1jzvsb77jRXl2XKGVXQlwkpa/BEONadcp9mhb/A9i8hdPRucTGIXStBPkkOANugPNp3Ko+0ONBKFyXHVJ9/rQlYVj1cOmhReG8UNLVw1I+48Ejq05OHraXBXuZjrIolU+q+fT5kOqe5NSJzi94ONvcDcGaEg9QWx2UHZ6a2ck/wDtl9Trdxv+KJfw2x/7bC/rCB7JH/VRPs1L/p5L/wAvojrnr314Gl8Gtth1KP8A4Ij7WA/NZjaL1y7P6n5lhR+HHwJm6hnUXQFX454xZQRWFnzvH2cfT+J1tG92pOQ3ItNmbMnmT1fCC5v6Lv8AL5EfIyFUu8wavrZJpXTSuL3vN3OO/wBBtYZALe1VQqgoQWiRTSk5PVk1wdwq+tk3ZC0/aSfhb1cfdqdgYW0dowxIdsnyX1fd5nbHx3a+42uCENaynhbkAGMY3uFgFjYQsvs15ybLuKjCPYkX/hvCP2eI81jI/N5HuA7hn7Stps/DWNXo+b5lNlZHtp8OS5Eup5FCAIAgIvHsGbUM82Rvkv8AkeoULNwoZMNHz6MkY+RKmXcUGppyC+nnYNC1zHC4IPxBWLvosx7NHwaLpONkdVxTMd464NdSO7aK7qdx11MZP3Xd3Q+o566nZm01krcnwmvn66oqMnGdb1XIqkEzmOD2OLXNILXA2II0IOytpRjOLjJapkVNp6o2/wAH/G7axogmIbUtHoEgG46Hq31jLTD7V2TLFl7SvjB/L10f6lvjZKsW7LmXS6pSWfHOABJ0tndfUnrwBi3EXCFNJIXYbUwyOcSRTdo3m3J5DuLbHpqVtcTaV9cNMutpL82nD4/uVNuPBv8AhST7j88C8a1FPPHSTFz4XPEZa+/NGSeXInMAHVp6ZWX3aeyqb6pXVrSSWvDk+vpnzHyZwkoy5ET4SP3pU/4m/wCm1Stj/wAlX4PzZzyvxZHZ4TP/ABaT+Rp/i9ctjfct/wDsl9D1lc4/0o98a/8AT9D/AJ03/PKueN/ut39MfJHqz+Wh4v6njgX7jxD/ADKf/UaveV/uVHhLyPNf4E/gdPge/wDOTfysn+pEuf2g/l4f1ryZ6wfvvwKZR0bpOfkz5GOkI7m2v7Bn6lc2Wxr03ur0IsYt8j2w6UuqYS43PPE31NLWgeoABeLoqNUkux/ufYvWS+BoHhwb9rTO6tkHsc36rP8A2ZfuWLvRN2guMTSeHo+Wjp2ebDEPZG1ZrLlvX2Ptk/MsKlpBLuRIXUc9lY444wjoYrCz53j7OPp/E62jfeTpuRabM2ZPMnq+EFzf0Xf5EfIyFUu8wevrZJpHTSuL3vN3OO/0G1hkAt5VVCqChBaJFNKTk9WTXB3Cr62TdkLT9pJ+FvVx92p2BhbR2jDEh2yfJfV93mdsfHdr7jaaKkbExlNTssB4rGN/WZOpJWOStybdXxky6jGNcexIvvDmAiAdo+zpSMzs3uH13Ww2fs+ONHV8ZMqcrKdr0X3SbVkQwgCAIAgCAi8dwZtQzzZG+S/5HqFCzcKGTDR8+jJOPkSpl3FBqaexfTzsGha5jhcEH4grF30WY9mj4NFynGyOq4pmO8dcGupHdtFd1O45HUxk/dd3dD6jnrqdmbTWStyfCa+frqioycZ1vVciqQTOY4PY4tc0gtcDYgjQg7K2lFSTjJapkVNp6o27gDjdtY0QTENqGj0CQDcd/VvrGWmI2rsqWK/aV8YP5eujLfGyVYt18y5SNuC06EEH1hUyej1JZhVPg9Zhlcyf9nfKI3O5XNa4teC0t8poNsjocwt3PJxc/GcN9LXt01XXqUyrsos1010PuB8OVdXXCd0D42Om7WR7mua0Av5jbm8o6gAX29K+ZOdjY2N7NTTajoknq+WnQV02WWb2nXUl/CfwlUGrfWQxuljk5S4MBcWkNDTdozsbXuomxdo0qhU2S0a7evHU65dE9/fitUyBxSnrK+SEClkDo4Y4BZjgDyXzLnABt7nU2U+ieLhwm3YtHJy5rr4czjNWWte7yWhfMc4Jkdg8NHGQ6aE9pa+Ti7nL2gm27sidbd6ocbataz53T4Rlw8OWj+XHxJlmNJ0qC5ooFOKuGlqKA0sv2zoySY5Ljs3XyFs75K/m8a26GQrF7qfVdSEvaRg4bvMungu4Wmg7aqnYYy+Mxxsd5VjZxJb93RoAOeuWl6Xbe0Krt2qt66PVvp2EvEolHWUkQfg2wGZtdaenmbG6KVjjJE9oIcy1ruFs1O2xmVPG/hTTkmnwa6M44tUvae8npo+hDR8LVUVYGfs87msmA5xFJykNk8oEC1iM1Ne0MezH3t+Kbjy1WvLkclROM9NHz7C++FSqkbLC1lLHUDlebvikfykuGhaRa9h7FQbDrg4TcrHHiuTS1/VE3Mk01pHX4F2wKZz6WB728rnRRlzQCLEsFxY5i3RUmVFRunGL1Sb8yXW24JvsIbjfjCOhjsLPnePs4+n8TraN95Om5E3ZuzJ5k9Xwgub+i7/I5ZGQql3mEV9bJNI6aVxe95u5x3+g2sMgFu6qoVQUILRIppScnqya4O4VfWybshaftJPwt6uPu1OwMLaO0YYkO2T5L6vu8ztj47tfcbTR0jYmMpqdlgPFYxv6zJ1JKxyVuTbq+MmXUYxrj2JF94cwEQDtH2dKRmfN7h9d1sNn7PjjR1fGTKnKyna9F90m1ZEMIAgCAIAgCAICLx3Bm1DPNkb5L/keoULNwoZMNHz6MkY+RKmXcUGppyC+nnYNC1zHC4IPxBWLvosx7NHwaLpbtkdVxTMd464NdSO7aK7qdx11MZP3Xd3Q+o566nZm01krcnwmvn66oqMnGdb1XIqkEzmOD2Etc0gtcDYgjQg7K2lFSTjJapkVNp6o23gHjZtY0QTENqGj0CQDcd/VvrGWmI2rsp4r9pXxg/l66Mt8bJVi0fMuV1TEsXQC6AXTQC6AXTQC6AXQC6AXTQFZ434wjoY7Cz53jxI+n8TujfeTpuRZ7N2ZPMnq+EFzf0Xf5foR8jIVS7zCq+tfNI6aVxe95u5x3+g2toAt3VVCqChBaJFNKTk9WTXB3Cr62TdkLT9pJ+FvVx92p2BhbR2jDEh2yfJfV93mdsfHdr7jaaKkbExlNTssB4rGN/WZOpJWOStybdXxky6jGNcexIvvDmAiAdo+zpSMz5vcPruths/Z8caOr4yZU5WU7Xovuk2rIhhAEAQBAEAQBAEAQEXj2DNqGebI3yX/ACPUKFm4UMmGj59GSMfIlTLuKDU05BfTzsGha5jhcEH4grF30WY9mj4NF0nGyOq4pmO8dcGupHdtFd1O466mMn7ru7ofUc9dTszaayVuT4TXz9dUVGTjOt6rkVSCZzHB7CWuaQWuBsQRoQVbSipJxktUyKm09UbZwDxq2saIJSG1DR6BIBuOh6j1jLTE7V2U8V79fGD+Xroy3xslWLSXMuN1TEsXQC6AXQC6AXQC6AXQFZ424vZQx2FnzvHiR9P4ndG92pOm5Fns3Zs8uer4QXN/Rd/l8iPkZCqXeYZX1r5pHTSuL3uN3OO/0G1tgt1VVCqChBaJFNKTk9WTXB3Cr62TdkLT9pJ+FvVx92p2BhbR2jDEh2yfJfV93mdsfHdr7jaaKkbExlNTssB4rGN/WZOpJ71jkrcm3V8ZMuoxjXHsSL5w5gIgHaPs6UjM+b3D67rYbP2fHGjq+MmVOVlO16L7pOKyIYQBAEAQBAEAQBAEAQBARePYM2oZ5sjfJf8AI9QoWbhQyYaPn0ZJx8iVMu4oNTTkF9POwaFrmOFwQfiCsXfRZj2aPg0XKcbI6rimY7x1wa6kd20V3U7jrqYyfuu7uh9Rz11OzNprJW5PhNfP11RUZOM63quRVIJnMcHsJa5pBa4GxBGhBVtKKmnGS1TIqbT1RtXAXGraxohlIbUNHoEgG47+o9Yy0xO1NlPFe/DjB/L10Zb42SrFo+ZcbqnJYugF0AugF0AugK1xrxcyhjsLPncPEj6fxO6N9523Istm7Nnlz48Irm/ou/yI+RkKpd5htfWvmkdNK4ve43c4/rId2y3VVUKoKEFokU0pOT1ZNcHcKvrZN2QtP2kn4W9XH3anYGFtHaMMSHbJ8l9X3eZ2x6Ha+42mipGxMZTU7LAeKxjf1mTqSVjkrcm3V8ZMuoxjXHsSL5w5gIgHaPs6UjM+aOg+u62Gz9nxxo6vjJlTlZTtei+6TisiGEAQBAEAQBAEAQBAEAQBAEBF49gzahnmyN8l/wAj1ChZuFDJho+fRknHyJUy7ig1NOQX087BoWuY4XBB+IKxd9FmPZo+DRcpxsjquKZjvHXBrqR3bRXdTuOupjJ+67u6H1HPXU7M2mslbk+E18/XVFRk4zreq5FUgmcxwewlrmkEOBsQRoQVbSipJxktUyKm09UbTwHxo2saIZSG1DR6BIBuO/qPWMtMVtTZbxnvw4wfy9dGW+NkqxaPmXC6pyWLoBdALoCt8acWsoY7Cz53DxI+n8TraN+O25Fls3Zs8ufHhFc39F3+RHyMhVLvMOr6180jppXF73G7nH9ZDuGQW5qqhVBQgtEimlJyerJrg7hV9bJuyFp+0k/C3q4+7U7Awto7RhiQ7ZPkvq+7zO2Pju19xtNFSNiYymp2WA8VjG/rMnUkrHJW5Nur4yZdRjGuPYkXzhzARAO0fZ0pGZ80dB9d1sNn7PjjR1fGTKnKyna9F90nFZEMIAgCAIAgCAIAgCAIAgCAIAgCAi8ewZtQzzZG+S/5HqFCzcKGTDR8+jJGPkSpl3FBqacgvp52DQtcxwuCD8QVi76LMezR8Gi6TjZHVcUzHeOuDXUju2iu6nccjqYyfuu7uh9Rz11OzNprJW5PhNfP11RUZOM63quRVIJnMcHsJa5pBDgbEEaEFW0oqScZLVMiptPVG0cCcZtq2iGUhtQ0egSAbjv6j1jLTF7U2W8Z78OMH8vXRlvjZKsWj5lvuqclC6ArfGfFrKKOws+dw8SPp/E7o347bkWWztnTy59kVzf0Xf5EfIyFUu8xCurHzSOmlcXvcbucf1kO4ZBbiqqFUFCC0SKeUnJ6smuDuFX1sm7IWn7ST8Lerj7tTsDC2jtGGJDtk+S+r7vM7Y+O7X3G00VI2JjKanZYDxWMb+sydSSsclbk26vjJl1GMa49iRfOHMBEA7R9nSkZnZvcPruths/Z8caOr4yZU5WU7Xovuk4rIhhAEAQBAEAQBAEAQBAEAQBAEAQBAEBF47gzahnmyN8l/wAj1ChZuFDJho+fRkjHyJUy7ig1NPYvp52DQtcxwuCD8QVi76bMezR8Gi6TjZHVcUzHeOuDXUju2iu6ncddTGT913d0PqOeup2ZtNZK3J8Jr5+uqKjJxnW9VyKpBM5jg9hLXNIIcDYgjQgq2lFSTjJapkVNp6o17hLwgwzRiOqe2KYZFzsmv776NPUH1dBkM/Y1lUt6lax+a/f1qWtGXGS0nwZ08S8fU8EZ7F7J5Tk1rDdo73OGVh0Bue7UcsPY990/4icY9defwR6uy4QXuvVmOV1Y+aR00ri97jdzj+shtbYLZVVQqgoQWiRUyk5PVk1wdwq+tk3ZC0/aSfhb1cfdqdgYW0dowxIdsnyX1fd5nbHx3a+42mjpGxMZTU7LAeKxjf1mTqSVjkrcm3V8ZMuoxjXHsSL5w5gIgHaPs6UjM+b3D67rYbP2fHGjq+MmVOVlO16L7pOKyIYQBAEAQBAEAQBAEAQBAEAQBAEAQBAEAQEXjuDNqGebI3yX/I9QoWbhQyYaPn0ZIx8iVMu4oNTTkF9POwaFrmOFwQfiCsXfRZj2aPg0XScbI6rimY7x1wa6kd20V3U7jrqYyfuu7uh9Rz11OzNprJW5PhNfP11RUZOM63quRUFcEQICxcHcKyVsm7IWn7ST8Lerj7tTsDXbR2jDEh2yfJfV93mSMfHdr7jaaKkbExlNTssB4rGN/WZOpJWOStybdXxky6jGNcexIvnDmAiAdo+zpSMz5vcPruths/Z8caOr4yZU5WU7Xovuk4rIhhAEAQBAEAQBAEAQBAEAQBAEAQBAEAQBAEB8ugIrHsIZUM1DZG+S/wCR6hQs3Chkw0fPoyRj5EqZdxQqmC3PTzMGha5rswQfiCsXdRZj2aPg0XScbI6rimZzjfgucXl9JI3lJv2cpI5e4OAPN67ekq8xvtAt3S+PHtX7FdZgvX3H+p4YV4LZS69TKxrOkV3OPrcAG+nP0L3f9oK0v4UW338vX6HmGBLX3n+ho9HStiYymgZYDxWMb+sydSSs+lbk26vjJlnGMa49iRfOHMEbAO0eQ6UjM+aOg+u62Gz9nxxo6vjJlTlZTtei+6Tl1ZEM+oAgCAIAgCAIAgCAIAgCAIAgCAIDzfKAgOeSssgOaTESgOWTFD1QHLJix6oDlkxk9UBzvxw9V9BG4liDZQObyho75ehQs3Chkw0fB9GSMfJlTLu7DhjrNrrIZGzr6npKL8VyLmF1di1iz7JWDqvNOBda9IxZ9nZXBayaOnDa5sZ5tXHfp3BazZ+z440dXxk/XAqMrKdr0XCJKsx09VZEQ6I8ZPVfAdUeLHqgOqPFD1QHVHiJQHVHWXQHuyYFAeqAIAgCAIAgCAIAgCAIDzfECgOeSjugOaTDygOSTDD0QHLJhJ6IDlkwY9EBzvwM9F9B4P4fPRD4eR4b7kAHDfcgPRvD56IfT3ZgZ6IDojwY9F8B1R4SeiA6o8MPRAdceHFAdMdHZAdDIQEB6hAEAQBAEAQBAEAQBAEAQBAEAQBAfOVAfOQdAgHZjoEB87MdAgHZDoEB97MdAgHIOgQH3lCA+oAgCAIAgCAIAgCAIAgCAIAgCAIAgCAIAgCAIAgCAIAgCAIAgCAIAgCAIAgCAIAgCAID/9k=">
            <a:hlinkClick r:id="rId3"/>
          </p:cNvPr>
          <p:cNvSpPr>
            <a:spLocks noChangeAspect="1" noChangeArrowheads="1"/>
          </p:cNvSpPr>
          <p:nvPr/>
        </p:nvSpPr>
        <p:spPr bwMode="auto">
          <a:xfrm>
            <a:off x="28575" y="-2560638"/>
            <a:ext cx="5334000" cy="53340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200" name="AutoShape 8" descr="data:image/jpeg;base64,/9j/4AAQSkZJRgABAQAAAQABAAD/2wCEAAkGBxQTEBUPEhQUFRUXFxYVFxUVFRQaIBwgGRQYHBwhIRgZHCghGCApIB4WJT0jJSktLi4uHSA/ODQuNygtLisBCgoKDg0OGxAQGzAmICUwLCw3NiwsLDgyMjI3LDQsNDg4MCwsLCw0NDQsLCwsLDQsNCw0KzQsLy0sLywuLC8vNv/AABEIAOEA4QMBEQACEQEDEQH/xAAcAAEAAwEBAQEBAAAAAAAAAAAABQYHBAMBAgj/xABJEAABAwIEAwILBQYDBQkAAAABAAIDBBEFITFBBhJRE2EHIjJScYGRobHB0SNCwuHwFDVidILxcnOzJFOTsuIVJTM0NkRjkqL/xAAbAQEAAwEBAQEAAAAAAAAAAAAABAUGAwIBB//EAD4RAAICAQEFBQUGBQMEAwEAAAABAgMEEQUSITFBUWFxsfATIoGhwQYyM0KR0SM0cuHxFDVDJFJisiVzwhb/2gAMAwEAAhEDEQA/ANxQBAEAQBAEAQBAEAQBAEAQHhUVkbPLe0HoTn7FzndXD7zSPca5S5I/MFfG82a9pPS+fsXyF9c3pGSPsqpx5o6V1OYQBAEAQBAEAQBAEAQBAEAQBAEAQBAEAQBAEAQBAEAQEPjGK8v2UZ8bc+b+fwVdm5vs/chz8iVRRve9LkQIi3OZOpKoZTbepO1DoV8UhqTGD4sbiKU9zXn4H6q6ws7X3LH4MiX0fmgTytiEEAQBAEAQBAEAQBAEAQBAEAQBAEAQBAEAQBAEAQEPjGK8t4oz427vN/P4Kuzc32fuQ5+RKoo3velyKxX1rKeMyyH0Ddx6DqVS1VTvnuxJdliitWUDEuJJ5XE85jbsxhIt6SM3frJX9ODTWuWr7WV87py6nnQ4/UROuJHOG7XkuB9uY9Vl6tw6bFo46eHA+RtnHqX7CMTZUx87cnDJ7Dq0/MdCqDIx54892XLoywqtU1qiy4NitrRSnua4/A/VWeFm66V2PwZwvo/NEn1bEIIAgCAIAgCAIAgCAIAgCAIAgCAIAgCAIAgCAh8YxXlvFGfG3Pm/n8FXZub7P3Ic/IlUUb3vS5FYr61lPGZZDlsN3HoOpVLVVO+e7El2WKK1Zm+MYo+ok7R+Q0a0aNHT09+60mPjwohux/yVtljm9WcUbC48rQSegBJ9gXZtJas8Jan2WJzTZzXNPRwIPsKRkpLVPU+tNcz2w+ufDIJYzYj2EbgjcLxbVG2O7LkfYycXqjScIxNlTHztycMnsOrT8x0KzWRjzx57suXRllVaprVFlwbFbWilPc1x+B+qs8LN10hY/BnC+j80SfVsQggCAIAgCAIAgCAIAgCAIAgCAIAgCAIAgIfGMV5bxRnxt3eb+fwVdm5vs/chz8iVRRve9LkVivrWU8ZlkPoG7j0HUqlqqnfPdiS5zUVqzN8YxR9RJ2j8ho1o0aPme/daTHx4UQ3Y/wCStssc3qzyw6gfPIIoxcnfYDck7BerroVQ3pHyEXJ6I0zBcIZTR8jM3HynkZuPyHcszk5M75ay5dEWNdagtEeuJ4cyeMxyC42O7T1B2K8U3zplvQPs4Ka0ZmeM4U+nk7N+YObXDRw+R6jZafHyIXw3o/FdhXWVuD0Z44fXPhkEsZsR7CNwRuF7tqjbHdlyPkZOL1RpOE4mypj525OGT2HVp+Y71msjHnjz3ZcujLKq1TWqLLg2K2tFKe5rj8D9VZ4WbrpXY/BnC+j80SfVsQggCAIAgCAIAgCAIAgCAIAgCAIAgCAh8YxXlvFGfG3Pm/n8FXZub7P3Ic/IlUUb3vS5FYr61lPGZZDlsN3HoOpVLVVO+e7El2TUVqzN8YxR9RJ2j8ho1o0aPr1O/sWkx8eFEN2P+Stssc3qzyw2gfPIIoxcnfYDck7BerroVQ35nyEHJ6I03BcIZTR8jMyc3POrj8h0CzOTkyvnvS+C7CxrrUFoiQUc6BAcuJ4eyeMxSC4Oh3B6g7Fdab5Uz3onicFJaMzLGcJfTydm/MHNrxo4fI9Rt7FpsfIhfDej8V2FdZW4PRnhh9c+GQSxmxHsI3BG4Xu6mNsd2XI+Rk4vVGk4TibKmPnbk4ZPYdWn5joVm8jHnjz3Zcuj7SyqtU1qiy4NitrRSnua4/A/VWeFm66V2fBnC+j80SfVsQggCAIAgCAIAgCAIAgCAIAgCAICHxjFeW8UZ8bc+b+fwVdm5vs/chz8iVRRve9LkVivrWU8ZlkOWw3ceg6lUtVU757sSXZYorVmb4xij6iTtH5DRrRo0fXqd1pMfHhRDdj/AJK2yxzerPLDaB88gijFyd9gNyTsF6uuhTDfmfIQcnojTsEwhlNHyMzJzc86uPyHQLMZOTK+e9L4LsLGutQWiJFRzoEAQBAcmJ4cyeMxSC4Oh3B2IOxXWm+VM96B5nBTWjMxxnCX00nZvzBza8aOHyPUbexafGyYXw3o/FdhW2VuD0Z4YfXPhkEsZsR7CNwRuF0uqjbHdlyPkZOL1RpOE4mypj525OGT2HVp+Y6FZrIx54892XLo+0sqrVNaosuDYra0Up7muPwP1VnhZuuldj8GcL6PzRJ9WxCCAIAgCAIAgCAIAgCAIAgCAh8YxXlvFGfG3Pm/n8FW5ub7P3Ic/IlUUb3vS5FYr61lPGZZDlsN3HoOpVNVVO+e7ElzmorVmb4xij6iTtH5DRrRo0fXv3Wkx8eFEN2P+Stssc3qzyw2gfPIIoxcnfYDck7BerroUw35nyEHJ6I1DBMIZTR8jMyc3POrj8h0Cy+TkzvnvS+C7CyrrUFoiQUc9hALIBZAEAQHJieHMnjMUguDodwdiDsV2punTPfgeZwU1ozMMawl9NJ2b8wc2vGjh8j1G3sK0+NkwvhvR+K7CtsrcHozxw6ufDIJYzYj2EbgjcL3dTG2O7LkfIycXqjSMJxNlTHztycMnsOrT8x0KzeRjzx57suXRllVaprVFlwbFbWilPc1x+B+qs8LN1/h2PwZwvo/NEn1bEIIAgCAIAgCAIAgCAIAgIfGMV5bxRnxtz5v5/BV2bm+z9yHPyJVFG970uRWK+tZTxmWQ+gbuPQdSqWqqd892JLnNRWrM3xjFH1EnaPyGjWjRo+Z791pMfHhRDdj/krbLHN6s58PpTNKIWW5jnmdBuT0CZGRXjw37HohXXKb0iaZg1FFTR8jAXOObnkWLj8h0Cx+XtT2095/Bdha1Y24tDrdWHYAKBLMl0R2VSPM1DuvwXJ5Fj6nr2cew/Beep9q5uyb6s9bq7D4vm8z7ofF81YP0HHqfavXtJLqz5uo/Qnd1K9rIsXU+bkew9G1Z3AK6xy5rmjy6keWIxRVEZilabHQjVp2IOxUzH2l7KakuD+Rysx95aGZ4xQmnl7J5BvcsdpzDuB3GVxt6wTsMTMqyob9b8V2FVbVKt6SPzh9c+GQSxmxHsI3BG4Xa6mNsd2XI8Rk4vVGkYTibKmPnbk4ZPYdWn5joVm8jHnjz3ZcujLKq1TWqLLg2K2tFKe5rj8D9VZ4Wbr/AA5vwZwvo/NEn1bEIIAgCAIAgCAIAgCAh8YxXlvFGfG3Pm/n8FXZub7P3Ic/IlUUb3vS5FUxfFYaSEzzvDRtc5uPQDcqkqrnfPdiS5zUVqzG+JOPe3kLw0utk0aNaO7c95yv7AtLj48KIbsf8lbZY5vVkLhslXXTCnhNiczy+KGjdznagD9ZlfMrKrxq3ZY+Hn3CuuVkt2JtXC/DkVFD2UfjOdnJIRm8/IDOw29JJOBzs6zLs358ui7PXVl3TTGqOiJiyhnUWQCyAWQCyAWQCyAWQCyAWQEfjuCxVcLoJm3acwRq07OadiP75FSMXKsxrFZW+Pn3M8WVxsjuyMTx6kq8Nn7F7y5hzjec2vb3X8kjK429BBO+wc6vLr34c+q7PXR9SkuplVLRnXgXHDoZBIW8rhu3MEbgtO3rXe2mNsd2XI8Rk4vVGycPY/BXRdpC4Ei3Oy+bSeo1sc7Hf2rN5FEsee7Ll07yyqtU1qi24NitrRSnua4/A/VWeFm66V2PwZwvo/NEn1bEIIAgCAIAgCAICBx7Hmx3iYbv3Iz5fz+CqdobShR7kX73kTcbFc/elyKTjnELKWF08p5WjQaucdgL6k/3Wcrldl2ezqXrtZPs3K470jCOJ+IZa2YzSnIXDGXJDB07z1O/sA12JiQxobseL6vq/XQqLbXY9Wc+BYNLVzNp4W3ccyTo0bucdgP7ZkL3lZVeNW7LHw8+5HmuuVkt2JrT62jwOBsFnSTSDmdy25n2uOZxJ8Rl7gDPfXMrJKrK2vY58orh3LuXa+3/AAiz3q8WOnNkZT+F9pd49K5rerZQ4+wsAPtCkz+zUtPds496/uzmtoLXjH5l8p8fp30n7cH/AGIaXFxBytkQRre+Vt8rXuqKeHdG/wBg17xNVsHDf14FFrPC8wOtFSuc3znyhhP9Ia63tV7X9mpuPv2aPuWv1RDltBa8Ilo4R4zgr7sYHRytFzG6xy6tI8oadD3Kq2hsu3D0lLjF9USKMiNvBcyDrfCpDHK+I08hLHuYSHNz5XEfJT6/s9bZBTU1xSfJnGWdFNrQlKjjuJmHx4j2by2SQxiO7bggv300bf1hRIbIsllSxt5apa6/p+51eVFVqzTmcWCeEuKpqI6ZsEjTI7lDi5th7F3ydhWUVStc09OPJnivMjOSjpzPuOeEqKmqJKZ0EjjG7lLg5tjkDumLsKy+qNqmlr3MWZkYScdOR28Tccx0fY88T39rH2g5XNFtMjf0rhhbJnlb+7JLdeh7tyVXpquZ6TcaxDDm4kI3OY53IWXFweYjM6be8LzHZVjy3jNrVLXU+vJj7P2mh7cN8XRVVPLVcpijiJDi8g5BocTl6V4zNm2Y1satd5y5aeOh9qyI2RcuSRVq/wALsbXkQ0zntH3nyBl/6Q13xVrV9m5uOtlmj7lr9URpZ6T4IkKDiGjxmN1FKx0chHM1riCQQPKY/qOhAuL5EXUa3CytlzV8HquX9mu/1x0Okba8hbjXEy3inhyWhn7GUXabmOQDJ46joRlcbeggnU4OdXl178OfVdnro+pW3UyqlozkwXFpaWZs8LuVw9jhuCNwf7WIBXfIx4XwcJ8vLvR5rscJao3fhfiplbD2jPKFhJG45tPp3Bzsd+4ggY/JhfhWblnFdH2+upb1ThatY8GXjAeIWkiGU2OjXO+BPzV1s7akLNK5vj01IuTiNe/EsyvCvCAIAgCAICt8S8Qcl4IT9p95w+5/1fBU209pqhezr+95f3J+Jib/AL8+XmUXF8TipIXTzOsNhq5zjsOpP1JWWppty7dyHFv1qyxttjXHVmI8S8QS1k3ayZAXDIwcmDoOp6nf2AbfDwq8Wvchz6vt9dCkuulbLVnhgWDS1c7aeFt3HMk6NG7nHYD+2ZAXvKyq8at2WPh59yPNdcrJbsTfuFeGoqGHso83GxkkIzefkBnYbekknAZ2dZl2b8+XRdnrqy7ppjVHRGTeF53/AHm4dI4x7iVrPs+v+jXiyszfxST4jwKepw3DP2eJ0nLFJzcoGXN2dr+mzveo2Hl00ZmR7WWmrWmvxOltUp1Q3V0Pw/Dp6bh+oinY6MmpYQ13Q9n7rtXpX1X7UhOp6rdfL4/ufNyUMdqS6kZwA0fs+JG3/s5PgfoFJ2q/4uP/AFo5433Z+B4+Ct5GLQAbiUH/AILz8QF724k8Gfw/9kfMP8ZfHyIfF4C+unY3UzSgf/dymY81DGhJ/wDavI5TWtjXez3lxPmw6KjGZFRI+3QGOMN9pL14VG7lyu6bqXzevy0PrnrWod51cDwlmLQMOrZi0+q4XLaclLBnJdYnvHWlyXefjwh/vSp/x/hC+7J/k6/D6nzJ/FkT/ha0of5cfhVfsH/m/qO2Z+XwK1RYvbD6iicfKkimZ6R4r/dyewqzsxtcqF66Jp+a+v6nCNn8Nw+JYMBcRw7Xkf76Me18IPuVflLXa1P9L8pHav8Alp+P7HP4K2tNTUBxa0GklbzPIDRzPjbmToM10242qYNJv31y58mz5iabz17GS3B3BskFdDOaqieGuN2xzlzjdpFgOUXOaibQ2pC7GnX7Oa1XWPDn4nSjHcbE95fqabj2CxVcDqeZt2nMEatOzmnYj8jkVmMXKsxrFZW+Pn3MsbK42R3ZGA8VcNy0M/Yyi7TcxyAZPHUdCMrjb0EE7/Bzq8uvfhz6rs9dH1KS6mVUtGcmDYtLSzNnhdZw1Gzhu1w3B/WYBXbIx68it12Lh5HmuyUJb0TbeHcdiroO0Zk4WEkZObT8wc7Hf0ggYjLxLMOzdly6Pt9dUXdF6sWqL1wzxBYinnPcx59zSfgVfbL2pv6VWvj0ZFy8T/kr+KLctAVYQBAEBC8VYmYYbMNnvPK09Op/W5Cr9pZbx6dY83wRLw6VbPjyRQ5ZWxRPmkPisa57jqbAXPpKxKU7rFFcW2XE5KK1fJGE8TcQSVkxlkNmi4jYNGD5nS539FgN1hYdeLXuR59X2+uhQ3XStlqznwPCJaqdtPCLududABqSdgP1mumTk149bssfBHmutzluo/oHhThqKhg7KPNxsZJCM3n5AZ2G3pJJ/P8AOzrMuzfny6Ls9dWXdNMao6ImrKEdTC/DAy2Jk9YoyPYR8it19n3rhrxZT5v4pO4rxTPRYbhv7OWfaRP5uZod5HZ29GrlAo2fTl5mR7XXg1yfbr+x2nfKuqG72HjiGOT1uAzzz8pLahjByt5RYdn83L3ViVYu04V18nFvj8f2PkrJWY7cu0hfB+f9nxP+Tk+B/JTdq/i4/wDWjjjfdn4Hj4K2E4tBbbtSf+BIPiQum3Hpgz+H/sj5ifjL4+R5Ye2+ONB0NbY+uderXps1v/w//J8j+P8AH6nHgOGn/tOGmOZbUtY7+mTxvcCu2Vev9HK1dYt/quB4rh/FUe8kOFv35H/Mv+LlHzv9tl/SvodKvx14nN4Q/wB6VP8Aj/CF12R/JV+H1POT+LIn/C3pQ/y4/Cq/YH/N/Udsz8vgVfiPCexbTSAeLPTxyD/Fazx7Rf8AqVph5PtXZF84ya+HT9vgR7Ybuj7UWLAm34dr7f76L/ngVdlP/wCWp/pflI71/wAtLx/Y4fBvQMnmqYJCQx1LJexAPiyxO1PoXfbF0qa65w5qa8mvqeMWKk5J9n1Rx+Dz96U3+Z+Erttb+Ss8DzjfixP6IsvzsvCOx7BIquB1PM27TmCNWnZzTsR+RyKkYuVZjWKyt8fPuZ4srjZHdkfz9xTw7LQ1BglzHlMeNHtvr3HqNj1Fif0HBza8ur2kPiuxlJdU65aM5cFxaWlmbPC6zhqNnDdrhuD+swCuuTj15FbrsXDyPNdkq5b0TeMLrmVVMyoZo9t7dDo4eoghYO+mWPc65dC+qsU4qSL1wbijpGOhebujtYnUtOnpI+YWs2RmO6twnzj5FbnUKElOPJ+ZY1bkAIAgKhx6080DtvtB6/E+nuWe2/F7sH4/QtNmvhJeH1KLxtG52G1Abr2d/U1wc7/8gqj2a1HMrcu3+y+ZIyU3VLQwVb0ozQfAtUsbXSMdYPfEQwnezmuIHfYX/pKz/wBo4TljRkuSfH9NPXiTcFpWNdxtV1iS2F0BWOMuC4a8Nc5xjlaOVsjQDlmbOafKFyTqNSrTZ21LcLVJaxfT9iPfjxt49Spw+CDxgJKwlg2bFY27iXkN9hVtL7S8Hu1cfH+xGWB2y+RdXYXRU9H+wPMbIS0gtkkaC65uTzEjxr53Ghta1lSLIyrsj/UR1cu5euBL3K4Q3HyKOfBRG8l1NW3jOXkB+XQuY8B3sCvP/wCinBaXU8fHT5NEP/Qp/dlwLXwjwZBhwdNz88hHK6V9mgC+YAv4t8tSVVZ+1Ls7SGmi7FxJNOPGrjrxITDeBqd1cKyOtbI5s3b9mwRn7/Na4eT3Xspt21r1jexnU0nHd1evZp2HGONB2byl11Jaj4CjjxI4kJSSZJJOy5Ba7w771+pvoolm2Jzw/wDTOPRLXXs7tO46rFSs9pqRNBwXTU9e2qNcznbIZOyd2bSbk5eXffoplu1L7sZ1Kl6Naa8f2OUceELN7ePbHvBkyqqZKo1Lm9oeawjBAyG/NmueLt6ePVGpV66cOf8AY9WYanJy15nZxPwVHXdgP2nl7KPswGta7m0z8rLRccLas8Tfe5rvPX1wPVuMrNOPI+45wVDPSU9G6cNdTgNElm3I5bEcvNlezTrsmNtW2m+y5Q1U+n99PEWY0ZQUdeR78PcMQUVNLRSzNkZMSXB/Kw2LQ21ua+2q55efdlXRvhHRx7OPXXsPVdMa4uDfMrT/AASML+eGrIiOg5A42Oo52uAd7FZr7SSUdLKve8fpoyP/AKBa6xlwJbCfBpFT1cdVFM+0ZBEbmg3s2xu641Nzpuol+3bL6JVTguPXXv7DrDDUJqSZe7qhJgugMn8ONSwuposjIBI49Q13KB7S0+xaz7MwklZPpwXx4/uVue1rFGWLVFcbX4MIyMNYXaOfIW+jmt8QVidttPMenYi5wk/ZI0Dglp/anuGgjIPre23wKm7Bi/ayfTT6nzaDXsku/wCheFqSnCAICPxzDBUQmMmx8pruhGnzHrUbLxo5FTg/TO2Pc6p7xn8kbmOdDK2xGRB3B+IKw2Rjzonuy4NF6nGcd6PIxzjvg51I4zxAup3H0mMn7p7uh9Rz11Wy9prJW5PhNfPv/dFPk4zreq5FTgmcxwkY4tc0gtcDYgjQg7K2lGM4uMlqmRU2nqjcfB9xw2saIJiG1LR6BIB94dD1b6xlkMNtbZLxZe0r4wfy9dH+pb42SrFuvn5l0uqUli6A8ayUtje8ZlrXOA9DSV7ripTUX1aPknomz+d8BhbW17GVcrgJXHnlLhe/KSM3ZZkNHrX6JlTeLit0R+6uC+Pd3cSirSssSm+ZYeFsBr6XEY3shnEfbBj3crgHRl/KSdiOXPuVfnZmHk4klKUd7TVceumvnwO9NVsLFonpqeHhXxaSTEJIHOPZxcoYza5YCSRubk59LL3sLGhXixsS96Wur+J8zJt2OPRETxRg4o5Kfs3vJfTw1BcSAQ5xd5NtACBbdTMLJeVCzfS4SlH4L/Jytr9m1p2Jl24h4pndgNPKHlskzjFI8ZEhhkBzGhdytv6T1VHibPpW07Iae7FapeOnlrwJll0v9PF9XwKPhuBtkw+qrS5wdC6FrWi1jzvsb77jRXl2XKGVXQlwkpa/BEONadcp9mhb/A9i8hdPRucTGIXStBPkkOANugPNp3Ko+0ONBKFyXHVJ9/rQlYVj1cOmhReG8UNLVw1I+48Ejq05OHraXBXuZjrIolU+q+fT5kOqe5NSJzi94ONvcDcGaEg9QWx2UHZ6a2ck/wDtl9Trdxv+KJfw2x/7bC/rCB7JH/VRPs1L/p5L/wAvojrnr314Gl8Gtth1KP8A4Ij7WA/NZjaL1y7P6n5lhR+HHwJm6hnUXQFX454xZQRWFnzvH2cfT+J1tG92pOQ3ItNmbMnmT1fCC5v6Lv8AL5EfIyFUu8wavrZJpXTSuL3vN3OO/wBBtYZALe1VQqgoQWiRTSk5PVk1wdwq+tk3ZC0/aSfhb1cfdqdgYW0dowxIdsnyX1fd5nbHx3a+42uCENaynhbkAGMY3uFgFjYQsvs15ybLuKjCPYkX/hvCP2eI81jI/N5HuA7hn7Stps/DWNXo+b5lNlZHtp8OS5Eup5FCAIAgIvHsGbUM82Rvkv8AkeoULNwoZMNHz6MkY+RKmXcUGppyC+nnYNC1zHC4IPxBWLvosx7NHwaLpONkdVxTMd464NdSO7aK7qdx11MZP3Xd3Q+o566nZm01krcnwmvn66oqMnGdb1XIqkEzmOD2OLXNILXA2II0IOytpRjOLjJapkVNp6o2/wAH/G7axogmIbUtHoEgG46Hq31jLTD7V2TLFl7SvjB/L10f6lvjZKsW7LmXS6pSWfHOABJ0tndfUnrwBi3EXCFNJIXYbUwyOcSRTdo3m3J5DuLbHpqVtcTaV9cNMutpL82nD4/uVNuPBv8AhST7j88C8a1FPPHSTFz4XPEZa+/NGSeXInMAHVp6ZWX3aeyqb6pXVrSSWvDk+vpnzHyZwkoy5ET4SP3pU/4m/wCm1Stj/wAlX4PzZzyvxZHZ4TP/ABaT+Rp/i9ctjfct/wDsl9D1lc4/0o98a/8AT9D/AJ03/PKueN/ut39MfJHqz+Wh4v6njgX7jxD/ADKf/UaveV/uVHhLyPNf4E/gdPge/wDOTfysn+pEuf2g/l4f1ryZ6wfvvwKZR0bpOfkz5GOkI7m2v7Bn6lc2Wxr03ur0IsYt8j2w6UuqYS43PPE31NLWgeoABeLoqNUkux/ufYvWS+BoHhwb9rTO6tkHsc36rP8A2ZfuWLvRN2guMTSeHo+Wjp2ebDEPZG1ZrLlvX2Ptk/MsKlpBLuRIXUc9lY444wjoYrCz53j7OPp/E62jfeTpuRabM2ZPMnq+EFzf0Xf5EfIyFUu8wevrZJpHTSuL3vN3OO/0G1hkAt5VVCqChBaJFNKTk9WTXB3Cr62TdkLT9pJ+FvVx92p2BhbR2jDEh2yfJfV93mdsfHdr7jaaKkbExlNTssB4rGN/WZOpJWOStybdXxky6jGNcexIvvDmAiAdo+zpSMzs3uH13Ww2fs+ONHV8ZMqcrKdr0X3SbVkQwgCAIAgCAi8dwZtQzzZG+S/5HqFCzcKGTDR8+jJOPkSpl3FBqaexfTzsGha5jhcEH4grF30WY9mj4NFynGyOq4pmO8dcGupHdtFd1O45HUxk/dd3dD6jnrqdmbTWStyfCa+frqioycZ1vVciqQTOY4PY4tc0gtcDYgjQg7K2lFSTjJapkVNp6o27gDjdtY0QTENqGj0CQDcd/VvrGWmI2rsqWK/aV8YP5eujLfGyVYt18y5SNuC06EEH1hUyej1JZhVPg9Zhlcyf9nfKI3O5XNa4teC0t8poNsjocwt3PJxc/GcN9LXt01XXqUyrsos1010PuB8OVdXXCd0D42Om7WR7mua0Av5jbm8o6gAX29K+ZOdjY2N7NTTajoknq+WnQV02WWb2nXUl/CfwlUGrfWQxuljk5S4MBcWkNDTdozsbXuomxdo0qhU2S0a7evHU65dE9/fitUyBxSnrK+SEClkDo4Y4BZjgDyXzLnABt7nU2U+ieLhwm3YtHJy5rr4czjNWWte7yWhfMc4Jkdg8NHGQ6aE9pa+Ti7nL2gm27sidbd6ocbataz53T4Rlw8OWj+XHxJlmNJ0qC5ooFOKuGlqKA0sv2zoySY5Ljs3XyFs75K/m8a26GQrF7qfVdSEvaRg4bvMungu4Wmg7aqnYYy+Mxxsd5VjZxJb93RoAOeuWl6Xbe0Krt2qt66PVvp2EvEolHWUkQfg2wGZtdaenmbG6KVjjJE9oIcy1ruFs1O2xmVPG/hTTkmnwa6M44tUvae8npo+hDR8LVUVYGfs87msmA5xFJykNk8oEC1iM1Ne0MezH3t+Kbjy1WvLkclROM9NHz7C++FSqkbLC1lLHUDlebvikfykuGhaRa9h7FQbDrg4TcrHHiuTS1/VE3Mk01pHX4F2wKZz6WB728rnRRlzQCLEsFxY5i3RUmVFRunGL1Sb8yXW24JvsIbjfjCOhjsLPnePs4+n8TraN95Om5E3ZuzJ5k9Xwgub+i7/I5ZGQql3mEV9bJNI6aVxe95u5x3+g2sMgFu6qoVQUILRIppScnqya4O4VfWybshaftJPwt6uPu1OwMLaO0YYkO2T5L6vu8ztj47tfcbTR0jYmMpqdlgPFYxv6zJ1JKxyVuTbq+MmXUYxrj2JF94cwEQDtH2dKRmfN7h9d1sNn7PjjR1fGTKnKyna9F90m1ZEMIAgCAIAgCAICLx3Bm1DPNkb5L/keoULNwoZMNHz6MkY+RKmXcUGppyC+nnYNC1zHC4IPxBWLvosx7NHwaLpbtkdVxTMd464NdSO7aK7qdx11MZP3Xd3Q+o566nZm01krcnwmvn66oqMnGdb1XIqkEzmOD2Etc0gtcDYgjQg7K2lFSTjJapkVNp6o23gHjZtY0QTENqGj0CQDcd/VvrGWmI2rsp4r9pXxg/l66Mt8bJVi0fMuV1TEsXQC6AXTQC6AXTQC6AXQC6AXTQFZ434wjoY7Cz53jxI+n8TujfeTpuRZ7N2ZPMnq+EFzf0Xf5foR8jIVS7zCq+tfNI6aVxe95u5x3+g2toAt3VVCqChBaJFNKTk9WTXB3Cr62TdkLT9pJ+FvVx92p2BhbR2jDEh2yfJfV93mdsfHdr7jaaKkbExlNTssB4rGN/WZOpJWOStybdXxky6jGNcexIvvDmAiAdo+zpSMz5vcPruths/Z8caOr4yZU5WU7Xovuk2rIhhAEAQBAEAQBAEAQEXj2DNqGebI3yX/ACPUKFm4UMmGj59GSMfIlTLuKDU05BfTzsGha5jhcEH4grF30WY9mj4NF0nGyOq4pmO8dcGupHdtFd1O466mMn7ru7ofUc9dTszaayVuT4TXz9dUVGTjOt6rkVSCZzHB7CWuaQWuBsQRoQVbSipJxktUyKm09UbZwDxq2saIJSG1DR6BIBuOh6j1jLTE7V2U8V79fGD+Xroy3xslWLSXMuN1TEsXQC6AXQC6AXQC6AXQFZ424vZQx2FnzvHiR9P4ndG92pOm5Fns3Zs8uer4QXN/Rd/l8iPkZCqXeYZX1r5pHTSuL3uN3OO/0G1tgt1VVCqChBaJFNKTk9WTXB3Cr62TdkLT9pJ+FvVx92p2BhbR2jDEh2yfJfV93mdsfHdr7jaaKkbExlNTssB4rGN/WZOpJ71jkrcm3V8ZMuoxjXHsSL5w5gIgHaPs6UjM+b3D67rYbP2fHGjq+MmVOVlO16L7pOKyIYQBAEAQBAEAQBAEAQBARePYM2oZ5sjfJf8AI9QoWbhQyYaPn0ZJx8iVMu4oNTTkF9POwaFrmOFwQfiCsXfRZj2aPg0XKcbI6rimY7x1wa6kd20V3U7jrqYyfuu7uh9Rz11OzNprJW5PhNfP11RUZOM63quRVIJnMcHsJa5pBa4GxBGhBVtKKmnGS1TIqbT1RtXAXGraxohlIbUNHoEgG47+o9Yy0xO1NlPFe/DjB/L10Zb42SrFo+ZcbqnJYugF0AugF0AugK1xrxcyhjsLPncPEj6fxO6N9523Istm7Nnlz48Irm/ou/yI+RkKpd5htfWvmkdNK4ve43c4/rId2y3VVUKoKEFokU0pOT1ZNcHcKvrZN2QtP2kn4W9XH3anYGFtHaMMSHbJ8l9X3eZ2x6Ha+42mipGxMZTU7LAeKxjf1mTqSVjkrcm3V8ZMuoxjXHsSL5w5gIgHaPs6UjM+aOg+u62Gz9nxxo6vjJlTlZTtei+6TisiGEAQBAEAQBAEAQBAEAQBAEBF49gzahnmyN8l/wAj1ChZuFDJho+fRknHyJUy7ig1NOQX087BoWuY4XBB+IKxd9FmPZo+DRcpxsjquKZjvHXBrqR3bRXdTuOupjJ+67u6H1HPXU7M2mslbk+E18/XVFRk4zreq5FUgmcxwewlrmkEOBsQRoQVbSipJxktUyKm09UbTwHxo2saIZSG1DR6BIBuO/qPWMtMVtTZbxnvw4wfy9dGW+NkqxaPmXC6pyWLoBdALoCt8acWsoY7Cz53DxI+n8TraN+O25Fls3Zs8ufHhFc39F3+RHyMhVLvMOr6180jppXF73G7nH9ZDuGQW5qqhVBQgtEimlJyerJrg7hV9bJuyFp+0k/C3q4+7U7Awto7RhiQ7ZPkvq+7zO2Pju19xtNFSNiYymp2WA8VjG/rMnUkrHJW5Nur4yZdRjGuPYkXzhzARAO0fZ0pGZ80dB9d1sNn7PjjR1fGTKnKyna9F90nFZEMIAgCAIAgCAIAgCAIAgCAIAgCAi8ewZtQzzZG+S/5HqFCzcKGTDR8+jJGPkSpl3FBqacgvp52DQtcxwuCD8QVi76LMezR8Gi6TjZHVcUzHeOuDXUju2iu6nccjqYyfuu7uh9Rz11OzNprJW5PhNfP11RUZOM63quRVIJnMcHsJa5pBDgbEEaEFW0oqScZLVMiptPVG0cCcZtq2iGUhtQ0egSAbjv6j1jLTF7U2W8Z78OMH8vXRlvjZKsWj5lvuqclC6ArfGfFrKKOws+dw8SPp/E7o347bkWWztnTy59kVzf0Xf5EfIyFUu8xCurHzSOmlcXvcbucf1kO4ZBbiqqFUFCC0SKeUnJ6smuDuFX1sm7IWn7ST8Lerj7tTsDC2jtGGJDtk+S+r7vM7Y+O7X3G00VI2JjKanZYDxWMb+sydSSsclbk26vjJl1GMa49iRfOHMBEA7R9nSkZnZvcPruths/Z8caOr4yZU5WU7Xovuk4rIhhAEAQBAEAQBAEAQBAEAQBAEAQBAEBF47gzahnmyN8l/wAj1ChZuFDJho+fRkjHyJUy7ig1NPYvp52DQtcxwuCD8QVi76bMezR8Gi6TjZHVcUzHeOuDXUju2iu6ncddTGT913d0PqOeup2ZtNZK3J8Jr5+uqKjJxnW9VyKpBM5jg9hLXNIIcDYgjQgq2lFSTjJapkVNp6o17hLwgwzRiOqe2KYZFzsmv776NPUH1dBkM/Y1lUt6lax+a/f1qWtGXGS0nwZ08S8fU8EZ7F7J5Tk1rDdo73OGVh0Bue7UcsPY990/4icY9defwR6uy4QXuvVmOV1Y+aR00ri97jdzj+shtbYLZVVQqgoQWiRUyk5PVk1wdwq+tk3ZC0/aSfhb1cfdqdgYW0dowxIdsnyX1fd5nbHx3a+42mjpGxMZTU7LAeKxjf1mTqSVjkrcm3V8ZMuoxjXHsSL5w5gIgHaPs6UjM+b3D67rYbP2fHGjq+MmVOVlO16L7pOKyIYQBAEAQBAEAQBAEAQBAEAQBAEAQBAEAQEXjuDNqGebI3yX/I9QoWbhQyYaPn0ZIx8iVMu4oNTTkF9POwaFrmOFwQfiCsXfRZj2aPg0XScbI6rimY7x1wa6kd20V3U7jrqYyfuu7uh9Rz11OzNprJW5PhNfP11RUZOM63quRUFcEQICxcHcKyVsm7IWn7ST8Lerj7tTsDXbR2jDEh2yfJfV93mSMfHdr7jaaKkbExlNTssB4rGN/WZOpJWOStybdXxky6jGNcexIvnDmAiAdo+zpSMz5vcPruths/Z8caOr4yZU5WU7Xovuk4rIhhAEAQBAEAQBAEAQBAEAQBAEAQBAEAQBAEB8ugIrHsIZUM1DZG+S/wCR6hQs3Chkw0fPoyRj5EqZdxQqmC3PTzMGha5rswQfiCsXdRZj2aPg0XScbI6rimZzjfgucXl9JI3lJv2cpI5e4OAPN67ekq8xvtAt3S+PHtX7FdZgvX3H+p4YV4LZS69TKxrOkV3OPrcAG+nP0L3f9oK0v4UW338vX6HmGBLX3n+ho9HStiYymgZYDxWMb+sydSSs+lbk26vjJlnGMa49iRfOHMEbAO0eQ6UjM+aOg+u62Gz9nxxo6vjJlTlZTtei+6Tl1ZEM+oAgCAIAgCAIAgCAIAgCAIAgCAIDzfKAgOeSssgOaTESgOWTFD1QHLJix6oDlkxk9UBzvxw9V9BG4liDZQObyho75ehQs3Chkw0fB9GSMfJlTLu7DhjrNrrIZGzr6npKL8VyLmF1di1iz7JWDqvNOBda9IxZ9nZXBayaOnDa5sZ5tXHfp3BazZ+z440dXxk/XAqMrKdr0XCJKsx09VZEQ6I8ZPVfAdUeLHqgOqPFD1QHVHiJQHVHWXQHuyYFAeqAIAgCAIAgCAIAgCAIDzfECgOeSjugOaTDygOSTDD0QHLJhJ6IDlkwY9EBzvwM9F9B4P4fPRD4eR4b7kAHDfcgPRvD56IfT3ZgZ6IDojwY9F8B1R4SeiA6o8MPRAdceHFAdMdHZAdDIQEB6hAEAQBAEAQBAEAQBAEAQBAEAQBAfOVAfOQdAgHZjoEB87MdAgHZDoEB97MdAgHIOgQH3lCA+oAgCAIAgCAIAgCAIAgCAIAgCAIAgCAIAgCAIAgCAIAgCAIAgCAIAgCAIAgCAIAgCAID/9k=">
            <a:hlinkClick r:id="rId3"/>
          </p:cNvPr>
          <p:cNvSpPr>
            <a:spLocks noChangeAspect="1" noChangeArrowheads="1"/>
          </p:cNvSpPr>
          <p:nvPr/>
        </p:nvSpPr>
        <p:spPr bwMode="auto">
          <a:xfrm>
            <a:off x="28575" y="-2560638"/>
            <a:ext cx="5334000" cy="53340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8202" name="Picture 10" descr="https://encrypted-tbn0.gstatic.com/images?q=tbn:ANd9GcSJWuIEChp4wGcdEigmoe5_m88Q3OY1jrmapnVhvFkJXfyZd1r5"/>
          <p:cNvPicPr>
            <a:picLocks noChangeAspect="1" noChangeArrowheads="1"/>
          </p:cNvPicPr>
          <p:nvPr/>
        </p:nvPicPr>
        <p:blipFill>
          <a:blip r:embed="rId4" cstate="print"/>
          <a:srcRect/>
          <a:stretch>
            <a:fillRect/>
          </a:stretch>
        </p:blipFill>
        <p:spPr bwMode="auto">
          <a:xfrm>
            <a:off x="7812360" y="0"/>
            <a:ext cx="1135013" cy="1135013"/>
          </a:xfrm>
          <a:prstGeom prst="rect">
            <a:avLst/>
          </a:prstGeom>
          <a:noFill/>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331090" y="4843"/>
            <a:ext cx="7104062" cy="914400"/>
          </a:xfrm>
          <a:prstGeom prst="rect">
            <a:avLst/>
          </a:prstGeom>
        </p:spPr>
        <p:txBody>
          <a:bodyPr/>
          <a:lstStyle/>
          <a:p>
            <a:pPr>
              <a:defRPr/>
            </a:pPr>
            <a:r>
              <a:rPr lang="en-GB" sz="2800" kern="0" dirty="0">
                <a:ea typeface="+mj-ea"/>
              </a:rPr>
              <a:t>IRU Academy Interactive Programme on Safe Loading and Cargo Securing</a:t>
            </a:r>
          </a:p>
        </p:txBody>
      </p:sp>
      <p:sp>
        <p:nvSpPr>
          <p:cNvPr id="21" name="Rectangle 3"/>
          <p:cNvSpPr>
            <a:spLocks noChangeArrowheads="1"/>
          </p:cNvSpPr>
          <p:nvPr/>
        </p:nvSpPr>
        <p:spPr bwMode="auto">
          <a:xfrm>
            <a:off x="6178131" y="1600200"/>
            <a:ext cx="2351926" cy="653897"/>
          </a:xfrm>
          <a:prstGeom prst="rect">
            <a:avLst/>
          </a:prstGeom>
          <a:noFill/>
          <a:ln w="9525" algn="ctr">
            <a:noFill/>
            <a:miter lim="800000"/>
            <a:headEnd/>
            <a:tailEnd/>
          </a:ln>
          <a:effectLst/>
        </p:spPr>
        <p:txBody>
          <a:bodyPr wrap="none">
            <a:spAutoFit/>
          </a:bodyPr>
          <a:lstStyle/>
          <a:p>
            <a:pPr algn="ctr">
              <a:lnSpc>
                <a:spcPct val="105000"/>
              </a:lnSpc>
              <a:spcBef>
                <a:spcPct val="50000"/>
              </a:spcBef>
              <a:spcAft>
                <a:spcPct val="15000"/>
              </a:spcAft>
              <a:buClr>
                <a:schemeClr val="bg1"/>
              </a:buClr>
              <a:defRPr/>
            </a:pPr>
            <a:r>
              <a:rPr lang="en-US" dirty="0">
                <a:solidFill>
                  <a:schemeClr val="accent1"/>
                </a:solidFill>
              </a:rPr>
              <a:t>Interactive simulation</a:t>
            </a:r>
            <a:br>
              <a:rPr lang="en-US" dirty="0">
                <a:solidFill>
                  <a:schemeClr val="accent1"/>
                </a:solidFill>
              </a:rPr>
            </a:br>
            <a:r>
              <a:rPr lang="en-US" dirty="0">
                <a:solidFill>
                  <a:schemeClr val="accent1"/>
                </a:solidFill>
              </a:rPr>
              <a:t>environment</a:t>
            </a:r>
          </a:p>
        </p:txBody>
      </p:sp>
      <p:pic>
        <p:nvPicPr>
          <p:cNvPr id="22" name="Picture 12" descr="simulator-1.tif"/>
          <p:cNvPicPr>
            <a:picLocks noChangeAspect="1"/>
          </p:cNvPicPr>
          <p:nvPr/>
        </p:nvPicPr>
        <p:blipFill>
          <a:blip r:embed="rId3" cstate="print"/>
          <a:srcRect l="5113" t="2122" r="5901" b="17509"/>
          <a:stretch>
            <a:fillRect/>
          </a:stretch>
        </p:blipFill>
        <p:spPr bwMode="auto">
          <a:xfrm>
            <a:off x="6076950" y="2565400"/>
            <a:ext cx="2554288" cy="1555750"/>
          </a:xfrm>
          <a:prstGeom prst="rect">
            <a:avLst/>
          </a:prstGeom>
          <a:ln>
            <a:noFill/>
          </a:ln>
          <a:effectLst>
            <a:outerShdw blurRad="292100" dist="139700" dir="2700000" algn="tl" rotWithShape="0">
              <a:srgbClr val="333333">
                <a:alpha val="65000"/>
              </a:srgbClr>
            </a:outerShdw>
          </a:effectLst>
        </p:spPr>
      </p:pic>
      <p:pic>
        <p:nvPicPr>
          <p:cNvPr id="23" name="Picture 15" descr="simulator-2.tif"/>
          <p:cNvPicPr>
            <a:picLocks noChangeAspect="1"/>
          </p:cNvPicPr>
          <p:nvPr/>
        </p:nvPicPr>
        <p:blipFill>
          <a:blip r:embed="rId4" cstate="print"/>
          <a:srcRect l="5113" t="10701" r="5901" b="5953"/>
          <a:stretch>
            <a:fillRect/>
          </a:stretch>
        </p:blipFill>
        <p:spPr bwMode="auto">
          <a:xfrm>
            <a:off x="6076950" y="4337050"/>
            <a:ext cx="2554288" cy="1612900"/>
          </a:xfrm>
          <a:prstGeom prst="rect">
            <a:avLst/>
          </a:prstGeom>
          <a:ln>
            <a:noFill/>
          </a:ln>
          <a:effectLst>
            <a:outerShdw blurRad="292100" dist="139700" dir="2700000" algn="tl" rotWithShape="0">
              <a:srgbClr val="333333">
                <a:alpha val="65000"/>
              </a:srgbClr>
            </a:outerShdw>
          </a:effectLst>
        </p:spPr>
      </p:pic>
      <p:sp>
        <p:nvSpPr>
          <p:cNvPr id="27" name="Rectangle 3"/>
          <p:cNvSpPr>
            <a:spLocks noChangeArrowheads="1"/>
          </p:cNvSpPr>
          <p:nvPr/>
        </p:nvSpPr>
        <p:spPr bwMode="auto">
          <a:xfrm>
            <a:off x="372781" y="3387570"/>
            <a:ext cx="5533747" cy="363048"/>
          </a:xfrm>
          <a:prstGeom prst="rect">
            <a:avLst/>
          </a:prstGeom>
          <a:noFill/>
          <a:ln w="9525" algn="ctr">
            <a:noFill/>
            <a:miter lim="800000"/>
            <a:headEnd/>
            <a:tailEnd/>
          </a:ln>
          <a:effectLst/>
        </p:spPr>
        <p:txBody>
          <a:bodyPr wrap="square">
            <a:spAutoFit/>
          </a:bodyPr>
          <a:lstStyle/>
          <a:p>
            <a:pPr algn="ctr">
              <a:lnSpc>
                <a:spcPct val="105000"/>
              </a:lnSpc>
              <a:spcBef>
                <a:spcPct val="50000"/>
              </a:spcBef>
              <a:spcAft>
                <a:spcPct val="15000"/>
              </a:spcAft>
              <a:buClr>
                <a:schemeClr val="bg1"/>
              </a:buClr>
              <a:defRPr/>
            </a:pPr>
            <a:r>
              <a:rPr lang="en-GB" dirty="0" smtClean="0">
                <a:solidFill>
                  <a:schemeClr val="accent1"/>
                </a:solidFill>
              </a:rPr>
              <a:t>Calculator: Specific and practical advices</a:t>
            </a:r>
            <a:endParaRPr lang="en-GB" dirty="0">
              <a:solidFill>
                <a:schemeClr val="accent1"/>
              </a:solidFill>
            </a:endParaRPr>
          </a:p>
        </p:txBody>
      </p:sp>
      <p:sp>
        <p:nvSpPr>
          <p:cNvPr id="28" name="Rectangle 27"/>
          <p:cNvSpPr/>
          <p:nvPr/>
        </p:nvSpPr>
        <p:spPr>
          <a:xfrm>
            <a:off x="548083" y="5941627"/>
            <a:ext cx="5256584" cy="586764"/>
          </a:xfrm>
          <a:prstGeom prst="rect">
            <a:avLst/>
          </a:prstGeom>
        </p:spPr>
        <p:txBody>
          <a:bodyPr wrap="square">
            <a:spAutoFit/>
          </a:bodyPr>
          <a:lstStyle/>
          <a:p>
            <a:pPr algn="ctr">
              <a:lnSpc>
                <a:spcPct val="105000"/>
              </a:lnSpc>
              <a:spcBef>
                <a:spcPct val="50000"/>
              </a:spcBef>
              <a:spcAft>
                <a:spcPct val="15000"/>
              </a:spcAft>
              <a:buClr>
                <a:schemeClr val="bg1"/>
              </a:buClr>
              <a:defRPr/>
            </a:pPr>
            <a:r>
              <a:rPr lang="en-US" sz="1200" dirty="0">
                <a:solidFill>
                  <a:schemeClr val="accent1"/>
                </a:solidFill>
              </a:rPr>
              <a:t>Latest International Reference Standard</a:t>
            </a:r>
          </a:p>
          <a:p>
            <a:pPr algn="ctr">
              <a:lnSpc>
                <a:spcPct val="105000"/>
              </a:lnSpc>
              <a:spcBef>
                <a:spcPct val="50000"/>
              </a:spcBef>
              <a:spcAft>
                <a:spcPct val="15000"/>
              </a:spcAft>
              <a:buClr>
                <a:schemeClr val="bg1"/>
              </a:buClr>
              <a:defRPr/>
            </a:pPr>
            <a:r>
              <a:rPr lang="en-US" sz="1200" dirty="0" smtClean="0">
                <a:solidFill>
                  <a:schemeClr val="accent1"/>
                </a:solidFill>
              </a:rPr>
              <a:t>EN </a:t>
            </a:r>
            <a:r>
              <a:rPr lang="en-US" sz="1200" dirty="0">
                <a:solidFill>
                  <a:schemeClr val="accent1"/>
                </a:solidFill>
              </a:rPr>
              <a:t>12195-1:2010 </a:t>
            </a:r>
          </a:p>
        </p:txBody>
      </p:sp>
      <p:pic>
        <p:nvPicPr>
          <p:cNvPr id="1026" name="Picture 2"/>
          <p:cNvPicPr>
            <a:picLocks noChangeAspect="1" noChangeArrowheads="1"/>
          </p:cNvPicPr>
          <p:nvPr/>
        </p:nvPicPr>
        <p:blipFill>
          <a:blip r:embed="rId5" cstate="print"/>
          <a:srcRect/>
          <a:stretch>
            <a:fillRect/>
          </a:stretch>
        </p:blipFill>
        <p:spPr bwMode="auto">
          <a:xfrm>
            <a:off x="315289" y="3816762"/>
            <a:ext cx="5550806" cy="2023492"/>
          </a:xfrm>
          <a:prstGeom prst="rect">
            <a:avLst/>
          </a:prstGeom>
          <a:noFill/>
          <a:ln w="9525">
            <a:solidFill>
              <a:schemeClr val="accent4">
                <a:lumMod val="60000"/>
                <a:lumOff val="40000"/>
              </a:schemeClr>
            </a:solidFill>
            <a:miter lim="800000"/>
            <a:headEnd/>
            <a:tailEnd/>
          </a:ln>
          <a:effectLst>
            <a:outerShdw blurRad="50800" dist="38100" dir="2700000" algn="tl" rotWithShape="0">
              <a:prstClr val="black">
                <a:alpha val="40000"/>
              </a:prstClr>
            </a:outerShdw>
          </a:effectLst>
        </p:spPr>
      </p:pic>
      <p:pic>
        <p:nvPicPr>
          <p:cNvPr id="29698" name="Picture 2"/>
          <p:cNvPicPr>
            <a:picLocks noChangeAspect="1" noChangeArrowheads="1"/>
          </p:cNvPicPr>
          <p:nvPr/>
        </p:nvPicPr>
        <p:blipFill>
          <a:blip r:embed="rId6" cstate="print"/>
          <a:srcRect/>
          <a:stretch>
            <a:fillRect/>
          </a:stretch>
        </p:blipFill>
        <p:spPr bwMode="auto">
          <a:xfrm>
            <a:off x="1392194" y="1081588"/>
            <a:ext cx="1569984" cy="2202735"/>
          </a:xfrm>
          <a:prstGeom prst="rect">
            <a:avLst/>
          </a:prstGeom>
          <a:noFill/>
          <a:ln w="9525">
            <a:noFill/>
            <a:miter lim="800000"/>
            <a:headEnd/>
            <a:tailEnd/>
          </a:ln>
        </p:spPr>
      </p:pic>
      <p:sp>
        <p:nvSpPr>
          <p:cNvPr id="10" name="Rectangle 3"/>
          <p:cNvSpPr>
            <a:spLocks noChangeArrowheads="1"/>
          </p:cNvSpPr>
          <p:nvPr/>
        </p:nvSpPr>
        <p:spPr bwMode="auto">
          <a:xfrm>
            <a:off x="3156339" y="1703173"/>
            <a:ext cx="2044149" cy="653897"/>
          </a:xfrm>
          <a:prstGeom prst="rect">
            <a:avLst/>
          </a:prstGeom>
          <a:noFill/>
          <a:ln w="9525" algn="ctr">
            <a:noFill/>
            <a:miter lim="800000"/>
            <a:headEnd/>
            <a:tailEnd/>
          </a:ln>
          <a:effectLst/>
        </p:spPr>
        <p:txBody>
          <a:bodyPr wrap="none">
            <a:spAutoFit/>
          </a:bodyPr>
          <a:lstStyle/>
          <a:p>
            <a:pPr algn="ctr">
              <a:lnSpc>
                <a:spcPct val="105000"/>
              </a:lnSpc>
              <a:buClr>
                <a:schemeClr val="bg1"/>
              </a:buClr>
              <a:defRPr/>
            </a:pPr>
            <a:r>
              <a:rPr lang="en-US" dirty="0" smtClean="0">
                <a:solidFill>
                  <a:schemeClr val="accent1"/>
                </a:solidFill>
              </a:rPr>
              <a:t>Industry reference</a:t>
            </a:r>
          </a:p>
          <a:p>
            <a:pPr algn="ctr">
              <a:lnSpc>
                <a:spcPct val="105000"/>
              </a:lnSpc>
              <a:buClr>
                <a:schemeClr val="bg1"/>
              </a:buClr>
              <a:defRPr/>
            </a:pPr>
            <a:r>
              <a:rPr lang="en-US" dirty="0" smtClean="0">
                <a:solidFill>
                  <a:schemeClr val="accent1"/>
                </a:solidFill>
              </a:rPr>
              <a:t> guidelines</a:t>
            </a:r>
            <a:endParaRPr lang="en-US" dirty="0">
              <a:solidFill>
                <a:schemeClr val="accent1"/>
              </a:solidFill>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67944" y="1196752"/>
            <a:ext cx="4896544" cy="5280586"/>
          </a:xfrm>
        </p:spPr>
        <p:txBody>
          <a:bodyPr>
            <a:normAutofit fontScale="92500" lnSpcReduction="10000"/>
          </a:bodyPr>
          <a:lstStyle/>
          <a:p>
            <a:r>
              <a:rPr lang="en-US" dirty="0" smtClean="0"/>
              <a:t>The aim of these guidelines is to provide basic practical information and instruction to all key stakeholders involved in the international road transport industry to correctly load and secure goods on vehicles, from the outset, improving global road traffic safety.</a:t>
            </a:r>
          </a:p>
          <a:p>
            <a:endParaRPr lang="en-US" sz="2800" dirty="0" smtClean="0"/>
          </a:p>
          <a:p>
            <a:pPr marL="3175" lvl="1" indent="-3175">
              <a:buNone/>
            </a:pPr>
            <a:r>
              <a:rPr lang="en-US" i="1" dirty="0" smtClean="0"/>
              <a:t>The guidelines should serve as a common basis for practical application and enforcement of load securing!</a:t>
            </a:r>
          </a:p>
          <a:p>
            <a:endParaRPr lang="fr-CH" dirty="0"/>
          </a:p>
        </p:txBody>
      </p:sp>
      <p:sp>
        <p:nvSpPr>
          <p:cNvPr id="3" name="Title 2"/>
          <p:cNvSpPr>
            <a:spLocks noGrp="1"/>
          </p:cNvSpPr>
          <p:nvPr>
            <p:ph type="title"/>
          </p:nvPr>
        </p:nvSpPr>
        <p:spPr>
          <a:xfrm>
            <a:off x="1403648" y="188640"/>
            <a:ext cx="7200800" cy="720080"/>
          </a:xfrm>
        </p:spPr>
        <p:txBody>
          <a:bodyPr>
            <a:normAutofit fontScale="90000"/>
          </a:bodyPr>
          <a:lstStyle/>
          <a:p>
            <a:r>
              <a:rPr lang="fr-CH" dirty="0" smtClean="0"/>
              <a:t>International Guidelines on Safe Load Securing</a:t>
            </a:r>
            <a:br>
              <a:rPr lang="fr-CH" dirty="0" smtClean="0"/>
            </a:br>
            <a:r>
              <a:rPr lang="fr-CH" dirty="0" smtClean="0"/>
              <a:t>for Road Transport</a:t>
            </a:r>
            <a:endParaRPr lang="fr-CH" dirty="0"/>
          </a:p>
        </p:txBody>
      </p:sp>
      <p:pic>
        <p:nvPicPr>
          <p:cNvPr id="5" name="Picture 2"/>
          <p:cNvPicPr>
            <a:picLocks noChangeAspect="1" noChangeArrowheads="1"/>
          </p:cNvPicPr>
          <p:nvPr/>
        </p:nvPicPr>
        <p:blipFill>
          <a:blip r:embed="rId3" cstate="print"/>
          <a:srcRect/>
          <a:stretch>
            <a:fillRect/>
          </a:stretch>
        </p:blipFill>
        <p:spPr bwMode="auto">
          <a:xfrm>
            <a:off x="323528" y="1196752"/>
            <a:ext cx="3537984" cy="4963899"/>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Physical background</a:t>
            </a:r>
            <a:endParaRPr lang="fr-CH" dirty="0"/>
          </a:p>
        </p:txBody>
      </p:sp>
      <p:pic>
        <p:nvPicPr>
          <p:cNvPr id="7" name="Content Placeholder 9" descr="1.jpg"/>
          <p:cNvPicPr>
            <a:picLocks noChangeAspect="1"/>
          </p:cNvPicPr>
          <p:nvPr/>
        </p:nvPicPr>
        <p:blipFill>
          <a:blip r:embed="rId3" cstate="print"/>
          <a:stretch>
            <a:fillRect/>
          </a:stretch>
        </p:blipFill>
        <p:spPr>
          <a:xfrm>
            <a:off x="5135004" y="2348880"/>
            <a:ext cx="3341218" cy="2973629"/>
          </a:xfrm>
          <a:prstGeom prst="rect">
            <a:avLst/>
          </a:prstGeom>
          <a:noFill/>
          <a:ln>
            <a:noFill/>
          </a:ln>
        </p:spPr>
      </p:pic>
      <p:sp>
        <p:nvSpPr>
          <p:cNvPr id="8" name="Rectangle 7"/>
          <p:cNvSpPr/>
          <p:nvPr/>
        </p:nvSpPr>
        <p:spPr>
          <a:xfrm>
            <a:off x="323528" y="1475492"/>
            <a:ext cx="8280920" cy="492443"/>
          </a:xfrm>
          <a:prstGeom prst="rect">
            <a:avLst/>
          </a:prstGeom>
        </p:spPr>
        <p:txBody>
          <a:bodyPr wrap="square">
            <a:spAutoFit/>
          </a:bodyPr>
          <a:lstStyle/>
          <a:p>
            <a:r>
              <a:rPr lang="en-GB" sz="2600" dirty="0" smtClean="0"/>
              <a:t>The load securing arrangements has to be based on:</a:t>
            </a:r>
          </a:p>
        </p:txBody>
      </p:sp>
      <p:sp>
        <p:nvSpPr>
          <p:cNvPr id="9" name="Rectangle 8"/>
          <p:cNvSpPr/>
          <p:nvPr/>
        </p:nvSpPr>
        <p:spPr>
          <a:xfrm>
            <a:off x="395536" y="2708920"/>
            <a:ext cx="4572000" cy="2154436"/>
          </a:xfrm>
          <a:prstGeom prst="rect">
            <a:avLst/>
          </a:prstGeom>
        </p:spPr>
        <p:txBody>
          <a:bodyPr wrap="square">
            <a:spAutoFit/>
          </a:bodyPr>
          <a:lstStyle/>
          <a:p>
            <a:pPr marL="1252538" lvl="1">
              <a:spcBef>
                <a:spcPts val="600"/>
              </a:spcBef>
              <a:spcAft>
                <a:spcPts val="600"/>
              </a:spcAft>
              <a:buFont typeface="Wingdings" pitchFamily="2" charset="2"/>
              <a:buChar char="ü"/>
            </a:pPr>
            <a:r>
              <a:rPr lang="en-GB" sz="2600" dirty="0" smtClean="0">
                <a:solidFill>
                  <a:schemeClr val="accent1"/>
                </a:solidFill>
              </a:rPr>
              <a:t> Accelerations</a:t>
            </a:r>
          </a:p>
          <a:p>
            <a:pPr marL="1252538" lvl="1">
              <a:spcBef>
                <a:spcPts val="600"/>
              </a:spcBef>
              <a:spcAft>
                <a:spcPts val="600"/>
              </a:spcAft>
              <a:buFont typeface="Wingdings" pitchFamily="2" charset="2"/>
              <a:buChar char="ü"/>
            </a:pPr>
            <a:r>
              <a:rPr lang="en-GB" sz="2600" dirty="0" smtClean="0">
                <a:solidFill>
                  <a:schemeClr val="accent1"/>
                </a:solidFill>
              </a:rPr>
              <a:t> Friction factors</a:t>
            </a:r>
          </a:p>
          <a:p>
            <a:pPr marL="1252538" lvl="1">
              <a:spcBef>
                <a:spcPts val="600"/>
              </a:spcBef>
              <a:spcAft>
                <a:spcPts val="600"/>
              </a:spcAft>
              <a:buFont typeface="Wingdings" pitchFamily="2" charset="2"/>
              <a:buChar char="ü"/>
            </a:pPr>
            <a:r>
              <a:rPr lang="en-GB" sz="2600" dirty="0" smtClean="0">
                <a:solidFill>
                  <a:schemeClr val="accent1"/>
                </a:solidFill>
              </a:rPr>
              <a:t> Safety factors</a:t>
            </a:r>
          </a:p>
          <a:p>
            <a:pPr marL="1252538" lvl="1">
              <a:spcBef>
                <a:spcPts val="600"/>
              </a:spcBef>
              <a:spcAft>
                <a:spcPts val="600"/>
              </a:spcAft>
              <a:buFont typeface="Wingdings" pitchFamily="2" charset="2"/>
              <a:buChar char="ü"/>
            </a:pPr>
            <a:r>
              <a:rPr lang="en-GB" sz="2600" dirty="0" smtClean="0">
                <a:solidFill>
                  <a:schemeClr val="accent1"/>
                </a:solidFill>
              </a:rPr>
              <a:t> Test methods</a:t>
            </a:r>
            <a:endParaRPr lang="fr-CH" sz="2600" dirty="0">
              <a:solidFill>
                <a:schemeClr val="accent1"/>
              </a:solidFill>
            </a:endParaRPr>
          </a:p>
        </p:txBody>
      </p:sp>
      <p:sp>
        <p:nvSpPr>
          <p:cNvPr id="10" name="Rectangle 9"/>
          <p:cNvSpPr/>
          <p:nvPr/>
        </p:nvSpPr>
        <p:spPr>
          <a:xfrm>
            <a:off x="395536" y="5446965"/>
            <a:ext cx="8136904" cy="830997"/>
          </a:xfrm>
          <a:prstGeom prst="rect">
            <a:avLst/>
          </a:prstGeom>
        </p:spPr>
        <p:txBody>
          <a:bodyPr wrap="square">
            <a:spAutoFit/>
          </a:bodyPr>
          <a:lstStyle/>
          <a:p>
            <a:pPr algn="ctr"/>
            <a:r>
              <a:rPr lang="en-US" sz="2400" dirty="0" smtClean="0">
                <a:solidFill>
                  <a:schemeClr val="accent1"/>
                </a:solidFill>
              </a:rPr>
              <a:t>….these parameters are described in the standard EN 12195-1:2010</a:t>
            </a:r>
            <a:endParaRPr lang="en-US" sz="2400" dirty="0">
              <a:solidFill>
                <a:schemeClr val="accent1"/>
              </a:solidFill>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GB" dirty="0" smtClean="0"/>
              <a:t>To avoid loads from sliding, tilting and rolling the following principles shall be considered:</a:t>
            </a:r>
          </a:p>
          <a:p>
            <a:endParaRPr lang="en-GB" dirty="0" smtClean="0"/>
          </a:p>
          <a:p>
            <a:pPr lvl="1"/>
            <a:r>
              <a:rPr lang="en-US" dirty="0" smtClean="0"/>
              <a:t>Securing direction</a:t>
            </a:r>
          </a:p>
          <a:p>
            <a:pPr lvl="1"/>
            <a:r>
              <a:rPr lang="en-US" dirty="0" smtClean="0"/>
              <a:t>Securing method and equipments</a:t>
            </a:r>
          </a:p>
          <a:p>
            <a:pPr lvl="1"/>
            <a:r>
              <a:rPr lang="en-US" dirty="0" smtClean="0"/>
              <a:t>Friction</a:t>
            </a:r>
          </a:p>
          <a:p>
            <a:pPr lvl="1"/>
            <a:r>
              <a:rPr lang="en-US" dirty="0" smtClean="0"/>
              <a:t>Dimensions / center of gravity</a:t>
            </a:r>
          </a:p>
          <a:p>
            <a:pPr lvl="1"/>
            <a:r>
              <a:rPr lang="en-US" dirty="0" smtClean="0"/>
              <a:t>Mass of the load</a:t>
            </a:r>
            <a:endParaRPr lang="fr-CH" dirty="0"/>
          </a:p>
        </p:txBody>
      </p:sp>
      <p:sp>
        <p:nvSpPr>
          <p:cNvPr id="4" name="Title 3"/>
          <p:cNvSpPr>
            <a:spLocks noGrp="1"/>
          </p:cNvSpPr>
          <p:nvPr>
            <p:ph type="title"/>
          </p:nvPr>
        </p:nvSpPr>
        <p:spPr/>
        <p:txBody>
          <a:bodyPr/>
          <a:lstStyle/>
          <a:p>
            <a:r>
              <a:rPr lang="en-GB" dirty="0" smtClean="0"/>
              <a:t>Following principles</a:t>
            </a:r>
            <a:endParaRPr lang="en-GB" dirty="0"/>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nl-BE" dirty="0" smtClean="0"/>
              <a:t>Road transport vehicles are in particular sensitive regarding the position of the centre of gravity of the loads loaded onto vehicles, due to specified axle loads.</a:t>
            </a:r>
            <a:endParaRPr lang="fr-CH" dirty="0"/>
          </a:p>
        </p:txBody>
      </p:sp>
      <p:sp>
        <p:nvSpPr>
          <p:cNvPr id="4" name="Title 3"/>
          <p:cNvSpPr>
            <a:spLocks noGrp="1"/>
          </p:cNvSpPr>
          <p:nvPr>
            <p:ph type="title"/>
          </p:nvPr>
        </p:nvSpPr>
        <p:spPr/>
        <p:txBody>
          <a:bodyPr/>
          <a:lstStyle/>
          <a:p>
            <a:r>
              <a:rPr lang="en-GB" dirty="0" smtClean="0"/>
              <a:t>Load distribution</a:t>
            </a:r>
            <a:endParaRPr lang="fr-CH" dirty="0"/>
          </a:p>
        </p:txBody>
      </p:sp>
      <p:pic>
        <p:nvPicPr>
          <p:cNvPr id="6" name="Picture 2" descr="V:\IRUNET Files\CIT\Loading securing\IRU SLC Guidelines\Figures &amp; Annex 1\Page 11.jpg"/>
          <p:cNvPicPr>
            <a:picLocks noChangeAspect="1" noChangeArrowheads="1"/>
          </p:cNvPicPr>
          <p:nvPr/>
        </p:nvPicPr>
        <p:blipFill>
          <a:blip r:embed="rId3" cstate="print"/>
          <a:srcRect/>
          <a:stretch>
            <a:fillRect/>
          </a:stretch>
        </p:blipFill>
        <p:spPr bwMode="auto">
          <a:xfrm>
            <a:off x="2339752" y="2954715"/>
            <a:ext cx="4464496" cy="3637489"/>
          </a:xfrm>
          <a:prstGeom prst="rect">
            <a:avLst/>
          </a:prstGeom>
          <a:noFill/>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Restraining methods are principally</a:t>
            </a:r>
            <a:endParaRPr lang="fr-CH" dirty="0" smtClean="0"/>
          </a:p>
          <a:p>
            <a:pPr lvl="1"/>
            <a:r>
              <a:rPr lang="en-US" dirty="0" smtClean="0"/>
              <a:t>locking</a:t>
            </a:r>
            <a:endParaRPr lang="fr-CH" dirty="0" smtClean="0"/>
          </a:p>
          <a:p>
            <a:pPr lvl="1"/>
            <a:r>
              <a:rPr lang="en-US" dirty="0" smtClean="0"/>
              <a:t>blocking</a:t>
            </a:r>
            <a:endParaRPr lang="fr-CH" dirty="0" smtClean="0"/>
          </a:p>
          <a:p>
            <a:pPr lvl="1"/>
            <a:r>
              <a:rPr lang="en-US" dirty="0" smtClean="0"/>
              <a:t>direct lashing</a:t>
            </a:r>
            <a:endParaRPr lang="fr-CH" dirty="0" smtClean="0"/>
          </a:p>
          <a:p>
            <a:pPr lvl="1"/>
            <a:r>
              <a:rPr lang="en-US" dirty="0" smtClean="0"/>
              <a:t>top-over lashing</a:t>
            </a:r>
            <a:endParaRPr lang="fr-CH" dirty="0" smtClean="0"/>
          </a:p>
          <a:p>
            <a:pPr lvl="1"/>
            <a:r>
              <a:rPr lang="en-US" dirty="0" smtClean="0"/>
              <a:t>combinations of methods in conjunction with friction</a:t>
            </a:r>
            <a:endParaRPr lang="fr-CH" dirty="0" smtClean="0"/>
          </a:p>
          <a:p>
            <a:endParaRPr lang="fr-CH" dirty="0"/>
          </a:p>
        </p:txBody>
      </p:sp>
      <p:sp>
        <p:nvSpPr>
          <p:cNvPr id="3" name="Title 2"/>
          <p:cNvSpPr>
            <a:spLocks noGrp="1"/>
          </p:cNvSpPr>
          <p:nvPr>
            <p:ph type="title"/>
          </p:nvPr>
        </p:nvSpPr>
        <p:spPr/>
        <p:txBody>
          <a:bodyPr/>
          <a:lstStyle/>
          <a:p>
            <a:r>
              <a:rPr lang="en-GB" dirty="0" smtClean="0"/>
              <a:t>Restraining methods</a:t>
            </a:r>
            <a:endParaRPr lang="fr-CH" dirty="0"/>
          </a:p>
        </p:txBody>
      </p:sp>
      <p:pic>
        <p:nvPicPr>
          <p:cNvPr id="6" name="Picture 5" descr="13.JPG"/>
          <p:cNvPicPr>
            <a:picLocks noChangeAspect="1"/>
          </p:cNvPicPr>
          <p:nvPr/>
        </p:nvPicPr>
        <p:blipFill>
          <a:blip r:embed="rId3" cstate="print"/>
          <a:stretch>
            <a:fillRect/>
          </a:stretch>
        </p:blipFill>
        <p:spPr>
          <a:xfrm>
            <a:off x="3240360" y="4189972"/>
            <a:ext cx="2915816" cy="2231910"/>
          </a:xfrm>
          <a:prstGeom prst="rect">
            <a:avLst/>
          </a:prstGeom>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CH" dirty="0" err="1" smtClean="0"/>
              <a:t>Blocking</a:t>
            </a:r>
            <a:endParaRPr lang="fr-CH" dirty="0"/>
          </a:p>
        </p:txBody>
      </p:sp>
      <p:pic>
        <p:nvPicPr>
          <p:cNvPr id="6" name="Content Placeholder 5" descr="12.jpg"/>
          <p:cNvPicPr>
            <a:picLocks noGrp="1" noChangeAspect="1"/>
          </p:cNvPicPr>
          <p:nvPr>
            <p:ph idx="4294967295"/>
          </p:nvPr>
        </p:nvPicPr>
        <p:blipFill>
          <a:blip r:embed="rId3" cstate="print"/>
          <a:stretch>
            <a:fillRect/>
          </a:stretch>
        </p:blipFill>
        <p:spPr>
          <a:xfrm>
            <a:off x="570805" y="2060575"/>
            <a:ext cx="3713163" cy="2813050"/>
          </a:xfrm>
          <a:prstGeom prst="rect">
            <a:avLst/>
          </a:prstGeom>
        </p:spPr>
      </p:pic>
      <p:pic>
        <p:nvPicPr>
          <p:cNvPr id="7" name="Picture 6" descr="14bis.jpg"/>
          <p:cNvPicPr>
            <a:picLocks noChangeAspect="1"/>
          </p:cNvPicPr>
          <p:nvPr/>
        </p:nvPicPr>
        <p:blipFill>
          <a:blip r:embed="rId4" cstate="print"/>
          <a:stretch>
            <a:fillRect/>
          </a:stretch>
        </p:blipFill>
        <p:spPr>
          <a:xfrm>
            <a:off x="4994187" y="2852936"/>
            <a:ext cx="3394237" cy="2952328"/>
          </a:xfrm>
          <a:prstGeom prst="rect">
            <a:avLst/>
          </a:prstGeom>
        </p:spPr>
      </p:pic>
      <p:sp>
        <p:nvSpPr>
          <p:cNvPr id="8" name="Rectangle 7"/>
          <p:cNvSpPr/>
          <p:nvPr/>
        </p:nvSpPr>
        <p:spPr>
          <a:xfrm>
            <a:off x="251520" y="1412776"/>
            <a:ext cx="4724370" cy="461665"/>
          </a:xfrm>
          <a:prstGeom prst="rect">
            <a:avLst/>
          </a:prstGeom>
        </p:spPr>
        <p:txBody>
          <a:bodyPr wrap="square">
            <a:spAutoFit/>
          </a:bodyPr>
          <a:lstStyle/>
          <a:p>
            <a:pPr>
              <a:buNone/>
            </a:pPr>
            <a:r>
              <a:rPr lang="en-GB" sz="2400" dirty="0" smtClean="0">
                <a:solidFill>
                  <a:schemeClr val="accent1"/>
                </a:solidFill>
              </a:rPr>
              <a:t>Blocking by headboard and sides</a:t>
            </a:r>
            <a:endParaRPr lang="en-GB" sz="2400" dirty="0">
              <a:solidFill>
                <a:schemeClr val="accent1"/>
              </a:solidFill>
            </a:endParaRPr>
          </a:p>
        </p:txBody>
      </p:sp>
      <p:sp>
        <p:nvSpPr>
          <p:cNvPr id="9" name="Rectangle 8"/>
          <p:cNvSpPr/>
          <p:nvPr/>
        </p:nvSpPr>
        <p:spPr>
          <a:xfrm>
            <a:off x="2771800" y="5805264"/>
            <a:ext cx="6120680" cy="461665"/>
          </a:xfrm>
          <a:prstGeom prst="rect">
            <a:avLst/>
          </a:prstGeom>
        </p:spPr>
        <p:txBody>
          <a:bodyPr wrap="square">
            <a:spAutoFit/>
          </a:bodyPr>
          <a:lstStyle/>
          <a:p>
            <a:pPr>
              <a:buNone/>
            </a:pPr>
            <a:r>
              <a:rPr lang="en-GB" sz="2400" dirty="0" smtClean="0">
                <a:solidFill>
                  <a:schemeClr val="accent1"/>
                </a:solidFill>
              </a:rPr>
              <a:t>Blocking with filler between the rows of load</a:t>
            </a:r>
            <a:endParaRPr lang="en-GB" sz="2400" dirty="0">
              <a:solidFill>
                <a:schemeClr val="accent1"/>
              </a:solidFill>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noProof="0" dirty="0" smtClean="0"/>
              <a:t>Never again...</a:t>
            </a:r>
            <a:endParaRPr lang="en-GB" noProof="0" dirty="0"/>
          </a:p>
        </p:txBody>
      </p:sp>
      <p:pic>
        <p:nvPicPr>
          <p:cNvPr id="4" name="Picture 18" descr="13 metaxbil ved Skalborg - 1.bmp"/>
          <p:cNvPicPr>
            <a:picLocks noChangeAspect="1"/>
          </p:cNvPicPr>
          <p:nvPr/>
        </p:nvPicPr>
        <p:blipFill>
          <a:blip r:embed="rId2" cstate="print"/>
          <a:srcRect/>
          <a:stretch>
            <a:fillRect/>
          </a:stretch>
        </p:blipFill>
        <p:spPr bwMode="auto">
          <a:xfrm>
            <a:off x="3131840" y="4725144"/>
            <a:ext cx="2699792" cy="1800838"/>
          </a:xfrm>
          <a:prstGeom prst="rect">
            <a:avLst/>
          </a:prstGeom>
          <a:noFill/>
          <a:ln w="9525">
            <a:noFill/>
            <a:miter lim="800000"/>
            <a:headEnd/>
            <a:tailEnd/>
          </a:ln>
        </p:spPr>
      </p:pic>
      <p:pic>
        <p:nvPicPr>
          <p:cNvPr id="6" name="Picture 2" descr="C:\Users\cmauley\AppData\Local\Microsoft\Windows\Temporary Internet Files\Content.Outlook\ADY5UE1T\iStock_000016186533Large.jpg"/>
          <p:cNvPicPr>
            <a:picLocks noChangeAspect="1" noChangeArrowheads="1"/>
          </p:cNvPicPr>
          <p:nvPr/>
        </p:nvPicPr>
        <p:blipFill>
          <a:blip r:embed="rId3" cstate="print"/>
          <a:srcRect/>
          <a:stretch>
            <a:fillRect/>
          </a:stretch>
        </p:blipFill>
        <p:spPr bwMode="auto">
          <a:xfrm>
            <a:off x="251520" y="1412776"/>
            <a:ext cx="4124058" cy="2880320"/>
          </a:xfrm>
          <a:prstGeom prst="rect">
            <a:avLst/>
          </a:prstGeom>
          <a:noFill/>
        </p:spPr>
      </p:pic>
      <p:pic>
        <p:nvPicPr>
          <p:cNvPr id="7" name="Picture 2" descr="C:\Users\cmauley\AppData\Local\Microsoft\Windows\Temporary Internet Files\Content.Outlook\ADY5UE1T\iStock_000001025160Large.jpg"/>
          <p:cNvPicPr>
            <a:picLocks noChangeAspect="1" noChangeArrowheads="1"/>
          </p:cNvPicPr>
          <p:nvPr/>
        </p:nvPicPr>
        <p:blipFill>
          <a:blip r:embed="rId4" cstate="print"/>
          <a:srcRect/>
          <a:stretch>
            <a:fillRect/>
          </a:stretch>
        </p:blipFill>
        <p:spPr bwMode="auto">
          <a:xfrm>
            <a:off x="4644008" y="1412775"/>
            <a:ext cx="4248472" cy="2880321"/>
          </a:xfrm>
          <a:prstGeom prst="rect">
            <a:avLst/>
          </a:prstGeom>
          <a:noFill/>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Blocking</a:t>
            </a:r>
            <a:endParaRPr lang="en-GB" dirty="0"/>
          </a:p>
        </p:txBody>
      </p:sp>
      <p:sp>
        <p:nvSpPr>
          <p:cNvPr id="3" name="Rectangle 2"/>
          <p:cNvSpPr/>
          <p:nvPr/>
        </p:nvSpPr>
        <p:spPr>
          <a:xfrm>
            <a:off x="3536527" y="1988840"/>
            <a:ext cx="5355953" cy="461665"/>
          </a:xfrm>
          <a:prstGeom prst="rect">
            <a:avLst/>
          </a:prstGeom>
        </p:spPr>
        <p:txBody>
          <a:bodyPr wrap="none">
            <a:spAutoFit/>
          </a:bodyPr>
          <a:lstStyle/>
          <a:p>
            <a:pPr>
              <a:buNone/>
            </a:pPr>
            <a:r>
              <a:rPr lang="en-GB" sz="2400" dirty="0" smtClean="0">
                <a:solidFill>
                  <a:schemeClr val="accent1"/>
                </a:solidFill>
              </a:rPr>
              <a:t>Blocking with pallets in rear direction</a:t>
            </a:r>
            <a:endParaRPr lang="en-GB" sz="2400" dirty="0">
              <a:solidFill>
                <a:schemeClr val="accent1"/>
              </a:solidFill>
            </a:endParaRPr>
          </a:p>
        </p:txBody>
      </p:sp>
      <p:pic>
        <p:nvPicPr>
          <p:cNvPr id="4" name="Content Placeholder 5" descr="16.jpg"/>
          <p:cNvPicPr>
            <a:picLocks noChangeAspect="1"/>
          </p:cNvPicPr>
          <p:nvPr/>
        </p:nvPicPr>
        <p:blipFill>
          <a:blip r:embed="rId3" cstate="print"/>
          <a:stretch>
            <a:fillRect/>
          </a:stretch>
        </p:blipFill>
        <p:spPr>
          <a:xfrm>
            <a:off x="323528" y="1012884"/>
            <a:ext cx="2448272" cy="2704148"/>
          </a:xfrm>
          <a:prstGeom prst="rect">
            <a:avLst/>
          </a:prstGeom>
        </p:spPr>
      </p:pic>
      <p:pic>
        <p:nvPicPr>
          <p:cNvPr id="5" name="Picture 4" descr="17.jpg"/>
          <p:cNvPicPr>
            <a:picLocks noChangeAspect="1"/>
          </p:cNvPicPr>
          <p:nvPr/>
        </p:nvPicPr>
        <p:blipFill>
          <a:blip r:embed="rId4" cstate="print"/>
          <a:stretch>
            <a:fillRect/>
          </a:stretch>
        </p:blipFill>
        <p:spPr>
          <a:xfrm>
            <a:off x="323528" y="3717032"/>
            <a:ext cx="4186982" cy="2517707"/>
          </a:xfrm>
          <a:prstGeom prst="rect">
            <a:avLst/>
          </a:prstGeom>
        </p:spPr>
      </p:pic>
      <p:pic>
        <p:nvPicPr>
          <p:cNvPr id="6" name="Picture 5" descr="18.jpg"/>
          <p:cNvPicPr>
            <a:picLocks noChangeAspect="1"/>
          </p:cNvPicPr>
          <p:nvPr/>
        </p:nvPicPr>
        <p:blipFill>
          <a:blip r:embed="rId5" cstate="print"/>
          <a:stretch>
            <a:fillRect/>
          </a:stretch>
        </p:blipFill>
        <p:spPr>
          <a:xfrm>
            <a:off x="4716016" y="3717032"/>
            <a:ext cx="4176464" cy="2520280"/>
          </a:xfrm>
          <a:prstGeom prst="rect">
            <a:avLst/>
          </a:prstGeom>
        </p:spPr>
      </p:pic>
      <p:sp>
        <p:nvSpPr>
          <p:cNvPr id="7" name="Rectangle 6"/>
          <p:cNvSpPr/>
          <p:nvPr/>
        </p:nvSpPr>
        <p:spPr>
          <a:xfrm>
            <a:off x="1979712" y="6135687"/>
            <a:ext cx="5187639" cy="461665"/>
          </a:xfrm>
          <a:prstGeom prst="rect">
            <a:avLst/>
          </a:prstGeom>
        </p:spPr>
        <p:txBody>
          <a:bodyPr wrap="none">
            <a:spAutoFit/>
          </a:bodyPr>
          <a:lstStyle/>
          <a:p>
            <a:pPr>
              <a:buNone/>
            </a:pPr>
            <a:r>
              <a:rPr lang="en-GB" sz="2400" dirty="0" smtClean="0">
                <a:solidFill>
                  <a:schemeClr val="accent1"/>
                </a:solidFill>
              </a:rPr>
              <a:t>Threshold blocking or panel blocking</a:t>
            </a:r>
            <a:endParaRPr lang="en-GB" sz="2400" dirty="0">
              <a:solidFill>
                <a:schemeClr val="accent1"/>
              </a:solidFill>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Lashing equipment</a:t>
            </a:r>
            <a:endParaRPr lang="fr-CH" dirty="0"/>
          </a:p>
        </p:txBody>
      </p:sp>
      <p:sp>
        <p:nvSpPr>
          <p:cNvPr id="3" name="Text Placeholder 2"/>
          <p:cNvSpPr>
            <a:spLocks noGrp="1"/>
          </p:cNvSpPr>
          <p:nvPr>
            <p:ph type="body" idx="1"/>
          </p:nvPr>
        </p:nvSpPr>
        <p:spPr/>
        <p:txBody>
          <a:bodyPr/>
          <a:lstStyle/>
          <a:p>
            <a:endParaRPr lang="fr-CH"/>
          </a:p>
        </p:txBody>
      </p:sp>
      <p:sp>
        <p:nvSpPr>
          <p:cNvPr id="4" name="Content Placeholder 3"/>
          <p:cNvSpPr>
            <a:spLocks noGrp="1"/>
          </p:cNvSpPr>
          <p:nvPr>
            <p:ph sz="half" idx="2"/>
          </p:nvPr>
        </p:nvSpPr>
        <p:spPr/>
        <p:txBody>
          <a:bodyPr/>
          <a:lstStyle/>
          <a:p>
            <a:pPr>
              <a:buFont typeface="Wingdings" pitchFamily="2" charset="2"/>
              <a:buChar char="ü"/>
            </a:pPr>
            <a:r>
              <a:rPr lang="en-US" sz="2400" dirty="0" smtClean="0">
                <a:solidFill>
                  <a:schemeClr val="accent1"/>
                </a:solidFill>
              </a:rPr>
              <a:t>Webbing assemblies</a:t>
            </a:r>
          </a:p>
          <a:p>
            <a:pPr>
              <a:buFont typeface="Wingdings" pitchFamily="2" charset="2"/>
              <a:buChar char="ü"/>
            </a:pPr>
            <a:r>
              <a:rPr lang="en-US" sz="2400" dirty="0" smtClean="0">
                <a:solidFill>
                  <a:schemeClr val="accent1"/>
                </a:solidFill>
              </a:rPr>
              <a:t>Chain </a:t>
            </a:r>
          </a:p>
          <a:p>
            <a:pPr>
              <a:buFont typeface="Wingdings" pitchFamily="2" charset="2"/>
              <a:buChar char="ü"/>
            </a:pPr>
            <a:r>
              <a:rPr lang="en-US" sz="2400" dirty="0" smtClean="0">
                <a:solidFill>
                  <a:schemeClr val="accent1"/>
                </a:solidFill>
              </a:rPr>
              <a:t>Wire rope </a:t>
            </a:r>
          </a:p>
          <a:p>
            <a:pPr>
              <a:buFont typeface="Wingdings" pitchFamily="2" charset="2"/>
              <a:buChar char="ü"/>
            </a:pPr>
            <a:r>
              <a:rPr lang="en-US" sz="2400" dirty="0" smtClean="0">
                <a:solidFill>
                  <a:schemeClr val="accent1"/>
                </a:solidFill>
              </a:rPr>
              <a:t>Nets or covers with lashings</a:t>
            </a:r>
          </a:p>
          <a:p>
            <a:pPr>
              <a:buFont typeface="Wingdings" pitchFamily="2" charset="2"/>
              <a:buChar char="ü"/>
            </a:pPr>
            <a:r>
              <a:rPr lang="en-US" sz="2400" dirty="0" smtClean="0">
                <a:solidFill>
                  <a:schemeClr val="accent1"/>
                </a:solidFill>
              </a:rPr>
              <a:t>Ropes</a:t>
            </a:r>
          </a:p>
          <a:p>
            <a:pPr>
              <a:buFont typeface="Wingdings" pitchFamily="2" charset="2"/>
              <a:buChar char="ü"/>
            </a:pPr>
            <a:r>
              <a:rPr lang="en-US" sz="2400" dirty="0" smtClean="0">
                <a:solidFill>
                  <a:schemeClr val="accent1"/>
                </a:solidFill>
              </a:rPr>
              <a:t>Blocking boards</a:t>
            </a:r>
          </a:p>
          <a:p>
            <a:endParaRPr lang="fr-CH" dirty="0"/>
          </a:p>
        </p:txBody>
      </p:sp>
      <p:sp>
        <p:nvSpPr>
          <p:cNvPr id="5" name="Text Placeholder 4"/>
          <p:cNvSpPr>
            <a:spLocks noGrp="1"/>
          </p:cNvSpPr>
          <p:nvPr>
            <p:ph type="body" idx="10"/>
          </p:nvPr>
        </p:nvSpPr>
        <p:spPr/>
        <p:txBody>
          <a:bodyPr/>
          <a:lstStyle/>
          <a:p>
            <a:endParaRPr lang="fr-CH"/>
          </a:p>
        </p:txBody>
      </p:sp>
      <p:pic>
        <p:nvPicPr>
          <p:cNvPr id="7" name="Picture 2" descr="V:\IRUNET Files\CIT\Loading securing\IRU SLC Guidelines\Figures &amp; Annex 1\37.jpg"/>
          <p:cNvPicPr>
            <a:picLocks noGrp="1" noChangeAspect="1" noChangeArrowheads="1"/>
          </p:cNvPicPr>
          <p:nvPr>
            <p:ph sz="half" idx="11"/>
          </p:nvPr>
        </p:nvPicPr>
        <p:blipFill>
          <a:blip r:embed="rId3" cstate="print"/>
          <a:srcRect/>
          <a:stretch>
            <a:fillRect/>
          </a:stretch>
        </p:blipFill>
        <p:spPr bwMode="auto">
          <a:xfrm>
            <a:off x="4644008" y="1698948"/>
            <a:ext cx="4320480" cy="3240360"/>
          </a:xfrm>
          <a:prstGeom prst="rect">
            <a:avLst/>
          </a:prstGeom>
          <a:noFill/>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fr-CH"/>
          </a:p>
        </p:txBody>
      </p:sp>
      <p:sp>
        <p:nvSpPr>
          <p:cNvPr id="3" name="Content Placeholder 2"/>
          <p:cNvSpPr>
            <a:spLocks noGrp="1"/>
          </p:cNvSpPr>
          <p:nvPr>
            <p:ph sz="half" idx="2"/>
          </p:nvPr>
        </p:nvSpPr>
        <p:spPr/>
        <p:txBody>
          <a:bodyPr/>
          <a:lstStyle/>
          <a:p>
            <a:pPr>
              <a:buFont typeface="Wingdings" pitchFamily="2" charset="2"/>
              <a:buChar char="ü"/>
            </a:pPr>
            <a:r>
              <a:rPr lang="en-US" sz="2400" dirty="0" smtClean="0">
                <a:solidFill>
                  <a:schemeClr val="accent1"/>
                </a:solidFill>
              </a:rPr>
              <a:t>Friction mats</a:t>
            </a:r>
          </a:p>
          <a:p>
            <a:pPr>
              <a:buFont typeface="Wingdings" pitchFamily="2" charset="2"/>
              <a:buChar char="ü"/>
            </a:pPr>
            <a:r>
              <a:rPr lang="en-US" sz="2400" dirty="0" smtClean="0">
                <a:solidFill>
                  <a:schemeClr val="accent1"/>
                </a:solidFill>
              </a:rPr>
              <a:t>Wood runner</a:t>
            </a:r>
          </a:p>
          <a:p>
            <a:pPr>
              <a:buFont typeface="Wingdings" pitchFamily="2" charset="2"/>
              <a:buChar char="ü"/>
            </a:pPr>
            <a:r>
              <a:rPr lang="en-US" sz="2400" dirty="0" smtClean="0">
                <a:solidFill>
                  <a:schemeClr val="accent1"/>
                </a:solidFill>
              </a:rPr>
              <a:t>Shrink film and stretch film</a:t>
            </a:r>
          </a:p>
          <a:p>
            <a:pPr>
              <a:buFont typeface="Wingdings" pitchFamily="2" charset="2"/>
              <a:buChar char="ü"/>
            </a:pPr>
            <a:r>
              <a:rPr lang="en-US" sz="2400" dirty="0" smtClean="0">
                <a:solidFill>
                  <a:schemeClr val="accent1"/>
                </a:solidFill>
              </a:rPr>
              <a:t>Steel or plastic band straps</a:t>
            </a:r>
          </a:p>
          <a:p>
            <a:pPr marL="273050" indent="-273050">
              <a:buFont typeface="Wingdings" pitchFamily="2" charset="2"/>
              <a:buChar char="ü"/>
            </a:pPr>
            <a:r>
              <a:rPr lang="en-US" sz="2400" dirty="0" smtClean="0">
                <a:solidFill>
                  <a:schemeClr val="accent1"/>
                </a:solidFill>
              </a:rPr>
              <a:t>Edge beams protector (</a:t>
            </a:r>
            <a:r>
              <a:rPr lang="en-US" sz="2400" dirty="0" err="1" smtClean="0">
                <a:solidFill>
                  <a:schemeClr val="accent1"/>
                </a:solidFill>
              </a:rPr>
              <a:t>aluminium</a:t>
            </a:r>
            <a:r>
              <a:rPr lang="en-US" sz="2400" dirty="0" smtClean="0">
                <a:solidFill>
                  <a:schemeClr val="accent1"/>
                </a:solidFill>
              </a:rPr>
              <a:t>, plastic, wood)</a:t>
            </a:r>
          </a:p>
          <a:p>
            <a:pPr>
              <a:buFont typeface="Wingdings" pitchFamily="2" charset="2"/>
              <a:buChar char="ü"/>
            </a:pPr>
            <a:r>
              <a:rPr lang="en-US" sz="2400" dirty="0" smtClean="0">
                <a:solidFill>
                  <a:schemeClr val="accent1"/>
                </a:solidFill>
              </a:rPr>
              <a:t>Protective spacers</a:t>
            </a:r>
          </a:p>
          <a:p>
            <a:pPr>
              <a:buFont typeface="Wingdings" pitchFamily="2" charset="2"/>
              <a:buChar char="ü"/>
            </a:pPr>
            <a:r>
              <a:rPr lang="en-US" sz="2400" dirty="0" smtClean="0">
                <a:solidFill>
                  <a:schemeClr val="accent1"/>
                </a:solidFill>
              </a:rPr>
              <a:t>Tag washers</a:t>
            </a:r>
          </a:p>
          <a:p>
            <a:endParaRPr lang="fr-CH" dirty="0"/>
          </a:p>
        </p:txBody>
      </p:sp>
      <p:sp>
        <p:nvSpPr>
          <p:cNvPr id="4" name="Title 3"/>
          <p:cNvSpPr>
            <a:spLocks noGrp="1"/>
          </p:cNvSpPr>
          <p:nvPr>
            <p:ph type="title"/>
          </p:nvPr>
        </p:nvSpPr>
        <p:spPr/>
        <p:txBody>
          <a:bodyPr/>
          <a:lstStyle/>
          <a:p>
            <a:r>
              <a:rPr lang="en-GB" dirty="0" smtClean="0"/>
              <a:t>Supporting equipment</a:t>
            </a:r>
            <a:endParaRPr lang="fr-CH" dirty="0"/>
          </a:p>
        </p:txBody>
      </p:sp>
      <p:sp>
        <p:nvSpPr>
          <p:cNvPr id="5" name="Text Placeholder 4"/>
          <p:cNvSpPr>
            <a:spLocks noGrp="1"/>
          </p:cNvSpPr>
          <p:nvPr>
            <p:ph type="body" idx="10"/>
          </p:nvPr>
        </p:nvSpPr>
        <p:spPr/>
        <p:txBody>
          <a:bodyPr/>
          <a:lstStyle/>
          <a:p>
            <a:endParaRPr lang="fr-CH"/>
          </a:p>
        </p:txBody>
      </p:sp>
      <p:pic>
        <p:nvPicPr>
          <p:cNvPr id="7" name="Picture 2" descr="V:\IRUNET Files\CIT\Loading securing\IRU SLC Guidelines\Figures &amp; Annex 1\55.jpg"/>
          <p:cNvPicPr>
            <a:picLocks noGrp="1" noChangeAspect="1" noChangeArrowheads="1"/>
          </p:cNvPicPr>
          <p:nvPr>
            <p:ph sz="half" idx="11"/>
          </p:nvPr>
        </p:nvPicPr>
        <p:blipFill>
          <a:blip r:embed="rId3" cstate="print"/>
          <a:stretch>
            <a:fillRect/>
          </a:stretch>
        </p:blipFill>
        <p:spPr bwMode="auto">
          <a:xfrm>
            <a:off x="5095964" y="1700213"/>
            <a:ext cx="3172160" cy="4321075"/>
          </a:xfrm>
          <a:prstGeom prst="rect">
            <a:avLst/>
          </a:prstGeom>
          <a:noFill/>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Lashing method</a:t>
            </a:r>
            <a:endParaRPr lang="en-GB" dirty="0"/>
          </a:p>
        </p:txBody>
      </p:sp>
      <p:pic>
        <p:nvPicPr>
          <p:cNvPr id="9" name="Content Placeholder 5" descr="lashing ppt.jpg"/>
          <p:cNvPicPr>
            <a:picLocks noGrp="1" noChangeAspect="1"/>
          </p:cNvPicPr>
          <p:nvPr>
            <p:ph idx="1"/>
          </p:nvPr>
        </p:nvPicPr>
        <p:blipFill>
          <a:blip r:embed="rId3" cstate="print">
            <a:lum contrast="6000"/>
          </a:blip>
          <a:stretch>
            <a:fillRect/>
          </a:stretch>
        </p:blipFill>
        <p:spPr>
          <a:xfrm>
            <a:off x="2593057" y="1717675"/>
            <a:ext cx="4067175" cy="4095750"/>
          </a:xfrm>
          <a:solidFill>
            <a:schemeClr val="tx1">
              <a:alpha val="0"/>
            </a:schemeClr>
          </a:solidFill>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Top-over lashing</a:t>
            </a:r>
            <a:endParaRPr lang="fr-CH" dirty="0"/>
          </a:p>
        </p:txBody>
      </p:sp>
      <p:pic>
        <p:nvPicPr>
          <p:cNvPr id="4" name="Content Placeholder 5" descr="22.jpg"/>
          <p:cNvPicPr>
            <a:picLocks noChangeAspect="1"/>
          </p:cNvPicPr>
          <p:nvPr/>
        </p:nvPicPr>
        <p:blipFill>
          <a:blip r:embed="rId3" cstate="print"/>
          <a:stretch>
            <a:fillRect/>
          </a:stretch>
        </p:blipFill>
        <p:spPr>
          <a:xfrm>
            <a:off x="4305779" y="1522302"/>
            <a:ext cx="3602005" cy="2565400"/>
          </a:xfrm>
          <a:prstGeom prst="rect">
            <a:avLst/>
          </a:prstGeom>
        </p:spPr>
      </p:pic>
      <p:pic>
        <p:nvPicPr>
          <p:cNvPr id="5" name="Picture 4" descr="23.jpg"/>
          <p:cNvPicPr>
            <a:picLocks noChangeAspect="1"/>
          </p:cNvPicPr>
          <p:nvPr/>
        </p:nvPicPr>
        <p:blipFill>
          <a:blip r:embed="rId4" cstate="print"/>
          <a:stretch>
            <a:fillRect/>
          </a:stretch>
        </p:blipFill>
        <p:spPr>
          <a:xfrm>
            <a:off x="1043608" y="1522302"/>
            <a:ext cx="3384376" cy="2605185"/>
          </a:xfrm>
          <a:prstGeom prst="rect">
            <a:avLst/>
          </a:prstGeom>
        </p:spPr>
      </p:pic>
      <p:pic>
        <p:nvPicPr>
          <p:cNvPr id="6" name="Picture 5" descr="23bis.jpg"/>
          <p:cNvPicPr>
            <a:picLocks noChangeAspect="1"/>
          </p:cNvPicPr>
          <p:nvPr/>
        </p:nvPicPr>
        <p:blipFill>
          <a:blip r:embed="rId5" cstate="print"/>
          <a:stretch>
            <a:fillRect/>
          </a:stretch>
        </p:blipFill>
        <p:spPr>
          <a:xfrm>
            <a:off x="2483768" y="3682542"/>
            <a:ext cx="3960440" cy="2770794"/>
          </a:xfrm>
          <a:prstGeom prst="rect">
            <a:avLst/>
          </a:prstGeom>
        </p:spPr>
      </p:pic>
      <p:sp>
        <p:nvSpPr>
          <p:cNvPr id="7" name="Rectangle 1"/>
          <p:cNvSpPr>
            <a:spLocks noGrp="1" noChangeArrowheads="1"/>
          </p:cNvSpPr>
          <p:nvPr>
            <p:ph idx="1"/>
          </p:nvPr>
        </p:nvSpPr>
        <p:spPr bwMode="auto">
          <a:xfrm>
            <a:off x="1931982" y="4151567"/>
            <a:ext cx="528003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dirty="0" smtClean="0">
                <a:ln>
                  <a:noFill/>
                </a:ln>
                <a:solidFill>
                  <a:schemeClr val="accent1"/>
                </a:solidFill>
                <a:latin typeface="Arial" pitchFamily="34" charset="0"/>
                <a:ea typeface="Times New Roman" pitchFamily="18" charset="0"/>
                <a:cs typeface="Arial" pitchFamily="34" charset="0"/>
              </a:rPr>
              <a:t>THE LARGER THE ANGLE THE BETTER IT IS!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dirty="0" smtClean="0">
                <a:ln>
                  <a:noFill/>
                </a:ln>
                <a:solidFill>
                  <a:schemeClr val="accent1"/>
                </a:solidFill>
                <a:latin typeface="Arial" pitchFamily="34" charset="0"/>
                <a:ea typeface="Times New Roman" pitchFamily="18" charset="0"/>
                <a:cs typeface="Arial" pitchFamily="34" charset="0"/>
              </a:rPr>
              <a:t>BELOW 30° LIMITED EFFECT!</a:t>
            </a:r>
            <a:endParaRPr kumimoji="0" lang="en-GB" sz="1800" b="0" i="1" u="none" strike="noStrike" cap="none" normalizeH="0" baseline="0" dirty="0" smtClean="0">
              <a:ln>
                <a:noFill/>
              </a:ln>
              <a:solidFill>
                <a:schemeClr val="accent1"/>
              </a:solidFill>
              <a:latin typeface="Arial" pitchFamily="34" charset="0"/>
              <a:cs typeface="Arial"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heckerboard(across)">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fr-CH" dirty="0"/>
          </a:p>
        </p:txBody>
      </p:sp>
      <p:sp>
        <p:nvSpPr>
          <p:cNvPr id="3" name="Title 2"/>
          <p:cNvSpPr>
            <a:spLocks noGrp="1"/>
          </p:cNvSpPr>
          <p:nvPr>
            <p:ph type="title"/>
          </p:nvPr>
        </p:nvSpPr>
        <p:spPr/>
        <p:txBody>
          <a:bodyPr/>
          <a:lstStyle/>
          <a:p>
            <a:r>
              <a:rPr lang="en-GB" dirty="0" smtClean="0"/>
              <a:t>Spring lashing</a:t>
            </a:r>
            <a:endParaRPr lang="en-GB" dirty="0"/>
          </a:p>
        </p:txBody>
      </p:sp>
      <p:pic>
        <p:nvPicPr>
          <p:cNvPr id="4" name="Content Placeholder 5" descr="spring lashing ppt.jpg"/>
          <p:cNvPicPr>
            <a:picLocks noChangeAspect="1"/>
          </p:cNvPicPr>
          <p:nvPr/>
        </p:nvPicPr>
        <p:blipFill>
          <a:blip r:embed="rId3" cstate="print"/>
          <a:stretch>
            <a:fillRect/>
          </a:stretch>
        </p:blipFill>
        <p:spPr>
          <a:xfrm>
            <a:off x="611560" y="1410432"/>
            <a:ext cx="4458794" cy="2305794"/>
          </a:xfrm>
          <a:prstGeom prst="rect">
            <a:avLst/>
          </a:prstGeom>
        </p:spPr>
      </p:pic>
      <p:pic>
        <p:nvPicPr>
          <p:cNvPr id="5" name="Picture 4" descr="28.jpg"/>
          <p:cNvPicPr>
            <a:picLocks noChangeAspect="1"/>
          </p:cNvPicPr>
          <p:nvPr/>
        </p:nvPicPr>
        <p:blipFill>
          <a:blip r:embed="rId4" cstate="print"/>
          <a:stretch>
            <a:fillRect/>
          </a:stretch>
        </p:blipFill>
        <p:spPr>
          <a:xfrm>
            <a:off x="5179612" y="3354648"/>
            <a:ext cx="3352828" cy="2808312"/>
          </a:xfrm>
          <a:prstGeom prst="rect">
            <a:avLst/>
          </a:prstGeom>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Direct lashing</a:t>
            </a:r>
            <a:endParaRPr lang="en-GB" dirty="0"/>
          </a:p>
        </p:txBody>
      </p:sp>
      <p:pic>
        <p:nvPicPr>
          <p:cNvPr id="4" name="Content Placeholder 5" descr="31.jpg"/>
          <p:cNvPicPr>
            <a:picLocks noGrp="1" noChangeAspect="1"/>
          </p:cNvPicPr>
          <p:nvPr>
            <p:ph idx="1"/>
          </p:nvPr>
        </p:nvPicPr>
        <p:blipFill>
          <a:blip r:embed="rId3" cstate="print"/>
          <a:stretch>
            <a:fillRect/>
          </a:stretch>
        </p:blipFill>
        <p:spPr>
          <a:xfrm>
            <a:off x="1252538" y="1727200"/>
            <a:ext cx="6638925" cy="4076700"/>
          </a:xfrm>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Combination of load securing methods</a:t>
            </a:r>
            <a:endParaRPr lang="en-GB" dirty="0"/>
          </a:p>
        </p:txBody>
      </p:sp>
      <p:pic>
        <p:nvPicPr>
          <p:cNvPr id="4" name="Content Placeholder 5" descr="32.jpg"/>
          <p:cNvPicPr>
            <a:picLocks noGrp="1" noChangeAspect="1"/>
          </p:cNvPicPr>
          <p:nvPr>
            <p:ph idx="1"/>
          </p:nvPr>
        </p:nvPicPr>
        <p:blipFill>
          <a:blip r:embed="rId3" cstate="print"/>
          <a:stretch>
            <a:fillRect/>
          </a:stretch>
        </p:blipFill>
        <p:spPr>
          <a:xfrm>
            <a:off x="1976438" y="2403475"/>
            <a:ext cx="5191125" cy="2724150"/>
          </a:xfrm>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Training in loading and load securing </a:t>
            </a:r>
            <a:endParaRPr lang="fr-CH" dirty="0"/>
          </a:p>
        </p:txBody>
      </p:sp>
      <p:sp>
        <p:nvSpPr>
          <p:cNvPr id="5" name="Content Placeholder 4"/>
          <p:cNvSpPr>
            <a:spLocks noGrp="1"/>
          </p:cNvSpPr>
          <p:nvPr>
            <p:ph sz="half" idx="1"/>
          </p:nvPr>
        </p:nvSpPr>
        <p:spPr>
          <a:xfrm>
            <a:off x="179512" y="2180862"/>
            <a:ext cx="4316288" cy="5280586"/>
          </a:xfrm>
        </p:spPr>
        <p:txBody>
          <a:bodyPr>
            <a:normAutofit/>
          </a:bodyPr>
          <a:lstStyle/>
          <a:p>
            <a:r>
              <a:rPr lang="en-US" dirty="0" smtClean="0">
                <a:latin typeface="Arial" pitchFamily="34" charset="0"/>
                <a:ea typeface="Calibri"/>
                <a:cs typeface="Arial" pitchFamily="34" charset="0"/>
              </a:rPr>
              <a:t>All persons should </a:t>
            </a:r>
            <a:r>
              <a:rPr lang="en-US" spc="-5" dirty="0" smtClean="0">
                <a:latin typeface="Arial" pitchFamily="34" charset="0"/>
                <a:ea typeface="Calibri"/>
                <a:cs typeface="Arial" pitchFamily="34" charset="0"/>
              </a:rPr>
              <a:t>receive</a:t>
            </a:r>
            <a:r>
              <a:rPr lang="en-US" dirty="0" smtClean="0">
                <a:latin typeface="Arial" pitchFamily="34" charset="0"/>
                <a:ea typeface="Calibri"/>
                <a:cs typeface="Arial" pitchFamily="34" charset="0"/>
              </a:rPr>
              <a:t> instruction, information</a:t>
            </a:r>
            <a:r>
              <a:rPr lang="en-US" spc="115" dirty="0" smtClean="0">
                <a:latin typeface="Arial" pitchFamily="34" charset="0"/>
                <a:ea typeface="Calibri"/>
                <a:cs typeface="Arial" pitchFamily="34" charset="0"/>
              </a:rPr>
              <a:t> </a:t>
            </a:r>
            <a:r>
              <a:rPr lang="en-US" dirty="0" smtClean="0">
                <a:latin typeface="Arial" pitchFamily="34" charset="0"/>
                <a:ea typeface="Calibri"/>
                <a:cs typeface="Arial" pitchFamily="34" charset="0"/>
              </a:rPr>
              <a:t>and </a:t>
            </a:r>
            <a:r>
              <a:rPr lang="en-US" spc="-5" dirty="0" smtClean="0">
                <a:latin typeface="Arial" pitchFamily="34" charset="0"/>
                <a:ea typeface="Calibri"/>
                <a:cs typeface="Arial" pitchFamily="34" charset="0"/>
              </a:rPr>
              <a:t>training</a:t>
            </a:r>
            <a:r>
              <a:rPr lang="en-US" dirty="0" smtClean="0">
                <a:latin typeface="Arial" pitchFamily="34" charset="0"/>
                <a:ea typeface="Calibri"/>
                <a:cs typeface="Arial" pitchFamily="34" charset="0"/>
              </a:rPr>
              <a:t> on safe loading and securing</a:t>
            </a:r>
            <a:r>
              <a:rPr lang="en-US" spc="115" dirty="0" smtClean="0">
                <a:latin typeface="Arial" pitchFamily="34" charset="0"/>
                <a:ea typeface="Calibri"/>
                <a:cs typeface="Arial" pitchFamily="34" charset="0"/>
              </a:rPr>
              <a:t> </a:t>
            </a:r>
            <a:r>
              <a:rPr lang="en-US" spc="-5" dirty="0" smtClean="0">
                <a:latin typeface="Arial" pitchFamily="34" charset="0"/>
                <a:ea typeface="Calibri"/>
                <a:cs typeface="Arial" pitchFamily="34" charset="0"/>
              </a:rPr>
              <a:t>practices</a:t>
            </a:r>
            <a:endParaRPr lang="fr-CH" dirty="0">
              <a:latin typeface="Arial" pitchFamily="34" charset="0"/>
              <a:cs typeface="Arial" pitchFamily="34" charset="0"/>
            </a:endParaRPr>
          </a:p>
        </p:txBody>
      </p:sp>
      <p:pic>
        <p:nvPicPr>
          <p:cNvPr id="7" name="Content Placeholder 6" descr="Page 57.jpg"/>
          <p:cNvPicPr>
            <a:picLocks noGrp="1" noChangeAspect="1"/>
          </p:cNvPicPr>
          <p:nvPr>
            <p:ph sz="half" idx="13"/>
          </p:nvPr>
        </p:nvPicPr>
        <p:blipFill>
          <a:blip r:embed="rId3" cstate="print"/>
          <a:stretch>
            <a:fillRect/>
          </a:stretch>
        </p:blipFill>
        <p:spPr>
          <a:xfrm>
            <a:off x="4648200" y="2146895"/>
            <a:ext cx="4316413" cy="3237310"/>
          </a:xfrm>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fr-CH" dirty="0"/>
          </a:p>
        </p:txBody>
      </p:sp>
      <p:sp>
        <p:nvSpPr>
          <p:cNvPr id="3" name="Title 2"/>
          <p:cNvSpPr>
            <a:spLocks noGrp="1"/>
          </p:cNvSpPr>
          <p:nvPr>
            <p:ph type="title"/>
          </p:nvPr>
        </p:nvSpPr>
        <p:spPr/>
        <p:txBody>
          <a:bodyPr/>
          <a:lstStyle/>
          <a:p>
            <a:r>
              <a:rPr lang="en-GB" dirty="0" smtClean="0"/>
              <a:t>Quick Lashing Guide</a:t>
            </a:r>
            <a:endParaRPr lang="fr-CH" dirty="0"/>
          </a:p>
        </p:txBody>
      </p:sp>
      <p:pic>
        <p:nvPicPr>
          <p:cNvPr id="4" name="Picture 2"/>
          <p:cNvPicPr>
            <a:picLocks noChangeAspect="1" noChangeArrowheads="1"/>
          </p:cNvPicPr>
          <p:nvPr/>
        </p:nvPicPr>
        <p:blipFill>
          <a:blip r:embed="rId3" cstate="print">
            <a:lum/>
          </a:blip>
          <a:stretch>
            <a:fillRect/>
          </a:stretch>
        </p:blipFill>
        <p:spPr bwMode="auto">
          <a:xfrm>
            <a:off x="731875" y="1700808"/>
            <a:ext cx="3153066" cy="4425355"/>
          </a:xfrm>
          <a:prstGeom prst="rect">
            <a:avLst/>
          </a:prstGeom>
          <a:blipFill dpi="0" rotWithShape="1">
            <a:blip r:embed="rId4" cstate="print"/>
            <a:srcRect/>
            <a:stretch>
              <a:fillRect/>
            </a:stretch>
          </a:blipFill>
          <a:ln w="9525">
            <a:solidFill>
              <a:schemeClr val="tx1"/>
            </a:solid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4716016" y="1730468"/>
            <a:ext cx="2274037" cy="3210700"/>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6" cstate="print"/>
          <a:srcRect/>
          <a:stretch>
            <a:fillRect/>
          </a:stretch>
        </p:blipFill>
        <p:spPr bwMode="auto">
          <a:xfrm>
            <a:off x="5868144" y="2636912"/>
            <a:ext cx="2008693" cy="2827214"/>
          </a:xfrm>
          <a:prstGeom prst="rect">
            <a:avLst/>
          </a:prstGeom>
          <a:noFill/>
          <a:ln w="9525">
            <a:solidFill>
              <a:schemeClr val="tx1"/>
            </a:solidFill>
            <a:miter lim="800000"/>
            <a:headEnd/>
            <a:tailEnd/>
          </a:ln>
        </p:spPr>
      </p:pic>
      <p:pic>
        <p:nvPicPr>
          <p:cNvPr id="7" name="Picture 6"/>
          <p:cNvPicPr>
            <a:picLocks noChangeAspect="1" noChangeArrowheads="1"/>
          </p:cNvPicPr>
          <p:nvPr/>
        </p:nvPicPr>
        <p:blipFill>
          <a:blip r:embed="rId7" cstate="print"/>
          <a:srcRect/>
          <a:stretch>
            <a:fillRect/>
          </a:stretch>
        </p:blipFill>
        <p:spPr bwMode="auto">
          <a:xfrm>
            <a:off x="6804248" y="3429000"/>
            <a:ext cx="2074882" cy="2924944"/>
          </a:xfrm>
          <a:prstGeom prst="rect">
            <a:avLst/>
          </a:prstGeom>
          <a:noFill/>
          <a:ln w="9525">
            <a:solidFill>
              <a:schemeClr val="tx1"/>
            </a:solid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2400" noProof="0" dirty="0" smtClean="0"/>
              <a:t>Road Safety &amp; Accident Prevention</a:t>
            </a:r>
            <a:br>
              <a:rPr lang="en-GB" sz="2400" noProof="0" dirty="0" smtClean="0"/>
            </a:br>
            <a:r>
              <a:rPr lang="en-GB" sz="2400" noProof="0" dirty="0" smtClean="0"/>
              <a:t>in Road Transport Undertakings</a:t>
            </a:r>
            <a:endParaRPr lang="en-GB" sz="2400" noProof="0" dirty="0"/>
          </a:p>
        </p:txBody>
      </p:sp>
      <p:pic>
        <p:nvPicPr>
          <p:cNvPr id="6" name="Picture 2"/>
          <p:cNvPicPr>
            <a:picLocks noChangeAspect="1" noChangeArrowheads="1"/>
          </p:cNvPicPr>
          <p:nvPr/>
        </p:nvPicPr>
        <p:blipFill>
          <a:blip r:embed="rId2" cstate="print"/>
          <a:srcRect/>
          <a:stretch>
            <a:fillRect/>
          </a:stretch>
        </p:blipFill>
        <p:spPr bwMode="auto">
          <a:xfrm>
            <a:off x="6335688" y="4293096"/>
            <a:ext cx="2808312" cy="2077382"/>
          </a:xfrm>
          <a:prstGeom prst="rect">
            <a:avLst/>
          </a:prstGeom>
          <a:noFill/>
          <a:ln w="9525">
            <a:noFill/>
            <a:miter lim="800000"/>
            <a:headEnd/>
            <a:tailEnd/>
          </a:ln>
        </p:spPr>
      </p:pic>
      <p:pic>
        <p:nvPicPr>
          <p:cNvPr id="1028" name="Picture 4" descr="https://encrypted-tbn3.gstatic.com/images?q=tbn:ANd9GcRO4sc9AbyWjzs4EFCIYC_SKUO_JpQk9y_wMBvo7e6B3sDwBR8yRw"/>
          <p:cNvPicPr>
            <a:picLocks noChangeAspect="1" noChangeArrowheads="1"/>
          </p:cNvPicPr>
          <p:nvPr/>
        </p:nvPicPr>
        <p:blipFill>
          <a:blip r:embed="rId3" cstate="print"/>
          <a:srcRect/>
          <a:stretch>
            <a:fillRect/>
          </a:stretch>
        </p:blipFill>
        <p:spPr bwMode="auto">
          <a:xfrm>
            <a:off x="3131840" y="1484784"/>
            <a:ext cx="2619375" cy="1743076"/>
          </a:xfrm>
          <a:prstGeom prst="rect">
            <a:avLst/>
          </a:prstGeom>
          <a:noFill/>
        </p:spPr>
      </p:pic>
      <p:pic>
        <p:nvPicPr>
          <p:cNvPr id="8" name="Picture 2" descr="http://blogscd.paris-sorbonne.fr/wp-content/uploads/2013/03/download_fichier_fr_bonhomme.coul_.spme2008.jpg"/>
          <p:cNvPicPr>
            <a:picLocks noChangeAspect="1" noChangeArrowheads="1"/>
          </p:cNvPicPr>
          <p:nvPr/>
        </p:nvPicPr>
        <p:blipFill>
          <a:blip r:embed="rId4" cstate="print"/>
          <a:srcRect/>
          <a:stretch>
            <a:fillRect/>
          </a:stretch>
        </p:blipFill>
        <p:spPr bwMode="auto">
          <a:xfrm>
            <a:off x="6804248" y="1628800"/>
            <a:ext cx="1656184" cy="1704717"/>
          </a:xfrm>
          <a:prstGeom prst="rect">
            <a:avLst/>
          </a:prstGeom>
          <a:noFill/>
        </p:spPr>
      </p:pic>
      <p:sp>
        <p:nvSpPr>
          <p:cNvPr id="11" name="TextBox 10"/>
          <p:cNvSpPr txBox="1"/>
          <p:nvPr/>
        </p:nvSpPr>
        <p:spPr>
          <a:xfrm>
            <a:off x="6588224" y="3789040"/>
            <a:ext cx="2555776" cy="576064"/>
          </a:xfrm>
          <a:prstGeom prst="rect">
            <a:avLst/>
          </a:prstGeom>
          <a:noFill/>
          <a:effectLst/>
        </p:spPr>
        <p:txBody>
          <a:bodyPr wrap="square" rtlCol="0">
            <a:normAutofit fontScale="92500"/>
          </a:bodyPr>
          <a:lstStyle/>
          <a:p>
            <a:r>
              <a:rPr lang="en-GB" sz="1800" baseline="0" dirty="0" smtClean="0">
                <a:solidFill>
                  <a:schemeClr val="tx1"/>
                </a:solidFill>
              </a:rPr>
              <a:t>Road transport operator</a:t>
            </a:r>
          </a:p>
        </p:txBody>
      </p:sp>
      <p:sp>
        <p:nvSpPr>
          <p:cNvPr id="12" name="TextBox 11"/>
          <p:cNvSpPr txBox="1"/>
          <p:nvPr/>
        </p:nvSpPr>
        <p:spPr>
          <a:xfrm>
            <a:off x="6876256" y="1268760"/>
            <a:ext cx="1692696" cy="432048"/>
          </a:xfrm>
          <a:prstGeom prst="rect">
            <a:avLst/>
          </a:prstGeom>
          <a:noFill/>
          <a:effectLst/>
        </p:spPr>
        <p:txBody>
          <a:bodyPr wrap="square" rtlCol="0">
            <a:normAutofit/>
          </a:bodyPr>
          <a:lstStyle/>
          <a:p>
            <a:r>
              <a:rPr lang="en-GB" sz="1800" baseline="0" dirty="0" smtClean="0">
                <a:solidFill>
                  <a:schemeClr val="tx1"/>
                </a:solidFill>
              </a:rPr>
              <a:t>Consignee</a:t>
            </a:r>
          </a:p>
        </p:txBody>
      </p:sp>
      <p:sp>
        <p:nvSpPr>
          <p:cNvPr id="14" name="Oval 13"/>
          <p:cNvSpPr/>
          <p:nvPr/>
        </p:nvSpPr>
        <p:spPr>
          <a:xfrm>
            <a:off x="6444208" y="1124744"/>
            <a:ext cx="2232248" cy="2304256"/>
          </a:xfrm>
          <a:prstGeom prst="ellipse">
            <a:avLst/>
          </a:prstGeom>
          <a:solidFill>
            <a:schemeClr val="bg1">
              <a:alpha val="0"/>
            </a:schemeClr>
          </a:solidFill>
          <a:ln w="12700" cmpd="sng">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fr-CH" dirty="0" err="1" smtClean="0"/>
          </a:p>
        </p:txBody>
      </p:sp>
      <p:pic>
        <p:nvPicPr>
          <p:cNvPr id="15" name="Picture 2" descr="fes_palais.jpg">
            <a:hlinkClick r:id="rId5"/>
          </p:cNvPr>
          <p:cNvPicPr>
            <a:picLocks noChangeAspect="1" noChangeArrowheads="1"/>
          </p:cNvPicPr>
          <p:nvPr/>
        </p:nvPicPr>
        <p:blipFill>
          <a:blip r:embed="rId6" cstate="print"/>
          <a:srcRect t="14175" b="27551"/>
          <a:stretch>
            <a:fillRect/>
          </a:stretch>
        </p:blipFill>
        <p:spPr bwMode="auto">
          <a:xfrm>
            <a:off x="179512" y="1988840"/>
            <a:ext cx="2636108" cy="1152128"/>
          </a:xfrm>
          <a:prstGeom prst="rect">
            <a:avLst/>
          </a:prstGeom>
          <a:noFill/>
        </p:spPr>
      </p:pic>
      <p:sp>
        <p:nvSpPr>
          <p:cNvPr id="16" name="TextBox 15"/>
          <p:cNvSpPr txBox="1"/>
          <p:nvPr/>
        </p:nvSpPr>
        <p:spPr>
          <a:xfrm>
            <a:off x="3275856" y="3212976"/>
            <a:ext cx="2520280" cy="432048"/>
          </a:xfrm>
          <a:prstGeom prst="rect">
            <a:avLst/>
          </a:prstGeom>
          <a:noFill/>
          <a:effectLst/>
        </p:spPr>
        <p:txBody>
          <a:bodyPr wrap="square" rtlCol="0">
            <a:normAutofit fontScale="77500" lnSpcReduction="20000"/>
          </a:bodyPr>
          <a:lstStyle/>
          <a:p>
            <a:r>
              <a:rPr lang="fr-CH" dirty="0" smtClean="0"/>
              <a:t> </a:t>
            </a:r>
            <a:r>
              <a:rPr lang="fr-CH" sz="2100" dirty="0" smtClean="0"/>
              <a:t>It’s everybody’s business</a:t>
            </a:r>
            <a:endParaRPr lang="fr-CH" sz="2100" baseline="0" dirty="0" smtClean="0">
              <a:solidFill>
                <a:schemeClr val="tx1"/>
              </a:solidFill>
            </a:endParaRPr>
          </a:p>
        </p:txBody>
      </p:sp>
      <p:sp>
        <p:nvSpPr>
          <p:cNvPr id="17" name="TextBox 16"/>
          <p:cNvSpPr txBox="1"/>
          <p:nvPr/>
        </p:nvSpPr>
        <p:spPr>
          <a:xfrm>
            <a:off x="0" y="3789040"/>
            <a:ext cx="3995936" cy="360040"/>
          </a:xfrm>
          <a:prstGeom prst="rect">
            <a:avLst/>
          </a:prstGeom>
          <a:noFill/>
          <a:effectLst/>
        </p:spPr>
        <p:txBody>
          <a:bodyPr wrap="square" rtlCol="0">
            <a:noAutofit/>
          </a:bodyPr>
          <a:lstStyle/>
          <a:p>
            <a:r>
              <a:rPr lang="fr-CH" baseline="0" dirty="0" smtClean="0">
                <a:solidFill>
                  <a:schemeClr val="tx1"/>
                </a:solidFill>
              </a:rPr>
              <a:t>Consignor / transport organiser</a:t>
            </a:r>
          </a:p>
        </p:txBody>
      </p:sp>
      <p:sp>
        <p:nvSpPr>
          <p:cNvPr id="18" name="TextBox 17"/>
          <p:cNvSpPr txBox="1"/>
          <p:nvPr/>
        </p:nvSpPr>
        <p:spPr>
          <a:xfrm>
            <a:off x="395536" y="1556792"/>
            <a:ext cx="2304256" cy="432048"/>
          </a:xfrm>
          <a:prstGeom prst="rect">
            <a:avLst/>
          </a:prstGeom>
          <a:noFill/>
          <a:effectLst/>
        </p:spPr>
        <p:txBody>
          <a:bodyPr wrap="square" rtlCol="0">
            <a:normAutofit/>
          </a:bodyPr>
          <a:lstStyle/>
          <a:p>
            <a:r>
              <a:rPr lang="fr-CH" sz="1800" baseline="0" dirty="0" smtClean="0">
                <a:solidFill>
                  <a:schemeClr val="tx1"/>
                </a:solidFill>
              </a:rPr>
              <a:t>Public authorities</a:t>
            </a:r>
          </a:p>
        </p:txBody>
      </p:sp>
      <p:pic>
        <p:nvPicPr>
          <p:cNvPr id="19" name="Picture 4" descr="http://lepotentielonline.com/site2/images/embouteillage.jpg"/>
          <p:cNvPicPr>
            <a:picLocks noChangeAspect="1" noChangeArrowheads="1"/>
          </p:cNvPicPr>
          <p:nvPr/>
        </p:nvPicPr>
        <p:blipFill>
          <a:blip r:embed="rId7" cstate="print"/>
          <a:srcRect t="13813"/>
          <a:stretch>
            <a:fillRect/>
          </a:stretch>
        </p:blipFill>
        <p:spPr bwMode="auto">
          <a:xfrm>
            <a:off x="3275856" y="4725144"/>
            <a:ext cx="2736304" cy="1766150"/>
          </a:xfrm>
          <a:prstGeom prst="rect">
            <a:avLst/>
          </a:prstGeom>
          <a:noFill/>
        </p:spPr>
      </p:pic>
      <p:sp>
        <p:nvSpPr>
          <p:cNvPr id="20" name="TextBox 19"/>
          <p:cNvSpPr txBox="1"/>
          <p:nvPr/>
        </p:nvSpPr>
        <p:spPr>
          <a:xfrm>
            <a:off x="3491880" y="4365104"/>
            <a:ext cx="2232248" cy="360040"/>
          </a:xfrm>
          <a:prstGeom prst="rect">
            <a:avLst/>
          </a:prstGeom>
          <a:noFill/>
          <a:effectLst/>
        </p:spPr>
        <p:txBody>
          <a:bodyPr wrap="square" rtlCol="0">
            <a:normAutofit lnSpcReduction="10000"/>
          </a:bodyPr>
          <a:lstStyle/>
          <a:p>
            <a:r>
              <a:rPr lang="fr-CH" sz="1800" baseline="0" dirty="0" smtClean="0">
                <a:solidFill>
                  <a:schemeClr val="tx1"/>
                </a:solidFill>
              </a:rPr>
              <a:t>Other road users</a:t>
            </a:r>
          </a:p>
        </p:txBody>
      </p:sp>
      <p:pic>
        <p:nvPicPr>
          <p:cNvPr id="21" name="Picture 2" descr="http://www.marketing-chine.com/wp-content/uploads/2010/12/industrie-chinoise.jpg"/>
          <p:cNvPicPr>
            <a:picLocks noChangeAspect="1" noChangeArrowheads="1"/>
          </p:cNvPicPr>
          <p:nvPr/>
        </p:nvPicPr>
        <p:blipFill>
          <a:blip r:embed="rId8" cstate="print"/>
          <a:srcRect/>
          <a:stretch>
            <a:fillRect/>
          </a:stretch>
        </p:blipFill>
        <p:spPr bwMode="auto">
          <a:xfrm>
            <a:off x="323528" y="4609552"/>
            <a:ext cx="2618708" cy="1915792"/>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6" grpId="0"/>
      <p:bldP spid="17" grpId="0"/>
      <p:bldP spid="18"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Authority</a:t>
            </a:r>
          </a:p>
          <a:p>
            <a:pPr lvl="1"/>
            <a:r>
              <a:rPr lang="en-GB" dirty="0" smtClean="0"/>
              <a:t>HSA, Ireland</a:t>
            </a:r>
          </a:p>
          <a:p>
            <a:endParaRPr lang="en-GB" dirty="0" smtClean="0"/>
          </a:p>
          <a:p>
            <a:r>
              <a:rPr lang="en-GB" dirty="0" smtClean="0"/>
              <a:t>Companies </a:t>
            </a:r>
          </a:p>
          <a:p>
            <a:pPr lvl="1"/>
            <a:r>
              <a:rPr lang="en-GB" dirty="0" smtClean="0"/>
              <a:t>TYA, Sweden</a:t>
            </a:r>
          </a:p>
          <a:p>
            <a:pPr lvl="1"/>
            <a:r>
              <a:rPr lang="en-GB" dirty="0" err="1" smtClean="0"/>
              <a:t>MariTerm</a:t>
            </a:r>
            <a:r>
              <a:rPr lang="en-GB" dirty="0" smtClean="0"/>
              <a:t>, Sweden</a:t>
            </a:r>
          </a:p>
          <a:p>
            <a:endParaRPr lang="fr-CH" dirty="0" smtClean="0"/>
          </a:p>
          <a:p>
            <a:endParaRPr lang="fr-CH" dirty="0"/>
          </a:p>
        </p:txBody>
      </p:sp>
      <p:sp>
        <p:nvSpPr>
          <p:cNvPr id="3" name="Title 2"/>
          <p:cNvSpPr>
            <a:spLocks noGrp="1"/>
          </p:cNvSpPr>
          <p:nvPr>
            <p:ph type="title"/>
          </p:nvPr>
        </p:nvSpPr>
        <p:spPr/>
        <p:txBody>
          <a:bodyPr/>
          <a:lstStyle/>
          <a:p>
            <a:r>
              <a:rPr lang="en-GB" dirty="0" smtClean="0"/>
              <a:t>IRU partners</a:t>
            </a:r>
            <a:endParaRPr lang="en-GB" dirty="0"/>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2400" noProof="0" smtClean="0"/>
              <a:t>Road Safety &amp; Accident Prevention</a:t>
            </a:r>
            <a:br>
              <a:rPr lang="en-GB" sz="2400" noProof="0" smtClean="0"/>
            </a:br>
            <a:r>
              <a:rPr lang="en-GB" sz="2400" noProof="0" smtClean="0"/>
              <a:t>in Road Transport Undertakings</a:t>
            </a:r>
            <a:endParaRPr lang="en-GB" sz="2400" noProof="0" dirty="0"/>
          </a:p>
        </p:txBody>
      </p:sp>
      <p:sp>
        <p:nvSpPr>
          <p:cNvPr id="4" name="Content Placeholder 3"/>
          <p:cNvSpPr>
            <a:spLocks noGrp="1"/>
          </p:cNvSpPr>
          <p:nvPr>
            <p:ph idx="4294967295"/>
          </p:nvPr>
        </p:nvSpPr>
        <p:spPr>
          <a:xfrm>
            <a:off x="0" y="1125538"/>
            <a:ext cx="8785225" cy="5280025"/>
          </a:xfrm>
        </p:spPr>
        <p:txBody>
          <a:bodyPr>
            <a:normAutofit/>
          </a:bodyPr>
          <a:lstStyle/>
          <a:p>
            <a:pPr lvl="1">
              <a:buNone/>
            </a:pPr>
            <a:r>
              <a:rPr lang="en-GB" noProof="0" dirty="0" smtClean="0"/>
              <a:t>  Road safety and accident </a:t>
            </a:r>
            <a:r>
              <a:rPr lang="en-GB" dirty="0" smtClean="0"/>
              <a:t>p</a:t>
            </a:r>
            <a:r>
              <a:rPr lang="en-GB" noProof="0" dirty="0" err="1" smtClean="0"/>
              <a:t>revention</a:t>
            </a:r>
            <a:r>
              <a:rPr lang="en-GB" noProof="0" dirty="0" smtClean="0"/>
              <a:t/>
            </a:r>
            <a:br>
              <a:rPr lang="en-GB" noProof="0" dirty="0" smtClean="0"/>
            </a:br>
            <a:r>
              <a:rPr lang="en-GB" noProof="0" dirty="0" smtClean="0"/>
              <a:t>at the heart of corporate culture</a:t>
            </a:r>
            <a:endParaRPr lang="en-GB" sz="2000" noProof="0" dirty="0" smtClean="0"/>
          </a:p>
          <a:p>
            <a:pPr lvl="3">
              <a:buClrTx/>
            </a:pPr>
            <a:r>
              <a:rPr lang="en-GB" sz="2000" noProof="0" dirty="0" smtClean="0"/>
              <a:t>Organisation</a:t>
            </a:r>
          </a:p>
          <a:p>
            <a:pPr lvl="3">
              <a:buClrTx/>
            </a:pPr>
            <a:r>
              <a:rPr lang="en-GB" sz="2000" noProof="0" dirty="0" smtClean="0"/>
              <a:t>Human Resources</a:t>
            </a:r>
          </a:p>
          <a:p>
            <a:pPr lvl="4">
              <a:spcBef>
                <a:spcPts val="0"/>
              </a:spcBef>
              <a:spcAft>
                <a:spcPts val="0"/>
              </a:spcAft>
              <a:buClrTx/>
            </a:pPr>
            <a:r>
              <a:rPr lang="en-GB" noProof="0" dirty="0" smtClean="0"/>
              <a:t>Commercial</a:t>
            </a:r>
          </a:p>
          <a:p>
            <a:pPr lvl="4">
              <a:spcBef>
                <a:spcPts val="0"/>
              </a:spcBef>
              <a:spcAft>
                <a:spcPts val="0"/>
              </a:spcAft>
              <a:buClrTx/>
            </a:pPr>
            <a:r>
              <a:rPr lang="en-GB" noProof="0" dirty="0" smtClean="0"/>
              <a:t>Technical</a:t>
            </a:r>
          </a:p>
          <a:p>
            <a:pPr lvl="4">
              <a:spcBef>
                <a:spcPts val="0"/>
              </a:spcBef>
              <a:spcAft>
                <a:spcPts val="0"/>
              </a:spcAft>
              <a:buClrTx/>
            </a:pPr>
            <a:r>
              <a:rPr lang="en-GB" noProof="0" dirty="0" smtClean="0"/>
              <a:t>Drivers</a:t>
            </a:r>
          </a:p>
          <a:p>
            <a:pPr lvl="4">
              <a:spcBef>
                <a:spcPts val="0"/>
              </a:spcBef>
              <a:buClrTx/>
            </a:pPr>
            <a:r>
              <a:rPr lang="en-GB" noProof="0" dirty="0" smtClean="0"/>
              <a:t>Management &amp; finances</a:t>
            </a:r>
          </a:p>
          <a:p>
            <a:pPr lvl="3">
              <a:buClrTx/>
            </a:pPr>
            <a:r>
              <a:rPr lang="en-GB" sz="2000" noProof="0" dirty="0" smtClean="0"/>
              <a:t>Procedures</a:t>
            </a:r>
          </a:p>
          <a:p>
            <a:pPr lvl="3">
              <a:buClrTx/>
            </a:pPr>
            <a:r>
              <a:rPr lang="en-GB" sz="2000" noProof="0" dirty="0" smtClean="0"/>
              <a:t>Rolling stock</a:t>
            </a:r>
          </a:p>
          <a:p>
            <a:pPr lvl="3">
              <a:buClrTx/>
            </a:pPr>
            <a:r>
              <a:rPr lang="en-GB" sz="2000" noProof="0" dirty="0" smtClean="0"/>
              <a:t>Customer relations</a:t>
            </a:r>
          </a:p>
          <a:p>
            <a:pPr lvl="3">
              <a:buClrTx/>
            </a:pPr>
            <a:r>
              <a:rPr lang="en-GB" sz="2000" noProof="0" dirty="0" smtClean="0"/>
              <a:t>Insurers’ role</a:t>
            </a:r>
          </a:p>
          <a:p>
            <a:pPr lvl="3">
              <a:buClrTx/>
            </a:pPr>
            <a:r>
              <a:rPr lang="en-GB" sz="2000" noProof="0" dirty="0" smtClean="0"/>
              <a:t>Key role of public authorities</a:t>
            </a:r>
          </a:p>
          <a:p>
            <a:pPr lvl="2"/>
            <a:endParaRPr lang="en-GB" noProof="0" dirty="0" smtClean="0"/>
          </a:p>
          <a:p>
            <a:pPr lvl="3"/>
            <a:endParaRPr lang="en-GB" noProof="0" dirty="0" smtClean="0"/>
          </a:p>
          <a:p>
            <a:pPr lvl="4"/>
            <a:endParaRPr lang="en-GB" noProof="0" dirty="0" smtClean="0"/>
          </a:p>
          <a:p>
            <a:pPr lvl="5"/>
            <a:endParaRPr lang="en-GB" noProof="0" dirty="0" smtClean="0"/>
          </a:p>
          <a:p>
            <a:pPr lvl="6"/>
            <a:endParaRPr lang="en-GB" noProof="0" dirty="0"/>
          </a:p>
        </p:txBody>
      </p:sp>
      <p:sp>
        <p:nvSpPr>
          <p:cNvPr id="15" name="Right Arrow 14"/>
          <p:cNvSpPr/>
          <p:nvPr/>
        </p:nvSpPr>
        <p:spPr>
          <a:xfrm>
            <a:off x="827584" y="2132856"/>
            <a:ext cx="504056" cy="216024"/>
          </a:xfrm>
          <a:prstGeom prst="rightArrow">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fr-CH" dirty="0" err="1" smtClean="0"/>
          </a:p>
        </p:txBody>
      </p:sp>
      <p:pic>
        <p:nvPicPr>
          <p:cNvPr id="6" name="Picture 4" descr="http://blogue.edithluc.com/wp-content/uploads/2011/05/common_objective-e1320419297874.jpg"/>
          <p:cNvPicPr>
            <a:picLocks noChangeAspect="1" noChangeArrowheads="1"/>
          </p:cNvPicPr>
          <p:nvPr/>
        </p:nvPicPr>
        <p:blipFill>
          <a:blip r:embed="rId2" cstate="print"/>
          <a:srcRect/>
          <a:stretch>
            <a:fillRect/>
          </a:stretch>
        </p:blipFill>
        <p:spPr bwMode="auto">
          <a:xfrm>
            <a:off x="5076056" y="2636912"/>
            <a:ext cx="3600400" cy="2700301"/>
          </a:xfrm>
          <a:prstGeom prst="rect">
            <a:avLst/>
          </a:prstGeom>
          <a:noFill/>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2400" noProof="0" dirty="0" smtClean="0"/>
              <a:t>Road Safety &amp; Accident Prevention</a:t>
            </a:r>
            <a:br>
              <a:rPr lang="en-GB" sz="2400" noProof="0" dirty="0" smtClean="0"/>
            </a:br>
            <a:r>
              <a:rPr lang="en-GB" sz="2400" noProof="0" dirty="0" smtClean="0"/>
              <a:t>in Road Transport Undertakings</a:t>
            </a:r>
            <a:endParaRPr lang="en-GB" sz="2400" noProof="0" dirty="0"/>
          </a:p>
        </p:txBody>
      </p:sp>
      <p:sp>
        <p:nvSpPr>
          <p:cNvPr id="4" name="Content Placeholder 3"/>
          <p:cNvSpPr>
            <a:spLocks noGrp="1"/>
          </p:cNvSpPr>
          <p:nvPr>
            <p:ph idx="4294967295"/>
          </p:nvPr>
        </p:nvSpPr>
        <p:spPr>
          <a:xfrm>
            <a:off x="0" y="1268413"/>
            <a:ext cx="8785225" cy="5281612"/>
          </a:xfrm>
        </p:spPr>
        <p:txBody>
          <a:bodyPr/>
          <a:lstStyle/>
          <a:p>
            <a:pPr algn="just"/>
            <a:r>
              <a:rPr lang="en-GB" noProof="0" dirty="0" smtClean="0"/>
              <a:t>         </a:t>
            </a:r>
            <a:r>
              <a:rPr lang="en-GB" sz="3000" b="1" noProof="0" dirty="0" smtClean="0">
                <a:solidFill>
                  <a:schemeClr val="accent1">
                    <a:lumMod val="75000"/>
                  </a:schemeClr>
                </a:solidFill>
              </a:rPr>
              <a:t>Company organisation:</a:t>
            </a:r>
          </a:p>
          <a:p>
            <a:pPr lvl="2"/>
            <a:endParaRPr lang="en-GB" noProof="0" dirty="0" smtClean="0"/>
          </a:p>
          <a:p>
            <a:pPr lvl="4"/>
            <a:endParaRPr lang="en-GB" noProof="0" dirty="0" smtClean="0"/>
          </a:p>
          <a:p>
            <a:pPr lvl="5"/>
            <a:endParaRPr lang="en-GB" noProof="0" dirty="0" smtClean="0"/>
          </a:p>
          <a:p>
            <a:pPr lvl="6"/>
            <a:endParaRPr lang="en-GB" noProof="0" dirty="0"/>
          </a:p>
        </p:txBody>
      </p:sp>
      <p:sp>
        <p:nvSpPr>
          <p:cNvPr id="15" name="Right Arrow 14"/>
          <p:cNvSpPr/>
          <p:nvPr/>
        </p:nvSpPr>
        <p:spPr>
          <a:xfrm>
            <a:off x="899592" y="2492896"/>
            <a:ext cx="720080" cy="288032"/>
          </a:xfrm>
          <a:prstGeom prst="rightArrow">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fr-CH" dirty="0" err="1" smtClean="0"/>
          </a:p>
        </p:txBody>
      </p:sp>
      <p:sp>
        <p:nvSpPr>
          <p:cNvPr id="10" name="Rectangle 9"/>
          <p:cNvSpPr/>
          <p:nvPr/>
        </p:nvSpPr>
        <p:spPr>
          <a:xfrm>
            <a:off x="611560" y="2348880"/>
            <a:ext cx="4572000" cy="2585323"/>
          </a:xfrm>
          <a:prstGeom prst="rect">
            <a:avLst/>
          </a:prstGeom>
        </p:spPr>
        <p:txBody>
          <a:bodyPr>
            <a:spAutoFit/>
          </a:bodyPr>
          <a:lstStyle/>
          <a:p>
            <a:pPr lvl="3">
              <a:buNone/>
            </a:pPr>
            <a:r>
              <a:rPr lang="en-GB" sz="2400" b="1" dirty="0" smtClean="0">
                <a:solidFill>
                  <a:schemeClr val="accent1">
                    <a:lumMod val="75000"/>
                  </a:schemeClr>
                </a:solidFill>
              </a:rPr>
              <a:t>Key role of company manager</a:t>
            </a:r>
          </a:p>
          <a:p>
            <a:pPr lvl="3">
              <a:buNone/>
            </a:pPr>
            <a:endParaRPr lang="en-GB" sz="2400" b="1" dirty="0" smtClean="0">
              <a:solidFill>
                <a:schemeClr val="accent1">
                  <a:lumMod val="75000"/>
                </a:schemeClr>
              </a:solidFill>
            </a:endParaRPr>
          </a:p>
          <a:p>
            <a:pPr lvl="2"/>
            <a:r>
              <a:rPr lang="en-GB" sz="2200" b="1" dirty="0" smtClean="0">
                <a:solidFill>
                  <a:schemeClr val="accent1">
                    <a:lumMod val="75000"/>
                  </a:schemeClr>
                </a:solidFill>
              </a:rPr>
              <a:t>Personal involvement</a:t>
            </a:r>
          </a:p>
          <a:p>
            <a:pPr lvl="3">
              <a:buNone/>
            </a:pPr>
            <a:endParaRPr lang="en-GB" sz="2400" b="1" dirty="0" smtClean="0">
              <a:solidFill>
                <a:schemeClr val="accent1">
                  <a:lumMod val="75000"/>
                </a:schemeClr>
              </a:solidFill>
            </a:endParaRPr>
          </a:p>
          <a:p>
            <a:pPr lvl="2"/>
            <a:r>
              <a:rPr lang="en-GB" sz="2200" b="1" dirty="0" smtClean="0">
                <a:solidFill>
                  <a:schemeClr val="accent1">
                    <a:lumMod val="75000"/>
                  </a:schemeClr>
                </a:solidFill>
              </a:rPr>
              <a:t>Relayed to all company levels</a:t>
            </a:r>
          </a:p>
        </p:txBody>
      </p:sp>
      <p:pic>
        <p:nvPicPr>
          <p:cNvPr id="7" name="Picture 2" descr="http://www.jflarouche.com/blogue/wp-content/uploads/2013/04/Leadership-abstract-007.jpg"/>
          <p:cNvPicPr>
            <a:picLocks noChangeAspect="1" noChangeArrowheads="1"/>
          </p:cNvPicPr>
          <p:nvPr/>
        </p:nvPicPr>
        <p:blipFill>
          <a:blip r:embed="rId3" cstate="print"/>
          <a:srcRect/>
          <a:stretch>
            <a:fillRect/>
          </a:stretch>
        </p:blipFill>
        <p:spPr bwMode="auto">
          <a:xfrm>
            <a:off x="5076056" y="2492896"/>
            <a:ext cx="3901447" cy="2340868"/>
          </a:xfrm>
          <a:prstGeom prst="rect">
            <a:avLst/>
          </a:prstGeom>
          <a:noFill/>
        </p:spPr>
      </p:pic>
      <p:pic>
        <p:nvPicPr>
          <p:cNvPr id="8" name="Picture 2" descr="C:\Users\cmauley\AppData\Local\Microsoft\Windows\Temporary Internet Files\Content.Outlook\ADY5UE1T\dreamstime_9672809.jpg"/>
          <p:cNvPicPr>
            <a:picLocks noChangeAspect="1" noChangeArrowheads="1"/>
          </p:cNvPicPr>
          <p:nvPr/>
        </p:nvPicPr>
        <p:blipFill>
          <a:blip r:embed="rId4" cstate="print"/>
          <a:srcRect/>
          <a:stretch>
            <a:fillRect/>
          </a:stretch>
        </p:blipFill>
        <p:spPr bwMode="auto">
          <a:xfrm>
            <a:off x="3635896" y="5157192"/>
            <a:ext cx="1728192" cy="1147978"/>
          </a:xfrm>
          <a:prstGeom prst="rect">
            <a:avLst/>
          </a:prstGeom>
          <a:noFill/>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2400" noProof="0" dirty="0" smtClean="0"/>
              <a:t>Road Safety &amp; Accident Prevention</a:t>
            </a:r>
            <a:br>
              <a:rPr lang="en-GB" sz="2400" noProof="0" dirty="0" smtClean="0"/>
            </a:br>
            <a:r>
              <a:rPr lang="en-GB" sz="2400" noProof="0" dirty="0" smtClean="0"/>
              <a:t>in Road Transport Undertakings</a:t>
            </a:r>
            <a:endParaRPr lang="en-GB" sz="2400" noProof="0" dirty="0"/>
          </a:p>
        </p:txBody>
      </p:sp>
      <p:sp>
        <p:nvSpPr>
          <p:cNvPr id="4" name="Content Placeholder 3"/>
          <p:cNvSpPr>
            <a:spLocks noGrp="1"/>
          </p:cNvSpPr>
          <p:nvPr>
            <p:ph idx="4294967295"/>
          </p:nvPr>
        </p:nvSpPr>
        <p:spPr>
          <a:xfrm>
            <a:off x="251520" y="1052736"/>
            <a:ext cx="6048375" cy="5280025"/>
          </a:xfrm>
        </p:spPr>
        <p:txBody>
          <a:bodyPr>
            <a:normAutofit lnSpcReduction="10000"/>
          </a:bodyPr>
          <a:lstStyle/>
          <a:p>
            <a:pPr algn="just"/>
            <a:r>
              <a:rPr lang="en-GB" sz="3000" b="1" noProof="0" dirty="0" smtClean="0">
                <a:solidFill>
                  <a:schemeClr val="accent1">
                    <a:lumMod val="75000"/>
                  </a:schemeClr>
                </a:solidFill>
              </a:rPr>
              <a:t>Human Resources:</a:t>
            </a:r>
          </a:p>
          <a:p>
            <a:pPr lvl="1"/>
            <a:r>
              <a:rPr lang="en-GB" noProof="0" dirty="0" smtClean="0"/>
              <a:t>Hiring:  Check references, </a:t>
            </a:r>
            <a:br>
              <a:rPr lang="en-GB" noProof="0" dirty="0" smtClean="0"/>
            </a:br>
            <a:r>
              <a:rPr lang="en-GB" noProof="0" dirty="0" smtClean="0"/>
              <a:t>	</a:t>
            </a:r>
            <a:r>
              <a:rPr lang="en-GB" baseline="0" noProof="0" dirty="0" smtClean="0"/>
              <a:t>         </a:t>
            </a:r>
            <a:r>
              <a:rPr lang="en-GB" sz="2400" kern="1200" dirty="0" smtClean="0">
                <a:solidFill>
                  <a:schemeClr val="accent1"/>
                </a:solidFill>
                <a:latin typeface="+mn-lt"/>
                <a:ea typeface="+mn-ea"/>
                <a:cs typeface="+mn-cs"/>
              </a:rPr>
              <a:t>including</a:t>
            </a:r>
            <a:r>
              <a:rPr lang="en-GB" noProof="0" dirty="0" smtClean="0"/>
              <a:t> road safety record        </a:t>
            </a:r>
          </a:p>
          <a:p>
            <a:pPr lvl="1"/>
            <a:r>
              <a:rPr lang="en-GB" noProof="0" dirty="0" smtClean="0"/>
              <a:t>Continuing education</a:t>
            </a:r>
          </a:p>
          <a:p>
            <a:pPr lvl="1">
              <a:spcAft>
                <a:spcPts val="0"/>
              </a:spcAft>
            </a:pPr>
            <a:r>
              <a:rPr lang="en-GB" noProof="0" dirty="0" smtClean="0"/>
              <a:t>Prevention of risk behaviours:</a:t>
            </a:r>
          </a:p>
          <a:p>
            <a:pPr lvl="2">
              <a:spcBef>
                <a:spcPts val="0"/>
              </a:spcBef>
              <a:spcAft>
                <a:spcPts val="0"/>
              </a:spcAft>
              <a:buClrTx/>
            </a:pPr>
            <a:r>
              <a:rPr lang="en-GB" noProof="0" dirty="0" smtClean="0"/>
              <a:t>Speeding</a:t>
            </a:r>
          </a:p>
          <a:p>
            <a:pPr lvl="2">
              <a:spcBef>
                <a:spcPts val="0"/>
              </a:spcBef>
              <a:spcAft>
                <a:spcPts val="0"/>
              </a:spcAft>
              <a:buClrTx/>
            </a:pPr>
            <a:r>
              <a:rPr lang="en-GB" noProof="0" dirty="0" smtClean="0"/>
              <a:t>Alcohol / hygiene</a:t>
            </a:r>
          </a:p>
          <a:p>
            <a:pPr lvl="2">
              <a:spcBef>
                <a:spcPts val="0"/>
              </a:spcBef>
              <a:spcAft>
                <a:spcPts val="0"/>
              </a:spcAft>
              <a:buClrTx/>
            </a:pPr>
            <a:r>
              <a:rPr lang="en-GB" noProof="0" dirty="0" smtClean="0"/>
              <a:t>Excess</a:t>
            </a:r>
            <a:r>
              <a:rPr lang="en-GB" baseline="0" noProof="0" dirty="0" smtClean="0"/>
              <a:t> load</a:t>
            </a:r>
            <a:endParaRPr lang="en-GB" noProof="0" dirty="0" smtClean="0"/>
          </a:p>
          <a:p>
            <a:pPr lvl="2">
              <a:spcBef>
                <a:spcPts val="0"/>
              </a:spcBef>
              <a:buClrTx/>
            </a:pPr>
            <a:r>
              <a:rPr lang="en-GB" noProof="0" dirty="0" smtClean="0"/>
              <a:t>Driving &amp; rest times</a:t>
            </a:r>
          </a:p>
          <a:p>
            <a:pPr lvl="1">
              <a:spcAft>
                <a:spcPts val="0"/>
              </a:spcAft>
              <a:buNone/>
            </a:pPr>
            <a:r>
              <a:rPr lang="en-GB" noProof="0" dirty="0" smtClean="0"/>
              <a:t>		Training / information</a:t>
            </a:r>
          </a:p>
          <a:p>
            <a:pPr lvl="1">
              <a:spcBef>
                <a:spcPts val="0"/>
              </a:spcBef>
              <a:buNone/>
            </a:pPr>
            <a:r>
              <a:rPr lang="en-GB" noProof="0" dirty="0" smtClean="0"/>
              <a:t>		Checklists / first aid</a:t>
            </a:r>
          </a:p>
          <a:p>
            <a:pPr lvl="1">
              <a:spcBef>
                <a:spcPts val="0"/>
              </a:spcBef>
              <a:buNone/>
            </a:pPr>
            <a:r>
              <a:rPr lang="en-GB" noProof="0" dirty="0" smtClean="0"/>
              <a:t>		Incident identification </a:t>
            </a:r>
          </a:p>
          <a:p>
            <a:pPr lvl="1">
              <a:spcBef>
                <a:spcPts val="0"/>
              </a:spcBef>
              <a:buNone/>
            </a:pPr>
            <a:r>
              <a:rPr lang="en-GB" noProof="0" dirty="0" smtClean="0"/>
              <a:t>		Incident analysis and management</a:t>
            </a:r>
          </a:p>
          <a:p>
            <a:pPr lvl="3"/>
            <a:endParaRPr lang="en-GB" noProof="0" dirty="0" smtClean="0"/>
          </a:p>
          <a:p>
            <a:pPr lvl="4"/>
            <a:endParaRPr lang="en-GB" noProof="0" dirty="0" smtClean="0"/>
          </a:p>
          <a:p>
            <a:pPr lvl="5"/>
            <a:endParaRPr lang="en-GB" noProof="0" dirty="0" smtClean="0"/>
          </a:p>
          <a:p>
            <a:pPr lvl="6"/>
            <a:endParaRPr lang="en-GB" noProof="0" dirty="0"/>
          </a:p>
        </p:txBody>
      </p:sp>
      <p:sp>
        <p:nvSpPr>
          <p:cNvPr id="6" name="Right Arrow 5"/>
          <p:cNvSpPr/>
          <p:nvPr/>
        </p:nvSpPr>
        <p:spPr>
          <a:xfrm>
            <a:off x="179512" y="4581128"/>
            <a:ext cx="432048" cy="288032"/>
          </a:xfrm>
          <a:prstGeom prst="rightArrow">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fr-CH" dirty="0" err="1" smtClean="0"/>
          </a:p>
        </p:txBody>
      </p:sp>
      <p:cxnSp>
        <p:nvCxnSpPr>
          <p:cNvPr id="8" name="Straight Arrow Connector 7"/>
          <p:cNvCxnSpPr/>
          <p:nvPr/>
        </p:nvCxnSpPr>
        <p:spPr>
          <a:xfrm>
            <a:off x="755576" y="4725144"/>
            <a:ext cx="360040" cy="0"/>
          </a:xfrm>
          <a:prstGeom prst="straightConnector1">
            <a:avLst/>
          </a:prstGeom>
          <a:ln w="28575" cmpd="sng">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55576" y="5445224"/>
            <a:ext cx="360040" cy="0"/>
          </a:xfrm>
          <a:prstGeom prst="straightConnector1">
            <a:avLst/>
          </a:prstGeom>
          <a:ln w="28575" cmpd="sng">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5576" y="5805264"/>
            <a:ext cx="360040" cy="0"/>
          </a:xfrm>
          <a:prstGeom prst="straightConnector1">
            <a:avLst/>
          </a:prstGeom>
          <a:ln w="28575" cmpd="sng">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cstate="print"/>
          <a:srcRect/>
          <a:stretch>
            <a:fillRect/>
          </a:stretch>
        </p:blipFill>
        <p:spPr bwMode="auto">
          <a:xfrm>
            <a:off x="6732240" y="3356992"/>
            <a:ext cx="1371600" cy="1962150"/>
          </a:xfrm>
          <a:prstGeom prst="rect">
            <a:avLst/>
          </a:prstGeom>
          <a:noFill/>
          <a:ln w="9525">
            <a:noFill/>
            <a:miter lim="800000"/>
            <a:headEnd/>
            <a:tailEnd/>
          </a:ln>
        </p:spPr>
      </p:pic>
      <p:pic>
        <p:nvPicPr>
          <p:cNvPr id="10" name="Picture 3"/>
          <p:cNvPicPr>
            <a:picLocks noChangeAspect="1" noChangeArrowheads="1"/>
          </p:cNvPicPr>
          <p:nvPr/>
        </p:nvPicPr>
        <p:blipFill>
          <a:blip r:embed="rId3" cstate="print"/>
          <a:srcRect/>
          <a:stretch>
            <a:fillRect/>
          </a:stretch>
        </p:blipFill>
        <p:spPr bwMode="auto">
          <a:xfrm rot="1755339">
            <a:off x="7323955" y="4363349"/>
            <a:ext cx="1371600" cy="18954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2400" noProof="0" dirty="0" smtClean="0"/>
              <a:t>Road Safety &amp; Accident Prevention</a:t>
            </a:r>
            <a:br>
              <a:rPr lang="en-GB" sz="2400" noProof="0" dirty="0" smtClean="0"/>
            </a:br>
            <a:r>
              <a:rPr lang="en-GB" sz="2400" noProof="0" dirty="0" smtClean="0"/>
              <a:t>in Road Transport Undertakings</a:t>
            </a:r>
            <a:endParaRPr lang="en-GB" sz="2400" noProof="0" dirty="0"/>
          </a:p>
        </p:txBody>
      </p:sp>
      <p:sp>
        <p:nvSpPr>
          <p:cNvPr id="4" name="Content Placeholder 3"/>
          <p:cNvSpPr>
            <a:spLocks noGrp="1"/>
          </p:cNvSpPr>
          <p:nvPr>
            <p:ph idx="4294967295"/>
          </p:nvPr>
        </p:nvSpPr>
        <p:spPr>
          <a:xfrm>
            <a:off x="0" y="1125538"/>
            <a:ext cx="7019925" cy="4248150"/>
          </a:xfrm>
        </p:spPr>
        <p:txBody>
          <a:bodyPr>
            <a:normAutofit fontScale="92500" lnSpcReduction="10000"/>
          </a:bodyPr>
          <a:lstStyle/>
          <a:p>
            <a:r>
              <a:rPr lang="en-GB" sz="3000" b="1" noProof="0" dirty="0" smtClean="0">
                <a:solidFill>
                  <a:schemeClr val="accent1">
                    <a:lumMod val="75000"/>
                  </a:schemeClr>
                </a:solidFill>
              </a:rPr>
              <a:t> Business &amp; operating procedures:</a:t>
            </a:r>
          </a:p>
          <a:p>
            <a:endParaRPr lang="en-GB" noProof="0" dirty="0" smtClean="0">
              <a:solidFill>
                <a:srgbClr val="0068E6"/>
              </a:solidFill>
            </a:endParaRPr>
          </a:p>
          <a:p>
            <a:r>
              <a:rPr lang="en-GB" noProof="0" dirty="0" smtClean="0">
                <a:solidFill>
                  <a:srgbClr val="0068E6"/>
                </a:solidFill>
              </a:rPr>
              <a:t>		</a:t>
            </a:r>
            <a:r>
              <a:rPr lang="en-GB" sz="2800" noProof="0" dirty="0" smtClean="0">
                <a:solidFill>
                  <a:srgbClr val="0068E6"/>
                </a:solidFill>
              </a:rPr>
              <a:t>Management</a:t>
            </a:r>
          </a:p>
          <a:p>
            <a:r>
              <a:rPr lang="en-GB" sz="2800" noProof="0" dirty="0" smtClean="0">
                <a:solidFill>
                  <a:srgbClr val="0068E6"/>
                </a:solidFill>
              </a:rPr>
              <a:t>		Commercial staff</a:t>
            </a:r>
          </a:p>
          <a:p>
            <a:r>
              <a:rPr lang="en-GB" sz="2800" noProof="0" dirty="0" smtClean="0">
                <a:solidFill>
                  <a:srgbClr val="0068E6"/>
                </a:solidFill>
              </a:rPr>
              <a:t>		Technical staff</a:t>
            </a:r>
          </a:p>
          <a:p>
            <a:r>
              <a:rPr lang="en-GB" sz="2800" noProof="0" dirty="0" smtClean="0">
                <a:solidFill>
                  <a:srgbClr val="0068E6"/>
                </a:solidFill>
              </a:rPr>
              <a:t>		Administrative &amp; financial</a:t>
            </a:r>
            <a:br>
              <a:rPr lang="en-GB" sz="2800" noProof="0" dirty="0" smtClean="0">
                <a:solidFill>
                  <a:srgbClr val="0068E6"/>
                </a:solidFill>
              </a:rPr>
            </a:br>
            <a:r>
              <a:rPr lang="en-GB" sz="2800" noProof="0" dirty="0" smtClean="0">
                <a:solidFill>
                  <a:srgbClr val="0068E6"/>
                </a:solidFill>
              </a:rPr>
              <a:t>      		staff</a:t>
            </a:r>
          </a:p>
          <a:p>
            <a:r>
              <a:rPr lang="en-GB" sz="2800" noProof="0" dirty="0" smtClean="0">
                <a:solidFill>
                  <a:srgbClr val="0068E6"/>
                </a:solidFill>
              </a:rPr>
              <a:t>		Drivers &amp;</a:t>
            </a:r>
            <a:r>
              <a:rPr lang="en-GB" sz="2800" baseline="0" noProof="0" dirty="0" smtClean="0">
                <a:solidFill>
                  <a:srgbClr val="0068E6"/>
                </a:solidFill>
              </a:rPr>
              <a:t> helpers</a:t>
            </a:r>
            <a:endParaRPr lang="en-GB" noProof="0" dirty="0" smtClean="0"/>
          </a:p>
          <a:p>
            <a:pPr lvl="2"/>
            <a:endParaRPr lang="en-GB" noProof="0" dirty="0" smtClean="0"/>
          </a:p>
          <a:p>
            <a:pPr lvl="3"/>
            <a:endParaRPr lang="en-GB" noProof="0" dirty="0" smtClean="0"/>
          </a:p>
          <a:p>
            <a:pPr lvl="4"/>
            <a:endParaRPr lang="en-GB" noProof="0" dirty="0" smtClean="0"/>
          </a:p>
          <a:p>
            <a:pPr lvl="5"/>
            <a:endParaRPr lang="en-GB" noProof="0" dirty="0" smtClean="0"/>
          </a:p>
          <a:p>
            <a:pPr lvl="6"/>
            <a:endParaRPr lang="en-GB" noProof="0" dirty="0"/>
          </a:p>
        </p:txBody>
      </p:sp>
      <p:cxnSp>
        <p:nvCxnSpPr>
          <p:cNvPr id="6" name="Straight Arrow Connector 5"/>
          <p:cNvCxnSpPr/>
          <p:nvPr/>
        </p:nvCxnSpPr>
        <p:spPr>
          <a:xfrm>
            <a:off x="1259632" y="2348880"/>
            <a:ext cx="432048" cy="0"/>
          </a:xfrm>
          <a:prstGeom prst="straightConnector1">
            <a:avLst/>
          </a:prstGeom>
          <a:ln w="28575" cmpd="sng">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259632" y="2924944"/>
            <a:ext cx="432048" cy="0"/>
          </a:xfrm>
          <a:prstGeom prst="straightConnector1">
            <a:avLst/>
          </a:prstGeom>
          <a:ln w="28575" cmpd="sng">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59632" y="3429000"/>
            <a:ext cx="432048" cy="0"/>
          </a:xfrm>
          <a:prstGeom prst="straightConnector1">
            <a:avLst/>
          </a:prstGeom>
          <a:ln w="28575" cmpd="sng">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59632" y="3933056"/>
            <a:ext cx="432048" cy="0"/>
          </a:xfrm>
          <a:prstGeom prst="straightConnector1">
            <a:avLst/>
          </a:prstGeom>
          <a:ln w="28575" cmpd="sng">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59632" y="4797152"/>
            <a:ext cx="432048" cy="0"/>
          </a:xfrm>
          <a:prstGeom prst="straightConnector1">
            <a:avLst/>
          </a:prstGeom>
          <a:ln w="28575" cmpd="sng">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2" cstate="print"/>
          <a:srcRect/>
          <a:stretch>
            <a:fillRect/>
          </a:stretch>
        </p:blipFill>
        <p:spPr bwMode="auto">
          <a:xfrm>
            <a:off x="6948264" y="1988840"/>
            <a:ext cx="2105025" cy="2895600"/>
          </a:xfrm>
          <a:prstGeom prst="rect">
            <a:avLst/>
          </a:prstGeom>
          <a:noFill/>
          <a:ln w="9525">
            <a:noFill/>
            <a:miter lim="800000"/>
            <a:headEnd/>
            <a:tailEnd/>
          </a:ln>
        </p:spPr>
      </p:pic>
      <p:pic>
        <p:nvPicPr>
          <p:cNvPr id="14" name="Picture 3" descr="C:\Users\cmauley\AppData\Local\Microsoft\Windows\Temporary Internet Files\Content.Outlook\ADY5UE1T\iStock_000021748014XLarge.jpg"/>
          <p:cNvPicPr>
            <a:picLocks noChangeAspect="1" noChangeArrowheads="1"/>
          </p:cNvPicPr>
          <p:nvPr/>
        </p:nvPicPr>
        <p:blipFill>
          <a:blip r:embed="rId3" cstate="print"/>
          <a:srcRect/>
          <a:stretch>
            <a:fillRect/>
          </a:stretch>
        </p:blipFill>
        <p:spPr bwMode="auto">
          <a:xfrm>
            <a:off x="2195736" y="5013176"/>
            <a:ext cx="3312368" cy="1584176"/>
          </a:xfrm>
          <a:prstGeom prst="rect">
            <a:avLst/>
          </a:prstGeom>
          <a:noFill/>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2400" noProof="0" dirty="0" smtClean="0"/>
              <a:t>Road Safety &amp; Accident Prevention</a:t>
            </a:r>
            <a:br>
              <a:rPr lang="en-GB" sz="2400" noProof="0" dirty="0" smtClean="0"/>
            </a:br>
            <a:r>
              <a:rPr lang="en-GB" sz="2400" noProof="0" dirty="0" smtClean="0"/>
              <a:t>in Road Transport Undertakings</a:t>
            </a:r>
            <a:endParaRPr lang="en-GB" sz="2400" noProof="0" dirty="0"/>
          </a:p>
        </p:txBody>
      </p:sp>
      <p:sp>
        <p:nvSpPr>
          <p:cNvPr id="4" name="Content Placeholder 3"/>
          <p:cNvSpPr>
            <a:spLocks noGrp="1"/>
          </p:cNvSpPr>
          <p:nvPr>
            <p:ph idx="4294967295"/>
          </p:nvPr>
        </p:nvSpPr>
        <p:spPr>
          <a:xfrm>
            <a:off x="0" y="1125538"/>
            <a:ext cx="9036050" cy="5280025"/>
          </a:xfrm>
        </p:spPr>
        <p:txBody>
          <a:bodyPr>
            <a:normAutofit fontScale="25000" lnSpcReduction="20000"/>
          </a:bodyPr>
          <a:lstStyle/>
          <a:p>
            <a:r>
              <a:rPr lang="en-GB" sz="3000" b="1" noProof="0" dirty="0" smtClean="0">
                <a:solidFill>
                  <a:schemeClr val="accent1">
                    <a:lumMod val="75000"/>
                  </a:schemeClr>
                </a:solidFill>
              </a:rPr>
              <a:t> 	</a:t>
            </a:r>
            <a:r>
              <a:rPr lang="en-GB" sz="12000" b="1" noProof="0" dirty="0" smtClean="0">
                <a:solidFill>
                  <a:schemeClr val="accent1">
                    <a:lumMod val="75000"/>
                  </a:schemeClr>
                </a:solidFill>
              </a:rPr>
              <a:t>Rolling stock:</a:t>
            </a:r>
          </a:p>
          <a:p>
            <a:pPr lvl="1">
              <a:lnSpc>
                <a:spcPct val="120000"/>
              </a:lnSpc>
              <a:buSzPct val="100000"/>
            </a:pPr>
            <a:r>
              <a:rPr lang="en-GB" sz="9600" noProof="0" dirty="0" smtClean="0">
                <a:solidFill>
                  <a:srgbClr val="0068E6"/>
                </a:solidFill>
              </a:rPr>
              <a:t>	 Regular maintenance of vehicle fleet</a:t>
            </a:r>
          </a:p>
          <a:p>
            <a:pPr lvl="3">
              <a:lnSpc>
                <a:spcPct val="110000"/>
              </a:lnSpc>
              <a:spcBef>
                <a:spcPts val="0"/>
              </a:spcBef>
              <a:spcAft>
                <a:spcPts val="0"/>
              </a:spcAft>
              <a:buClrTx/>
            </a:pPr>
            <a:r>
              <a:rPr lang="en-GB" sz="7400" noProof="0" dirty="0" smtClean="0"/>
              <a:t>Identification of each vehicle</a:t>
            </a:r>
          </a:p>
          <a:p>
            <a:pPr lvl="3">
              <a:lnSpc>
                <a:spcPct val="110000"/>
              </a:lnSpc>
              <a:spcBef>
                <a:spcPts val="0"/>
              </a:spcBef>
              <a:spcAft>
                <a:spcPts val="0"/>
              </a:spcAft>
              <a:buClrTx/>
            </a:pPr>
            <a:r>
              <a:rPr lang="en-GB" sz="7400" noProof="0" dirty="0" smtClean="0"/>
              <a:t>Maintenance logbook</a:t>
            </a:r>
          </a:p>
          <a:p>
            <a:pPr lvl="3">
              <a:lnSpc>
                <a:spcPct val="110000"/>
              </a:lnSpc>
              <a:spcBef>
                <a:spcPts val="0"/>
              </a:spcBef>
              <a:spcAft>
                <a:spcPts val="0"/>
              </a:spcAft>
              <a:buClrTx/>
            </a:pPr>
            <a:r>
              <a:rPr lang="en-GB" sz="7400" noProof="0" dirty="0" smtClean="0"/>
              <a:t>Incident</a:t>
            </a:r>
            <a:r>
              <a:rPr lang="en-GB" sz="7400" baseline="0" noProof="0" dirty="0" smtClean="0"/>
              <a:t> logbook </a:t>
            </a:r>
            <a:r>
              <a:rPr lang="en-GB" sz="7400" noProof="0" dirty="0" smtClean="0"/>
              <a:t>(on board)</a:t>
            </a:r>
          </a:p>
          <a:p>
            <a:pPr lvl="3">
              <a:lnSpc>
                <a:spcPct val="110000"/>
              </a:lnSpc>
              <a:spcBef>
                <a:spcPts val="0"/>
              </a:spcBef>
              <a:spcAft>
                <a:spcPts val="0"/>
              </a:spcAft>
              <a:buClrTx/>
            </a:pPr>
            <a:r>
              <a:rPr lang="en-GB" sz="7400" noProof="0" dirty="0" smtClean="0"/>
              <a:t>Periodic servicing schedule</a:t>
            </a:r>
          </a:p>
          <a:p>
            <a:pPr lvl="3">
              <a:lnSpc>
                <a:spcPct val="110000"/>
              </a:lnSpc>
              <a:spcBef>
                <a:spcPts val="0"/>
              </a:spcBef>
              <a:spcAft>
                <a:spcPts val="0"/>
              </a:spcAft>
              <a:buClrTx/>
            </a:pPr>
            <a:r>
              <a:rPr lang="en-GB" sz="7400" noProof="0" dirty="0" smtClean="0"/>
              <a:t>Random checks</a:t>
            </a:r>
          </a:p>
          <a:p>
            <a:pPr lvl="3">
              <a:lnSpc>
                <a:spcPct val="110000"/>
              </a:lnSpc>
              <a:spcBef>
                <a:spcPts val="0"/>
              </a:spcBef>
              <a:spcAft>
                <a:spcPts val="0"/>
              </a:spcAft>
              <a:buClrTx/>
            </a:pPr>
            <a:r>
              <a:rPr lang="en-GB" sz="7400" noProof="0" dirty="0" smtClean="0"/>
              <a:t>Visual and sound checks on each return</a:t>
            </a:r>
          </a:p>
          <a:p>
            <a:pPr lvl="3">
              <a:lnSpc>
                <a:spcPct val="110000"/>
              </a:lnSpc>
              <a:spcBef>
                <a:spcPts val="0"/>
              </a:spcBef>
              <a:buClrTx/>
            </a:pPr>
            <a:r>
              <a:rPr lang="en-GB" sz="7400" noProof="0" dirty="0" smtClean="0"/>
              <a:t>Foremen</a:t>
            </a:r>
            <a:r>
              <a:rPr lang="en-GB" sz="7400" baseline="0" noProof="0" dirty="0" smtClean="0"/>
              <a:t> entitled to prevent non-compliant vehicles </a:t>
            </a:r>
            <a:r>
              <a:rPr lang="en-GB" sz="7400" noProof="0" dirty="0" smtClean="0"/>
              <a:t>leaving base</a:t>
            </a:r>
          </a:p>
          <a:p>
            <a:pPr lvl="1">
              <a:lnSpc>
                <a:spcPct val="120000"/>
              </a:lnSpc>
              <a:buSzPct val="100000"/>
            </a:pPr>
            <a:r>
              <a:rPr lang="en-GB" sz="9600" noProof="0" dirty="0" smtClean="0">
                <a:solidFill>
                  <a:srgbClr val="0068E6"/>
                </a:solidFill>
              </a:rPr>
              <a:t>	Fleet renewal schedule &amp;</a:t>
            </a:r>
            <a:r>
              <a:rPr lang="en-GB" sz="9600" baseline="0" noProof="0" dirty="0" smtClean="0">
                <a:solidFill>
                  <a:srgbClr val="0068E6"/>
                </a:solidFill>
              </a:rPr>
              <a:t> budget</a:t>
            </a:r>
            <a:endParaRPr lang="en-GB" sz="9600" noProof="0" dirty="0" smtClean="0">
              <a:solidFill>
                <a:srgbClr val="0068E6"/>
              </a:solidFill>
            </a:endParaRPr>
          </a:p>
          <a:p>
            <a:pPr lvl="1">
              <a:lnSpc>
                <a:spcPct val="120000"/>
              </a:lnSpc>
              <a:buSzPct val="100000"/>
            </a:pPr>
            <a:r>
              <a:rPr lang="en-GB" sz="9600" noProof="0" dirty="0" smtClean="0">
                <a:solidFill>
                  <a:srgbClr val="0068E6"/>
                </a:solidFill>
              </a:rPr>
              <a:t>	Protection and first aid equipment on board</a:t>
            </a:r>
            <a:br>
              <a:rPr lang="en-GB" sz="9600" noProof="0" dirty="0" smtClean="0">
                <a:solidFill>
                  <a:srgbClr val="0068E6"/>
                </a:solidFill>
              </a:rPr>
            </a:br>
            <a:r>
              <a:rPr lang="en-GB" sz="9600" noProof="0" dirty="0" smtClean="0">
                <a:solidFill>
                  <a:srgbClr val="0068E6"/>
                </a:solidFill>
              </a:rPr>
              <a:t>    and regularly checked </a:t>
            </a:r>
          </a:p>
          <a:p>
            <a:pPr lvl="1">
              <a:spcBef>
                <a:spcPts val="0"/>
              </a:spcBef>
              <a:buNone/>
            </a:pPr>
            <a:endParaRPr lang="en-GB" sz="2800" noProof="0" dirty="0" smtClean="0">
              <a:solidFill>
                <a:srgbClr val="0068E6"/>
              </a:solidFill>
            </a:endParaRPr>
          </a:p>
          <a:p>
            <a:pPr>
              <a:buFont typeface="Arial" pitchFamily="34" charset="0"/>
              <a:buChar char="-"/>
            </a:pPr>
            <a:endParaRPr lang="en-GB" sz="2400" noProof="0" dirty="0" smtClean="0">
              <a:solidFill>
                <a:srgbClr val="0068E6"/>
              </a:solidFill>
            </a:endParaRPr>
          </a:p>
          <a:p>
            <a:endParaRPr lang="en-GB" sz="2400" noProof="0" dirty="0" smtClean="0">
              <a:solidFill>
                <a:srgbClr val="0068E6"/>
              </a:solidFill>
            </a:endParaRPr>
          </a:p>
          <a:p>
            <a:r>
              <a:rPr lang="en-GB" noProof="0" dirty="0" smtClean="0">
                <a:solidFill>
                  <a:srgbClr val="0068E6"/>
                </a:solidFill>
              </a:rPr>
              <a:t>		</a:t>
            </a:r>
            <a:endParaRPr lang="en-GB" noProof="0" dirty="0" smtClean="0"/>
          </a:p>
          <a:p>
            <a:pPr lvl="2"/>
            <a:endParaRPr lang="en-GB" noProof="0" dirty="0" smtClean="0"/>
          </a:p>
          <a:p>
            <a:pPr lvl="3"/>
            <a:endParaRPr lang="en-GB" noProof="0" dirty="0" smtClean="0"/>
          </a:p>
          <a:p>
            <a:pPr lvl="4"/>
            <a:endParaRPr lang="en-GB" noProof="0" dirty="0" smtClean="0"/>
          </a:p>
          <a:p>
            <a:pPr lvl="5"/>
            <a:endParaRPr lang="en-GB" noProof="0" dirty="0" smtClean="0"/>
          </a:p>
          <a:p>
            <a:pPr lvl="6"/>
            <a:endParaRPr lang="en-GB" noProof="0" dirty="0"/>
          </a:p>
        </p:txBody>
      </p:sp>
      <p:pic>
        <p:nvPicPr>
          <p:cNvPr id="6146" name="Picture 2" descr="http://static.wixstatic.com/media/aaa88d_16b64db7901ab77776f968b7041dd3d6.png_srz_250_270_85_22_0.50_1.20_0.00_png_srz"/>
          <p:cNvPicPr>
            <a:picLocks noChangeAspect="1" noChangeArrowheads="1"/>
          </p:cNvPicPr>
          <p:nvPr/>
        </p:nvPicPr>
        <p:blipFill>
          <a:blip r:embed="rId2" cstate="print"/>
          <a:srcRect/>
          <a:stretch>
            <a:fillRect/>
          </a:stretch>
        </p:blipFill>
        <p:spPr bwMode="auto">
          <a:xfrm>
            <a:off x="7164288" y="5301208"/>
            <a:ext cx="1080120" cy="1166529"/>
          </a:xfrm>
          <a:prstGeom prst="rect">
            <a:avLst/>
          </a:prstGeom>
          <a:ln>
            <a:noFill/>
          </a:ln>
          <a:effectLst>
            <a:outerShdw blurRad="292100" dist="139700" dir="2700000" algn="tl" rotWithShape="0">
              <a:srgbClr val="333333">
                <a:alpha val="65000"/>
              </a:srgbClr>
            </a:outerShdw>
          </a:effectLst>
        </p:spPr>
      </p:pic>
      <p:pic>
        <p:nvPicPr>
          <p:cNvPr id="6148" name="Picture 4" descr="http://registresetdocuments.com/userfiles/image/CARNET%20ENTRETIEN%20ASCENSEUR%20%20%20CE_ASC2%20%20INTERIEUR%202009%2010%2021.jpg"/>
          <p:cNvPicPr>
            <a:picLocks noChangeAspect="1" noChangeArrowheads="1"/>
          </p:cNvPicPr>
          <p:nvPr/>
        </p:nvPicPr>
        <p:blipFill>
          <a:blip r:embed="rId3" cstate="print"/>
          <a:srcRect/>
          <a:stretch>
            <a:fillRect/>
          </a:stretch>
        </p:blipFill>
        <p:spPr bwMode="auto">
          <a:xfrm>
            <a:off x="6588224" y="1916832"/>
            <a:ext cx="2184862" cy="1544600"/>
          </a:xfrm>
          <a:prstGeom prst="rect">
            <a:avLst/>
          </a:prstGeom>
          <a:noFill/>
        </p:spPr>
      </p:pic>
      <p:pic>
        <p:nvPicPr>
          <p:cNvPr id="6152" name="Picture 8" descr="http://ts1.mm.bing.net/th?id=H.4608797495789208&amp;w=211&amp;h=155&amp;c=7&amp;rs=1&amp;pid=1.7"/>
          <p:cNvPicPr>
            <a:picLocks noChangeAspect="1" noChangeArrowheads="1"/>
          </p:cNvPicPr>
          <p:nvPr/>
        </p:nvPicPr>
        <p:blipFill>
          <a:blip r:embed="rId4" cstate="print"/>
          <a:srcRect/>
          <a:stretch>
            <a:fillRect/>
          </a:stretch>
        </p:blipFill>
        <p:spPr bwMode="auto">
          <a:xfrm>
            <a:off x="5364088" y="5301208"/>
            <a:ext cx="1617680" cy="1188343"/>
          </a:xfrm>
          <a:prstGeom prst="rect">
            <a:avLst/>
          </a:prstGeom>
          <a:noFill/>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New Template Watermark 4-3 FR">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6350">
          <a:noFill/>
        </a:ln>
      </a:spPr>
      <a:bodyPr rtlCol="0" anchor="ctr">
        <a:normAutofit/>
      </a:bodyPr>
      <a:lstStyle>
        <a:defPPr algn="ctr">
          <a:defRPr dirty="0" err="1" smtClean="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solidFill>
              <a:schemeClr val="bg1"/>
            </a:solidFill>
          </a:defRPr>
        </a:defPPr>
      </a:lstStyle>
    </a:txDef>
  </a:objectDefaults>
  <a:extraClrSchemeLst/>
</a:theme>
</file>

<file path=ppt/theme/theme10.xml><?xml version="1.0" encoding="utf-8"?>
<a:theme xmlns:a="http://schemas.openxmlformats.org/drawingml/2006/main" name="Transport de personnes">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11.xml><?xml version="1.0" encoding="utf-8"?>
<a:theme xmlns:a="http://schemas.openxmlformats.org/drawingml/2006/main" name="1_Key messages 2">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6350">
          <a:noFill/>
        </a:ln>
      </a:spPr>
      <a:bodyPr rtlCol="0" anchor="ctr">
        <a:normAutofit/>
      </a:bodyPr>
      <a:lstStyle>
        <a:defPPr algn="ctr">
          <a:defRPr dirty="0" err="1" smtClean="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lumMod val="75000"/>
                <a:lumOff val="25000"/>
              </a:schemeClr>
            </a:solidFill>
          </a:defRPr>
        </a:defPPr>
      </a:lstStyle>
    </a:txDef>
  </a:objectDefaults>
  <a:extraClrSchemeLst/>
</a:theme>
</file>

<file path=ppt/theme/theme12.xml><?xml version="1.0" encoding="utf-8"?>
<a:theme xmlns:a="http://schemas.openxmlformats.org/drawingml/2006/main" name="Picture Slides">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3200" baseline="0" dirty="0" err="1" smtClean="0">
            <a:solidFill>
              <a:schemeClr val="tx1"/>
            </a:solidFill>
          </a:defRPr>
        </a:defPPr>
      </a:lstStyle>
    </a:txDef>
  </a:objectDefaults>
  <a:extraClrSchemeLst/>
</a:theme>
</file>

<file path=ppt/theme/theme13.xml><?xml version="1.0" encoding="utf-8"?>
<a:theme xmlns:a="http://schemas.openxmlformats.org/drawingml/2006/main" name="Closure page">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accent3"/>
          </a:solid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lumMod val="75000"/>
                <a:lumOff val="25000"/>
              </a:schemeClr>
            </a:solidFill>
          </a:defRPr>
        </a:defPPr>
      </a:lstStyle>
    </a:txDef>
  </a:objectDefaults>
  <a:extraClrSchemeLst/>
</a:theme>
</file>

<file path=ppt/theme/theme14.xml><?xml version="1.0" encoding="utf-8"?>
<a:theme xmlns:a="http://schemas.openxmlformats.org/drawingml/2006/main" name="New Template  Watermark 4-3">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6350">
          <a:solidFill>
            <a:schemeClr val="accent3"/>
          </a:solidFill>
        </a:ln>
      </a:spPr>
      <a:bodyPr rtlCol="0" anchor="ctr">
        <a:normAutofit/>
      </a:bodyPr>
      <a:lstStyle>
        <a:defPPr algn="ctr">
          <a:defRPr dirty="0" smtClean="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5.xml><?xml version="1.0" encoding="utf-8"?>
<a:theme xmlns:a="http://schemas.openxmlformats.org/drawingml/2006/main" name="1_Slides">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16.xml><?xml version="1.0" encoding="utf-8"?>
<a:theme xmlns:a="http://schemas.openxmlformats.org/drawingml/2006/main" name="1_Globe">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17.xml><?xml version="1.0" encoding="utf-8"?>
<a:theme xmlns:a="http://schemas.openxmlformats.org/drawingml/2006/main" name="Academy">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18.xml><?xml version="1.0" encoding="utf-8"?>
<a:theme xmlns:a="http://schemas.openxmlformats.org/drawingml/2006/main" name="1_TIR">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19.xml><?xml version="1.0" encoding="utf-8"?>
<a:theme xmlns:a="http://schemas.openxmlformats.org/drawingml/2006/main" name="Sustainable Development">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2.xml><?xml version="1.0" encoding="utf-8"?>
<a:theme xmlns:a="http://schemas.openxmlformats.org/drawingml/2006/main" name="Slides">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20.xml><?xml version="1.0" encoding="utf-8"?>
<a:theme xmlns:a="http://schemas.openxmlformats.org/drawingml/2006/main" name="1_Facilitation">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21.xml><?xml version="1.0" encoding="utf-8"?>
<a:theme xmlns:a="http://schemas.openxmlformats.org/drawingml/2006/main" name="Goods Transport">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22.xml><?xml version="1.0" encoding="utf-8"?>
<a:theme xmlns:a="http://schemas.openxmlformats.org/drawingml/2006/main" name="1_Taxi">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23.xml><?xml version="1.0" encoding="utf-8"?>
<a:theme xmlns:a="http://schemas.openxmlformats.org/drawingml/2006/main" name="Passenger Transport">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24.xml><?xml version="1.0" encoding="utf-8"?>
<a:theme xmlns:a="http://schemas.openxmlformats.org/drawingml/2006/main" name="2_Key messages 2">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6350">
          <a:noFill/>
        </a:ln>
        <a:effectLst/>
      </a:spPr>
      <a:bodyPr rtlCol="0" anchor="ctr">
        <a:normAutofit/>
      </a:bodyPr>
      <a:lstStyle>
        <a:defPPr algn="ctr">
          <a:defRPr dirty="0" err="1" smtClean="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accent4">
                <a:lumMod val="60000"/>
                <a:lumOff val="40000"/>
              </a:schemeClr>
            </a:solidFill>
          </a:defRPr>
        </a:defPPr>
      </a:lstStyle>
    </a:txDef>
  </a:objectDefaults>
  <a:extraClrSchemeLst/>
</a:theme>
</file>

<file path=ppt/theme/theme25.xml><?xml version="1.0" encoding="utf-8"?>
<a:theme xmlns:a="http://schemas.openxmlformats.org/drawingml/2006/main" name="1_Picture Slides">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3200" baseline="0" dirty="0" smtClean="0">
            <a:solidFill>
              <a:schemeClr val="tx1"/>
            </a:solidFill>
          </a:defRPr>
        </a:defPPr>
      </a:lstStyle>
    </a:txDef>
  </a:objectDefaults>
  <a:extraClrSchemeLst/>
</a:theme>
</file>

<file path=ppt/theme/theme26.xml><?xml version="1.0" encoding="utf-8"?>
<a:theme xmlns:a="http://schemas.openxmlformats.org/drawingml/2006/main" name="1_Closure page">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accent3"/>
          </a:solid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lumMod val="75000"/>
                <a:lumOff val="25000"/>
              </a:schemeClr>
            </a:solidFill>
          </a:defRPr>
        </a:defPPr>
      </a:lstStyle>
    </a:txDef>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lobe">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4.xml><?xml version="1.0" encoding="utf-8"?>
<a:theme xmlns:a="http://schemas.openxmlformats.org/drawingml/2006/main" name="Académie">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5.xml><?xml version="1.0" encoding="utf-8"?>
<a:theme xmlns:a="http://schemas.openxmlformats.org/drawingml/2006/main" name="TIR">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6.xml><?xml version="1.0" encoding="utf-8"?>
<a:theme xmlns:a="http://schemas.openxmlformats.org/drawingml/2006/main" name="Développement Durable">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7.xml><?xml version="1.0" encoding="utf-8"?>
<a:theme xmlns:a="http://schemas.openxmlformats.org/drawingml/2006/main" name="Facilitation">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8.xml><?xml version="1.0" encoding="utf-8"?>
<a:theme xmlns:a="http://schemas.openxmlformats.org/drawingml/2006/main" name="Transport de marchandises">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ppt/theme/theme9.xml><?xml version="1.0" encoding="utf-8"?>
<a:theme xmlns:a="http://schemas.openxmlformats.org/drawingml/2006/main" name="Taxi">
  <a:themeElements>
    <a:clrScheme name="IRU">
      <a:dk1>
        <a:srgbClr val="3F3F3F"/>
      </a:dk1>
      <a:lt1>
        <a:sysClr val="window" lastClr="FFFFFF"/>
      </a:lt1>
      <a:dk2>
        <a:srgbClr val="3F3F3F"/>
      </a:dk2>
      <a:lt2>
        <a:srgbClr val="FFFFFF"/>
      </a:lt2>
      <a:accent1>
        <a:srgbClr val="0059C2"/>
      </a:accent1>
      <a:accent2>
        <a:srgbClr val="5EB130"/>
      </a:accent2>
      <a:accent3>
        <a:srgbClr val="EB1719"/>
      </a:accent3>
      <a:accent4>
        <a:srgbClr val="7393B3"/>
      </a:accent4>
      <a:accent5>
        <a:srgbClr val="433C8B"/>
      </a:accent5>
      <a:accent6>
        <a:srgbClr val="E1DEDA"/>
      </a:accent6>
      <a:hlink>
        <a:srgbClr val="0059C2"/>
      </a:hlink>
      <a:folHlink>
        <a:srgbClr val="005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noFill/>
        </a:ln>
        <a:effectLst/>
      </a:spPr>
      <a:bodyPr rtlCol="0" anchor="ctr">
        <a:norm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rtlCol="0">
        <a:normAutofit/>
      </a:bodyPr>
      <a:lstStyle>
        <a:defPPr>
          <a:defRPr sz="1800" baseline="0" dirty="0" err="1" smtClean="0">
            <a:solidFill>
              <a:schemeClr val="tx1"/>
            </a:solidFil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New Template Watermark 4-3 FR</Template>
  <TotalTime>591</TotalTime>
  <Words>1915</Words>
  <Application>Microsoft Office PowerPoint</Application>
  <PresentationFormat>On-screen Show (4:3)</PresentationFormat>
  <Paragraphs>338</Paragraphs>
  <Slides>41</Slides>
  <Notes>25</Notes>
  <HiddenSlides>0</HiddenSlides>
  <MMClips>0</MMClips>
  <ScaleCrop>false</ScaleCrop>
  <HeadingPairs>
    <vt:vector size="6" baseType="variant">
      <vt:variant>
        <vt:lpstr>Theme</vt:lpstr>
      </vt:variant>
      <vt:variant>
        <vt:i4>26</vt:i4>
      </vt:variant>
      <vt:variant>
        <vt:lpstr>Embedded OLE Servers</vt:lpstr>
      </vt:variant>
      <vt:variant>
        <vt:i4>1</vt:i4>
      </vt:variant>
      <vt:variant>
        <vt:lpstr>Slide Titles</vt:lpstr>
      </vt:variant>
      <vt:variant>
        <vt:i4>41</vt:i4>
      </vt:variant>
    </vt:vector>
  </HeadingPairs>
  <TitlesOfParts>
    <vt:vector size="68" baseType="lpstr">
      <vt:lpstr>New Template Watermark 4-3 FR</vt:lpstr>
      <vt:lpstr>Slides</vt:lpstr>
      <vt:lpstr>Globe</vt:lpstr>
      <vt:lpstr>Académie</vt:lpstr>
      <vt:lpstr>TIR</vt:lpstr>
      <vt:lpstr>Développement Durable</vt:lpstr>
      <vt:lpstr>Facilitation</vt:lpstr>
      <vt:lpstr>Transport de marchandises</vt:lpstr>
      <vt:lpstr>Taxi</vt:lpstr>
      <vt:lpstr>Transport de personnes</vt:lpstr>
      <vt:lpstr>1_Key messages 2</vt:lpstr>
      <vt:lpstr>Picture Slides</vt:lpstr>
      <vt:lpstr>Closure page</vt:lpstr>
      <vt:lpstr>New Template  Watermark 4-3</vt:lpstr>
      <vt:lpstr>1_Slides</vt:lpstr>
      <vt:lpstr>1_Globe</vt:lpstr>
      <vt:lpstr>Academy</vt:lpstr>
      <vt:lpstr>1_TIR</vt:lpstr>
      <vt:lpstr>Sustainable Development</vt:lpstr>
      <vt:lpstr>1_Facilitation</vt:lpstr>
      <vt:lpstr>Goods Transport</vt:lpstr>
      <vt:lpstr>1_Taxi</vt:lpstr>
      <vt:lpstr>Passenger Transport</vt:lpstr>
      <vt:lpstr>2_Key messages 2</vt:lpstr>
      <vt:lpstr>1_Picture Slides</vt:lpstr>
      <vt:lpstr>1_Closure page</vt:lpstr>
      <vt:lpstr>Photo Editor Photo</vt:lpstr>
      <vt:lpstr>Management &amp; Prevention of Traffic Accident Risks in Road Passenger and Goods Transport Undertakings</vt:lpstr>
      <vt:lpstr>Slide 2</vt:lpstr>
      <vt:lpstr>Never again...</vt:lpstr>
      <vt:lpstr>Road Safety &amp; Accident Prevention in Road Transport Undertakings</vt:lpstr>
      <vt:lpstr>Road Safety &amp; Accident Prevention in Road Transport Undertakings</vt:lpstr>
      <vt:lpstr>Road Safety &amp; Accident Prevention in Road Transport Undertakings</vt:lpstr>
      <vt:lpstr>Road Safety &amp; Accident Prevention in Road Transport Undertakings</vt:lpstr>
      <vt:lpstr>Road Safety &amp; Accident Prevention in Road Transport Undertakings</vt:lpstr>
      <vt:lpstr>Road Safety &amp; Accident Prevention in Road Transport Undertakings</vt:lpstr>
      <vt:lpstr>Road Safety &amp; Accident Prevention in Road Transport Undertakings</vt:lpstr>
      <vt:lpstr>Road Safety &amp; Accident Prevention in Road Transport Undertakings</vt:lpstr>
      <vt:lpstr>Road Safety &amp; Accident Prevention in Road Transport Undertakings</vt:lpstr>
      <vt:lpstr>Road Safety &amp; Accident Prevention in Road Transport Undertakings</vt:lpstr>
      <vt:lpstr> Road Safety –  An IRU TOP Priority</vt:lpstr>
      <vt:lpstr>Road Safety –  Specific Strategy</vt:lpstr>
      <vt:lpstr>Accident Analysis ETAC – A Scientific Study</vt:lpstr>
      <vt:lpstr>Focus on Priorities – Road Safety – Main Cause: The Human Factor</vt:lpstr>
      <vt:lpstr>Contribution to Road Safety – IRU Academy</vt:lpstr>
      <vt:lpstr>Slide 19</vt:lpstr>
      <vt:lpstr>Focus on Priorities – Defensive/ECO-Driving ?</vt:lpstr>
      <vt:lpstr>Slide 21</vt:lpstr>
      <vt:lpstr>Crash Prevention Programme</vt:lpstr>
      <vt:lpstr>Slide 23</vt:lpstr>
      <vt:lpstr>International Guidelines on Safe Load Securing for Road Transport</vt:lpstr>
      <vt:lpstr>Physical background</vt:lpstr>
      <vt:lpstr>Following principles</vt:lpstr>
      <vt:lpstr>Load distribution</vt:lpstr>
      <vt:lpstr>Restraining methods</vt:lpstr>
      <vt:lpstr>Blocking</vt:lpstr>
      <vt:lpstr>Blocking</vt:lpstr>
      <vt:lpstr>Lashing equipment</vt:lpstr>
      <vt:lpstr>Supporting equipment</vt:lpstr>
      <vt:lpstr>Lashing method</vt:lpstr>
      <vt:lpstr>Top-over lashing</vt:lpstr>
      <vt:lpstr>Spring lashing</vt:lpstr>
      <vt:lpstr>Direct lashing</vt:lpstr>
      <vt:lpstr>Combination of load securing methods</vt:lpstr>
      <vt:lpstr>Training in loading and load securing </vt:lpstr>
      <vt:lpstr>Quick Lashing Guide</vt:lpstr>
      <vt:lpstr>IRU partners</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cmauley</dc:creator>
  <cp:lastModifiedBy>cmauley</cp:lastModifiedBy>
  <cp:revision>112</cp:revision>
  <dcterms:created xsi:type="dcterms:W3CDTF">2014-01-21T12:45:23Z</dcterms:created>
  <dcterms:modified xsi:type="dcterms:W3CDTF">2014-02-26T10:57:58Z</dcterms:modified>
</cp:coreProperties>
</file>