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3.xml" ContentType="application/vnd.openxmlformats-officedocument.presentationml.slideMaster+xml"/>
  <Override PartName="/ppt/theme/theme14.xml" ContentType="application/vnd.openxmlformats-officedocument.them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6" r:id="rId3"/>
    <p:sldMasterId id="2147483692" r:id="rId4"/>
    <p:sldMasterId id="2147483698" r:id="rId5"/>
    <p:sldMasterId id="2147483704" r:id="rId6"/>
    <p:sldMasterId id="2147483710" r:id="rId7"/>
    <p:sldMasterId id="2147483716" r:id="rId8"/>
    <p:sldMasterId id="2147483722" r:id="rId9"/>
    <p:sldMasterId id="2147483728" r:id="rId10"/>
    <p:sldMasterId id="2147483684" r:id="rId11"/>
    <p:sldMasterId id="2147483670" r:id="rId12"/>
    <p:sldMasterId id="2147483677" r:id="rId13"/>
  </p:sldMasterIdLst>
  <p:notesMasterIdLst>
    <p:notesMasterId r:id="rId30"/>
  </p:notesMasterIdLst>
  <p:sldIdLst>
    <p:sldId id="256" r:id="rId14"/>
    <p:sldId id="285" r:id="rId15"/>
    <p:sldId id="286" r:id="rId16"/>
    <p:sldId id="287" r:id="rId17"/>
    <p:sldId id="297" r:id="rId18"/>
    <p:sldId id="300" r:id="rId19"/>
    <p:sldId id="301" r:id="rId20"/>
    <p:sldId id="306" r:id="rId21"/>
    <p:sldId id="302" r:id="rId22"/>
    <p:sldId id="305" r:id="rId23"/>
    <p:sldId id="269" r:id="rId24"/>
    <p:sldId id="270" r:id="rId25"/>
    <p:sldId id="282" r:id="rId26"/>
    <p:sldId id="303" r:id="rId27"/>
    <p:sldId id="304" r:id="rId28"/>
    <p:sldId id="260"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3E97"/>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2" autoAdjust="0"/>
    <p:restoredTop sz="67701" autoAdjust="0"/>
  </p:normalViewPr>
  <p:slideViewPr>
    <p:cSldViewPr>
      <p:cViewPr>
        <p:scale>
          <a:sx n="100" d="100"/>
          <a:sy n="100" d="100"/>
        </p:scale>
        <p:origin x="-1932"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8D08C-3F6B-42EA-A4D5-014D9C1D0C6B}"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55BDC5DD-7746-4F2E-B4BD-1E8BBCCEDFD6}">
      <dgm:prSet phldrT="[Text]"/>
      <dgm:spPr/>
      <dgm:t>
        <a:bodyPr/>
        <a:lstStyle/>
        <a:p>
          <a:r>
            <a:rPr lang="en-US" dirty="0" smtClean="0">
              <a:solidFill>
                <a:schemeClr val="accent1">
                  <a:lumMod val="75000"/>
                </a:schemeClr>
              </a:solidFill>
            </a:rPr>
            <a:t> </a:t>
          </a:r>
          <a:endParaRPr lang="en-US" dirty="0">
            <a:solidFill>
              <a:schemeClr val="accent1">
                <a:lumMod val="75000"/>
              </a:schemeClr>
            </a:solidFill>
          </a:endParaRPr>
        </a:p>
      </dgm:t>
    </dgm:pt>
    <dgm:pt modelId="{9949A954-683A-480D-A980-DAE18E4688F4}" type="parTrans" cxnId="{061898BD-E6F8-4D38-9A6A-86981F3889E6}">
      <dgm:prSet/>
      <dgm:spPr/>
      <dgm:t>
        <a:bodyPr/>
        <a:lstStyle/>
        <a:p>
          <a:endParaRPr lang="en-US">
            <a:solidFill>
              <a:schemeClr val="accent1">
                <a:lumMod val="75000"/>
              </a:schemeClr>
            </a:solidFill>
          </a:endParaRPr>
        </a:p>
      </dgm:t>
    </dgm:pt>
    <dgm:pt modelId="{FAC38E90-CF1B-428D-B576-1DA0181A50A0}" type="sibTrans" cxnId="{061898BD-E6F8-4D38-9A6A-86981F3889E6}">
      <dgm:prSet/>
      <dgm:spPr/>
      <dgm:t>
        <a:bodyPr/>
        <a:lstStyle/>
        <a:p>
          <a:endParaRPr lang="en-US">
            <a:solidFill>
              <a:schemeClr val="accent1">
                <a:lumMod val="75000"/>
              </a:schemeClr>
            </a:solidFill>
          </a:endParaRPr>
        </a:p>
      </dgm:t>
    </dgm:pt>
    <dgm:pt modelId="{082211FD-BE7D-4505-A48E-FAD1B4BAD544}">
      <dgm:prSet phldrT="[Text]"/>
      <dgm:spPr/>
      <dgm:t>
        <a:bodyPr/>
        <a:lstStyle/>
        <a:p>
          <a:r>
            <a:rPr lang="en-GB" b="1" dirty="0" smtClean="0">
              <a:solidFill>
                <a:schemeClr val="accent1">
                  <a:lumMod val="75000"/>
                </a:schemeClr>
              </a:solidFill>
              <a:effectLst/>
              <a:latin typeface="Arial" pitchFamily="34" charset="0"/>
              <a:cs typeface="Arial" pitchFamily="34" charset="0"/>
            </a:rPr>
            <a:t>Trade facilitation and sustainable supply chains</a:t>
          </a:r>
          <a:endParaRPr lang="en-US" dirty="0">
            <a:solidFill>
              <a:schemeClr val="accent1">
                <a:lumMod val="75000"/>
              </a:schemeClr>
            </a:solidFill>
            <a:effectLst/>
          </a:endParaRPr>
        </a:p>
      </dgm:t>
    </dgm:pt>
    <dgm:pt modelId="{0B78480B-3E20-4131-9A0C-FD2CDC28012F}" type="parTrans" cxnId="{50050D2A-E96B-48C8-AAA5-6AB850666DDA}">
      <dgm:prSet/>
      <dgm:spPr/>
      <dgm:t>
        <a:bodyPr/>
        <a:lstStyle/>
        <a:p>
          <a:endParaRPr lang="en-US">
            <a:solidFill>
              <a:schemeClr val="accent1">
                <a:lumMod val="75000"/>
              </a:schemeClr>
            </a:solidFill>
          </a:endParaRPr>
        </a:p>
      </dgm:t>
    </dgm:pt>
    <dgm:pt modelId="{1DA4AA58-29F6-48A5-9927-D39074275B8A}" type="sibTrans" cxnId="{50050D2A-E96B-48C8-AAA5-6AB850666DDA}">
      <dgm:prSet/>
      <dgm:spPr/>
      <dgm:t>
        <a:bodyPr/>
        <a:lstStyle/>
        <a:p>
          <a:endParaRPr lang="en-US">
            <a:solidFill>
              <a:schemeClr val="accent1">
                <a:lumMod val="75000"/>
              </a:schemeClr>
            </a:solidFill>
          </a:endParaRPr>
        </a:p>
      </dgm:t>
    </dgm:pt>
    <dgm:pt modelId="{8CE75F4A-2D67-4F1F-8631-CD0B1663AF81}">
      <dgm:prSet phldrT="[Text]"/>
      <dgm:spPr/>
      <dgm:t>
        <a:bodyPr/>
        <a:lstStyle/>
        <a:p>
          <a:r>
            <a:rPr lang="en-US" dirty="0" smtClean="0">
              <a:solidFill>
                <a:schemeClr val="accent1">
                  <a:lumMod val="75000"/>
                </a:schemeClr>
              </a:solidFill>
            </a:rPr>
            <a:t> </a:t>
          </a:r>
          <a:endParaRPr lang="en-US" dirty="0">
            <a:solidFill>
              <a:schemeClr val="accent1">
                <a:lumMod val="75000"/>
              </a:schemeClr>
            </a:solidFill>
          </a:endParaRPr>
        </a:p>
      </dgm:t>
    </dgm:pt>
    <dgm:pt modelId="{C72D87BE-85A7-470E-8659-5478994F0510}" type="parTrans" cxnId="{377B5270-9173-449A-AE1C-74246CF9317A}">
      <dgm:prSet/>
      <dgm:spPr/>
      <dgm:t>
        <a:bodyPr/>
        <a:lstStyle/>
        <a:p>
          <a:endParaRPr lang="en-US">
            <a:solidFill>
              <a:schemeClr val="accent1">
                <a:lumMod val="75000"/>
              </a:schemeClr>
            </a:solidFill>
          </a:endParaRPr>
        </a:p>
      </dgm:t>
    </dgm:pt>
    <dgm:pt modelId="{C8F08852-93CF-4B03-A851-A483027091B8}" type="sibTrans" cxnId="{377B5270-9173-449A-AE1C-74246CF9317A}">
      <dgm:prSet/>
      <dgm:spPr/>
      <dgm:t>
        <a:bodyPr/>
        <a:lstStyle/>
        <a:p>
          <a:endParaRPr lang="en-US">
            <a:solidFill>
              <a:schemeClr val="accent1">
                <a:lumMod val="75000"/>
              </a:schemeClr>
            </a:solidFill>
          </a:endParaRPr>
        </a:p>
      </dgm:t>
    </dgm:pt>
    <dgm:pt modelId="{628A7F6E-C953-4DC0-AC2F-1808B5FE27C6}">
      <dgm:prSet phldrT="[Text]"/>
      <dgm:spPr/>
      <dgm:t>
        <a:bodyPr/>
        <a:lstStyle/>
        <a:p>
          <a:r>
            <a:rPr lang="en-GB" b="1" dirty="0" smtClean="0">
              <a:solidFill>
                <a:schemeClr val="accent1">
                  <a:lumMod val="75000"/>
                </a:schemeClr>
              </a:solidFill>
              <a:effectLst/>
              <a:latin typeface="Arial" pitchFamily="34" charset="0"/>
              <a:cs typeface="Arial" pitchFamily="34" charset="0"/>
            </a:rPr>
            <a:t>Infrastructure development</a:t>
          </a:r>
          <a:endParaRPr lang="en-US" dirty="0">
            <a:solidFill>
              <a:schemeClr val="accent1">
                <a:lumMod val="75000"/>
              </a:schemeClr>
            </a:solidFill>
            <a:effectLst/>
          </a:endParaRPr>
        </a:p>
      </dgm:t>
    </dgm:pt>
    <dgm:pt modelId="{E35C5FE2-8119-4EA7-B2AF-E47ABAC69679}" type="parTrans" cxnId="{D7895423-7347-4A3C-A364-C3FF2FA9125E}">
      <dgm:prSet/>
      <dgm:spPr/>
      <dgm:t>
        <a:bodyPr/>
        <a:lstStyle/>
        <a:p>
          <a:endParaRPr lang="en-US">
            <a:solidFill>
              <a:schemeClr val="accent1">
                <a:lumMod val="75000"/>
              </a:schemeClr>
            </a:solidFill>
          </a:endParaRPr>
        </a:p>
      </dgm:t>
    </dgm:pt>
    <dgm:pt modelId="{BB80B288-F6EF-4C0B-9789-D0929C113403}" type="sibTrans" cxnId="{D7895423-7347-4A3C-A364-C3FF2FA9125E}">
      <dgm:prSet/>
      <dgm:spPr/>
      <dgm:t>
        <a:bodyPr/>
        <a:lstStyle/>
        <a:p>
          <a:endParaRPr lang="en-US">
            <a:solidFill>
              <a:schemeClr val="accent1">
                <a:lumMod val="75000"/>
              </a:schemeClr>
            </a:solidFill>
          </a:endParaRPr>
        </a:p>
      </dgm:t>
    </dgm:pt>
    <dgm:pt modelId="{34C3EF3C-EE16-444E-806B-1CE51F2532B6}">
      <dgm:prSet phldrT="[Text]"/>
      <dgm:spPr/>
      <dgm:t>
        <a:bodyPr/>
        <a:lstStyle/>
        <a:p>
          <a:r>
            <a:rPr lang="en-US" dirty="0" smtClean="0">
              <a:solidFill>
                <a:schemeClr val="accent1">
                  <a:lumMod val="75000"/>
                </a:schemeClr>
              </a:solidFill>
            </a:rPr>
            <a:t> </a:t>
          </a:r>
          <a:endParaRPr lang="en-US" dirty="0">
            <a:solidFill>
              <a:schemeClr val="accent1">
                <a:lumMod val="75000"/>
              </a:schemeClr>
            </a:solidFill>
          </a:endParaRPr>
        </a:p>
      </dgm:t>
    </dgm:pt>
    <dgm:pt modelId="{7276A2C3-1433-4A1A-9B5E-D8401D38D03C}" type="parTrans" cxnId="{606F59D4-444C-4BEC-A723-B5D74353B74C}">
      <dgm:prSet/>
      <dgm:spPr/>
      <dgm:t>
        <a:bodyPr/>
        <a:lstStyle/>
        <a:p>
          <a:endParaRPr lang="en-US">
            <a:solidFill>
              <a:schemeClr val="accent1">
                <a:lumMod val="75000"/>
              </a:schemeClr>
            </a:solidFill>
          </a:endParaRPr>
        </a:p>
      </dgm:t>
    </dgm:pt>
    <dgm:pt modelId="{740905CC-043A-486E-A05F-9E1CFC2E672F}" type="sibTrans" cxnId="{606F59D4-444C-4BEC-A723-B5D74353B74C}">
      <dgm:prSet/>
      <dgm:spPr/>
      <dgm:t>
        <a:bodyPr/>
        <a:lstStyle/>
        <a:p>
          <a:endParaRPr lang="en-US">
            <a:solidFill>
              <a:schemeClr val="accent1">
                <a:lumMod val="75000"/>
              </a:schemeClr>
            </a:solidFill>
          </a:endParaRPr>
        </a:p>
      </dgm:t>
    </dgm:pt>
    <dgm:pt modelId="{EF30AA79-799D-48AF-91B8-26B88F57FBFA}">
      <dgm:prSet phldrT="[Text]"/>
      <dgm:spPr/>
      <dgm:t>
        <a:bodyPr/>
        <a:lstStyle/>
        <a:p>
          <a:r>
            <a:rPr lang="en-GB" b="1" dirty="0" smtClean="0">
              <a:solidFill>
                <a:schemeClr val="accent1">
                  <a:lumMod val="75000"/>
                </a:schemeClr>
              </a:solidFill>
              <a:effectLst/>
              <a:latin typeface="Arial" pitchFamily="34" charset="0"/>
              <a:cs typeface="Arial" pitchFamily="34" charset="0"/>
            </a:rPr>
            <a:t>Needs of countries in special situations</a:t>
          </a:r>
          <a:endParaRPr lang="en-US" dirty="0">
            <a:solidFill>
              <a:schemeClr val="accent1">
                <a:lumMod val="75000"/>
              </a:schemeClr>
            </a:solidFill>
            <a:effectLst/>
          </a:endParaRPr>
        </a:p>
      </dgm:t>
    </dgm:pt>
    <dgm:pt modelId="{A052485E-D260-4F3F-B12F-777BB1B85675}" type="parTrans" cxnId="{0BE77F94-AE67-4C42-AC66-D6B92FB62220}">
      <dgm:prSet/>
      <dgm:spPr/>
      <dgm:t>
        <a:bodyPr/>
        <a:lstStyle/>
        <a:p>
          <a:endParaRPr lang="en-US">
            <a:solidFill>
              <a:schemeClr val="accent1">
                <a:lumMod val="75000"/>
              </a:schemeClr>
            </a:solidFill>
          </a:endParaRPr>
        </a:p>
      </dgm:t>
    </dgm:pt>
    <dgm:pt modelId="{60F328E7-13FB-40FA-868C-830E242DE674}" type="sibTrans" cxnId="{0BE77F94-AE67-4C42-AC66-D6B92FB62220}">
      <dgm:prSet/>
      <dgm:spPr/>
      <dgm:t>
        <a:bodyPr/>
        <a:lstStyle/>
        <a:p>
          <a:endParaRPr lang="en-US">
            <a:solidFill>
              <a:schemeClr val="accent1">
                <a:lumMod val="75000"/>
              </a:schemeClr>
            </a:solidFill>
          </a:endParaRPr>
        </a:p>
      </dgm:t>
    </dgm:pt>
    <dgm:pt modelId="{0A849371-048B-4AF4-A976-CEEFE1F23B5C}">
      <dgm:prSet phldrT="[Text]"/>
      <dgm:spPr/>
      <dgm:t>
        <a:bodyPr/>
        <a:lstStyle/>
        <a:p>
          <a:endParaRPr lang="en-US" dirty="0">
            <a:solidFill>
              <a:schemeClr val="accent1">
                <a:lumMod val="75000"/>
              </a:schemeClr>
            </a:solidFill>
            <a:effectLst/>
          </a:endParaRPr>
        </a:p>
      </dgm:t>
    </dgm:pt>
    <dgm:pt modelId="{F9DBD910-45BA-431E-A19D-B3C890771CDE}" type="parTrans" cxnId="{486EDB60-262E-4938-BD0D-FBEAED1F4884}">
      <dgm:prSet/>
      <dgm:spPr/>
      <dgm:t>
        <a:bodyPr/>
        <a:lstStyle/>
        <a:p>
          <a:endParaRPr lang="fr-CH"/>
        </a:p>
      </dgm:t>
    </dgm:pt>
    <dgm:pt modelId="{1E592D32-74A4-426D-B72D-FA05165FFA72}" type="sibTrans" cxnId="{486EDB60-262E-4938-BD0D-FBEAED1F4884}">
      <dgm:prSet/>
      <dgm:spPr/>
      <dgm:t>
        <a:bodyPr/>
        <a:lstStyle/>
        <a:p>
          <a:endParaRPr lang="fr-CH"/>
        </a:p>
      </dgm:t>
    </dgm:pt>
    <dgm:pt modelId="{74239CFE-970B-4C7D-B030-28F698869932}" type="pres">
      <dgm:prSet presAssocID="{40D8D08C-3F6B-42EA-A4D5-014D9C1D0C6B}" presName="linearFlow" presStyleCnt="0">
        <dgm:presLayoutVars>
          <dgm:dir/>
          <dgm:animLvl val="lvl"/>
          <dgm:resizeHandles val="exact"/>
        </dgm:presLayoutVars>
      </dgm:prSet>
      <dgm:spPr/>
      <dgm:t>
        <a:bodyPr/>
        <a:lstStyle/>
        <a:p>
          <a:endParaRPr lang="fr-CH"/>
        </a:p>
      </dgm:t>
    </dgm:pt>
    <dgm:pt modelId="{35443286-7B2B-4906-B14A-23DAC53DB8EB}" type="pres">
      <dgm:prSet presAssocID="{55BDC5DD-7746-4F2E-B4BD-1E8BBCCEDFD6}" presName="composite" presStyleCnt="0"/>
      <dgm:spPr/>
    </dgm:pt>
    <dgm:pt modelId="{FF3B83D2-90D8-47F4-8CE4-052F706543A4}" type="pres">
      <dgm:prSet presAssocID="{55BDC5DD-7746-4F2E-B4BD-1E8BBCCEDFD6}" presName="parentText" presStyleLbl="alignNode1" presStyleIdx="0" presStyleCnt="4" custLinFactNeighborX="0" custLinFactNeighborY="-19485">
        <dgm:presLayoutVars>
          <dgm:chMax val="1"/>
          <dgm:bulletEnabled val="1"/>
        </dgm:presLayoutVars>
      </dgm:prSet>
      <dgm:spPr/>
      <dgm:t>
        <a:bodyPr/>
        <a:lstStyle/>
        <a:p>
          <a:endParaRPr lang="fr-CH"/>
        </a:p>
      </dgm:t>
    </dgm:pt>
    <dgm:pt modelId="{BEAC5CF0-B013-44A6-B883-0144DEA37B9A}" type="pres">
      <dgm:prSet presAssocID="{55BDC5DD-7746-4F2E-B4BD-1E8BBCCEDFD6}" presName="descendantText" presStyleLbl="alignAcc1" presStyleIdx="0" presStyleCnt="4">
        <dgm:presLayoutVars>
          <dgm:bulletEnabled val="1"/>
        </dgm:presLayoutVars>
      </dgm:prSet>
      <dgm:spPr/>
      <dgm:t>
        <a:bodyPr/>
        <a:lstStyle/>
        <a:p>
          <a:endParaRPr lang="en-US"/>
        </a:p>
      </dgm:t>
    </dgm:pt>
    <dgm:pt modelId="{A0E6ECFF-5811-42F4-A8DF-4C1C341E31C1}" type="pres">
      <dgm:prSet presAssocID="{FAC38E90-CF1B-428D-B576-1DA0181A50A0}" presName="sp" presStyleCnt="0"/>
      <dgm:spPr/>
    </dgm:pt>
    <dgm:pt modelId="{4E999899-0424-496B-90FE-E76559A6302F}" type="pres">
      <dgm:prSet presAssocID="{8CE75F4A-2D67-4F1F-8631-CD0B1663AF81}" presName="composite" presStyleCnt="0"/>
      <dgm:spPr/>
    </dgm:pt>
    <dgm:pt modelId="{283BBC67-6740-4588-BEC9-51EE3CBC1EFA}" type="pres">
      <dgm:prSet presAssocID="{8CE75F4A-2D67-4F1F-8631-CD0B1663AF81}" presName="parentText" presStyleLbl="alignNode1" presStyleIdx="1" presStyleCnt="4">
        <dgm:presLayoutVars>
          <dgm:chMax val="1"/>
          <dgm:bulletEnabled val="1"/>
        </dgm:presLayoutVars>
      </dgm:prSet>
      <dgm:spPr/>
      <dgm:t>
        <a:bodyPr/>
        <a:lstStyle/>
        <a:p>
          <a:endParaRPr lang="fr-CH"/>
        </a:p>
      </dgm:t>
    </dgm:pt>
    <dgm:pt modelId="{BA45E0E5-01B7-4ED5-B44B-99046FBB848D}" type="pres">
      <dgm:prSet presAssocID="{8CE75F4A-2D67-4F1F-8631-CD0B1663AF81}" presName="descendantText" presStyleLbl="alignAcc1" presStyleIdx="1" presStyleCnt="4">
        <dgm:presLayoutVars>
          <dgm:bulletEnabled val="1"/>
        </dgm:presLayoutVars>
      </dgm:prSet>
      <dgm:spPr/>
      <dgm:t>
        <a:bodyPr/>
        <a:lstStyle/>
        <a:p>
          <a:endParaRPr lang="en-US"/>
        </a:p>
      </dgm:t>
    </dgm:pt>
    <dgm:pt modelId="{B470215A-DBE1-4288-9A73-47D564920F19}" type="pres">
      <dgm:prSet presAssocID="{C8F08852-93CF-4B03-A851-A483027091B8}" presName="sp" presStyleCnt="0"/>
      <dgm:spPr/>
    </dgm:pt>
    <dgm:pt modelId="{D9A04FDC-DF61-44E9-AC39-F7454792670B}" type="pres">
      <dgm:prSet presAssocID="{34C3EF3C-EE16-444E-806B-1CE51F2532B6}" presName="composite" presStyleCnt="0"/>
      <dgm:spPr/>
    </dgm:pt>
    <dgm:pt modelId="{C73A545C-8331-48FE-92CA-968B6252BA7D}" type="pres">
      <dgm:prSet presAssocID="{34C3EF3C-EE16-444E-806B-1CE51F2532B6}" presName="parentText" presStyleLbl="alignNode1" presStyleIdx="2" presStyleCnt="4">
        <dgm:presLayoutVars>
          <dgm:chMax val="1"/>
          <dgm:bulletEnabled val="1"/>
        </dgm:presLayoutVars>
      </dgm:prSet>
      <dgm:spPr/>
      <dgm:t>
        <a:bodyPr/>
        <a:lstStyle/>
        <a:p>
          <a:endParaRPr lang="fr-CH"/>
        </a:p>
      </dgm:t>
    </dgm:pt>
    <dgm:pt modelId="{30330451-FD53-49A8-8723-11C6126BA29E}" type="pres">
      <dgm:prSet presAssocID="{34C3EF3C-EE16-444E-806B-1CE51F2532B6}" presName="descendantText" presStyleLbl="alignAcc1" presStyleIdx="2" presStyleCnt="4">
        <dgm:presLayoutVars>
          <dgm:bulletEnabled val="1"/>
        </dgm:presLayoutVars>
      </dgm:prSet>
      <dgm:spPr/>
      <dgm:t>
        <a:bodyPr/>
        <a:lstStyle/>
        <a:p>
          <a:endParaRPr lang="en-US"/>
        </a:p>
      </dgm:t>
    </dgm:pt>
    <dgm:pt modelId="{D65D0CB3-7EC2-428D-BCCF-11B238A83184}" type="pres">
      <dgm:prSet presAssocID="{740905CC-043A-486E-A05F-9E1CFC2E672F}" presName="sp" presStyleCnt="0"/>
      <dgm:spPr/>
    </dgm:pt>
    <dgm:pt modelId="{B1516D69-6890-4001-BAA5-1851EA459889}" type="pres">
      <dgm:prSet presAssocID="{0A849371-048B-4AF4-A976-CEEFE1F23B5C}" presName="composite" presStyleCnt="0"/>
      <dgm:spPr/>
    </dgm:pt>
    <dgm:pt modelId="{2B1D0D82-7CBA-45CE-82E1-589786463DAA}" type="pres">
      <dgm:prSet presAssocID="{0A849371-048B-4AF4-A976-CEEFE1F23B5C}" presName="parentText" presStyleLbl="alignNode1" presStyleIdx="3" presStyleCnt="4">
        <dgm:presLayoutVars>
          <dgm:chMax val="1"/>
          <dgm:bulletEnabled val="1"/>
        </dgm:presLayoutVars>
      </dgm:prSet>
      <dgm:spPr/>
      <dgm:t>
        <a:bodyPr/>
        <a:lstStyle/>
        <a:p>
          <a:endParaRPr lang="fr-CH"/>
        </a:p>
      </dgm:t>
    </dgm:pt>
    <dgm:pt modelId="{315EDEB7-E21F-4038-AFAD-78D5FFB8C900}" type="pres">
      <dgm:prSet presAssocID="{0A849371-048B-4AF4-A976-CEEFE1F23B5C}" presName="descendantText" presStyleLbl="alignAcc1" presStyleIdx="3" presStyleCnt="4">
        <dgm:presLayoutVars>
          <dgm:bulletEnabled val="1"/>
        </dgm:presLayoutVars>
      </dgm:prSet>
      <dgm:spPr/>
    </dgm:pt>
  </dgm:ptLst>
  <dgm:cxnLst>
    <dgm:cxn modelId="{56D4814E-22B3-4879-A3CA-C37535FFA451}" type="presOf" srcId="{082211FD-BE7D-4505-A48E-FAD1B4BAD544}" destId="{BEAC5CF0-B013-44A6-B883-0144DEA37B9A}" srcOrd="0" destOrd="0" presId="urn:microsoft.com/office/officeart/2005/8/layout/chevron2"/>
    <dgm:cxn modelId="{D4E70380-6A04-45B6-89FA-79C3C7E7B23B}" type="presOf" srcId="{628A7F6E-C953-4DC0-AC2F-1808B5FE27C6}" destId="{BA45E0E5-01B7-4ED5-B44B-99046FBB848D}" srcOrd="0" destOrd="0" presId="urn:microsoft.com/office/officeart/2005/8/layout/chevron2"/>
    <dgm:cxn modelId="{606F59D4-444C-4BEC-A723-B5D74353B74C}" srcId="{40D8D08C-3F6B-42EA-A4D5-014D9C1D0C6B}" destId="{34C3EF3C-EE16-444E-806B-1CE51F2532B6}" srcOrd="2" destOrd="0" parTransId="{7276A2C3-1433-4A1A-9B5E-D8401D38D03C}" sibTransId="{740905CC-043A-486E-A05F-9E1CFC2E672F}"/>
    <dgm:cxn modelId="{A081BF12-1140-4C5B-B921-B11996863BE1}" type="presOf" srcId="{0A849371-048B-4AF4-A976-CEEFE1F23B5C}" destId="{2B1D0D82-7CBA-45CE-82E1-589786463DAA}" srcOrd="0" destOrd="0" presId="urn:microsoft.com/office/officeart/2005/8/layout/chevron2"/>
    <dgm:cxn modelId="{486EDB60-262E-4938-BD0D-FBEAED1F4884}" srcId="{40D8D08C-3F6B-42EA-A4D5-014D9C1D0C6B}" destId="{0A849371-048B-4AF4-A976-CEEFE1F23B5C}" srcOrd="3" destOrd="0" parTransId="{F9DBD910-45BA-431E-A19D-B3C890771CDE}" sibTransId="{1E592D32-74A4-426D-B72D-FA05165FFA72}"/>
    <dgm:cxn modelId="{377B5270-9173-449A-AE1C-74246CF9317A}" srcId="{40D8D08C-3F6B-42EA-A4D5-014D9C1D0C6B}" destId="{8CE75F4A-2D67-4F1F-8631-CD0B1663AF81}" srcOrd="1" destOrd="0" parTransId="{C72D87BE-85A7-470E-8659-5478994F0510}" sibTransId="{C8F08852-93CF-4B03-A851-A483027091B8}"/>
    <dgm:cxn modelId="{4F91E294-9586-4E7F-9FAF-F1762D3AED52}" type="presOf" srcId="{40D8D08C-3F6B-42EA-A4D5-014D9C1D0C6B}" destId="{74239CFE-970B-4C7D-B030-28F698869932}" srcOrd="0" destOrd="0" presId="urn:microsoft.com/office/officeart/2005/8/layout/chevron2"/>
    <dgm:cxn modelId="{0BE77F94-AE67-4C42-AC66-D6B92FB62220}" srcId="{34C3EF3C-EE16-444E-806B-1CE51F2532B6}" destId="{EF30AA79-799D-48AF-91B8-26B88F57FBFA}" srcOrd="0" destOrd="0" parTransId="{A052485E-D260-4F3F-B12F-777BB1B85675}" sibTransId="{60F328E7-13FB-40FA-868C-830E242DE674}"/>
    <dgm:cxn modelId="{D7895423-7347-4A3C-A364-C3FF2FA9125E}" srcId="{8CE75F4A-2D67-4F1F-8631-CD0B1663AF81}" destId="{628A7F6E-C953-4DC0-AC2F-1808B5FE27C6}" srcOrd="0" destOrd="0" parTransId="{E35C5FE2-8119-4EA7-B2AF-E47ABAC69679}" sibTransId="{BB80B288-F6EF-4C0B-9789-D0929C113403}"/>
    <dgm:cxn modelId="{44221645-2B39-4FEE-8C25-D931FA22770A}" type="presOf" srcId="{34C3EF3C-EE16-444E-806B-1CE51F2532B6}" destId="{C73A545C-8331-48FE-92CA-968B6252BA7D}" srcOrd="0" destOrd="0" presId="urn:microsoft.com/office/officeart/2005/8/layout/chevron2"/>
    <dgm:cxn modelId="{061898BD-E6F8-4D38-9A6A-86981F3889E6}" srcId="{40D8D08C-3F6B-42EA-A4D5-014D9C1D0C6B}" destId="{55BDC5DD-7746-4F2E-B4BD-1E8BBCCEDFD6}" srcOrd="0" destOrd="0" parTransId="{9949A954-683A-480D-A980-DAE18E4688F4}" sibTransId="{FAC38E90-CF1B-428D-B576-1DA0181A50A0}"/>
    <dgm:cxn modelId="{50050D2A-E96B-48C8-AAA5-6AB850666DDA}" srcId="{55BDC5DD-7746-4F2E-B4BD-1E8BBCCEDFD6}" destId="{082211FD-BE7D-4505-A48E-FAD1B4BAD544}" srcOrd="0" destOrd="0" parTransId="{0B78480B-3E20-4131-9A0C-FD2CDC28012F}" sibTransId="{1DA4AA58-29F6-48A5-9927-D39074275B8A}"/>
    <dgm:cxn modelId="{C949B718-B934-407D-B47C-57CD212C68E0}" type="presOf" srcId="{EF30AA79-799D-48AF-91B8-26B88F57FBFA}" destId="{30330451-FD53-49A8-8723-11C6126BA29E}" srcOrd="0" destOrd="0" presId="urn:microsoft.com/office/officeart/2005/8/layout/chevron2"/>
    <dgm:cxn modelId="{7EC313DC-564D-47F9-A8B6-FA3348EFAAD7}" type="presOf" srcId="{8CE75F4A-2D67-4F1F-8631-CD0B1663AF81}" destId="{283BBC67-6740-4588-BEC9-51EE3CBC1EFA}" srcOrd="0" destOrd="0" presId="urn:microsoft.com/office/officeart/2005/8/layout/chevron2"/>
    <dgm:cxn modelId="{D1E533DF-FDE1-48DD-A410-A9AC329EF515}" type="presOf" srcId="{55BDC5DD-7746-4F2E-B4BD-1E8BBCCEDFD6}" destId="{FF3B83D2-90D8-47F4-8CE4-052F706543A4}" srcOrd="0" destOrd="0" presId="urn:microsoft.com/office/officeart/2005/8/layout/chevron2"/>
    <dgm:cxn modelId="{3B095FF5-263C-4A9F-A784-23E75802F9D8}" type="presParOf" srcId="{74239CFE-970B-4C7D-B030-28F698869932}" destId="{35443286-7B2B-4906-B14A-23DAC53DB8EB}" srcOrd="0" destOrd="0" presId="urn:microsoft.com/office/officeart/2005/8/layout/chevron2"/>
    <dgm:cxn modelId="{66137530-DFF4-4D54-B363-D82F9A368A80}" type="presParOf" srcId="{35443286-7B2B-4906-B14A-23DAC53DB8EB}" destId="{FF3B83D2-90D8-47F4-8CE4-052F706543A4}" srcOrd="0" destOrd="0" presId="urn:microsoft.com/office/officeart/2005/8/layout/chevron2"/>
    <dgm:cxn modelId="{48D6B1A5-DDFA-4AB6-BBC1-16D01F1FF48C}" type="presParOf" srcId="{35443286-7B2B-4906-B14A-23DAC53DB8EB}" destId="{BEAC5CF0-B013-44A6-B883-0144DEA37B9A}" srcOrd="1" destOrd="0" presId="urn:microsoft.com/office/officeart/2005/8/layout/chevron2"/>
    <dgm:cxn modelId="{A724F45A-75A3-4D3F-A495-F40B0CE7A9AE}" type="presParOf" srcId="{74239CFE-970B-4C7D-B030-28F698869932}" destId="{A0E6ECFF-5811-42F4-A8DF-4C1C341E31C1}" srcOrd="1" destOrd="0" presId="urn:microsoft.com/office/officeart/2005/8/layout/chevron2"/>
    <dgm:cxn modelId="{D77D5E40-AB5A-4F54-B954-E39A208D4ECC}" type="presParOf" srcId="{74239CFE-970B-4C7D-B030-28F698869932}" destId="{4E999899-0424-496B-90FE-E76559A6302F}" srcOrd="2" destOrd="0" presId="urn:microsoft.com/office/officeart/2005/8/layout/chevron2"/>
    <dgm:cxn modelId="{9170FE75-7781-4D08-9CFD-9A97A57F7BDD}" type="presParOf" srcId="{4E999899-0424-496B-90FE-E76559A6302F}" destId="{283BBC67-6740-4588-BEC9-51EE3CBC1EFA}" srcOrd="0" destOrd="0" presId="urn:microsoft.com/office/officeart/2005/8/layout/chevron2"/>
    <dgm:cxn modelId="{151974A9-AEE5-4E9D-8ADC-C32319A8909A}" type="presParOf" srcId="{4E999899-0424-496B-90FE-E76559A6302F}" destId="{BA45E0E5-01B7-4ED5-B44B-99046FBB848D}" srcOrd="1" destOrd="0" presId="urn:microsoft.com/office/officeart/2005/8/layout/chevron2"/>
    <dgm:cxn modelId="{A3288633-C603-4A36-905C-CDF6BF55C571}" type="presParOf" srcId="{74239CFE-970B-4C7D-B030-28F698869932}" destId="{B470215A-DBE1-4288-9A73-47D564920F19}" srcOrd="3" destOrd="0" presId="urn:microsoft.com/office/officeart/2005/8/layout/chevron2"/>
    <dgm:cxn modelId="{6C323B2A-1ECD-40F1-82B0-ED9A3A57E679}" type="presParOf" srcId="{74239CFE-970B-4C7D-B030-28F698869932}" destId="{D9A04FDC-DF61-44E9-AC39-F7454792670B}" srcOrd="4" destOrd="0" presId="urn:microsoft.com/office/officeart/2005/8/layout/chevron2"/>
    <dgm:cxn modelId="{063B2DFF-9FC5-4ADA-A6D2-E67C363F17D7}" type="presParOf" srcId="{D9A04FDC-DF61-44E9-AC39-F7454792670B}" destId="{C73A545C-8331-48FE-92CA-968B6252BA7D}" srcOrd="0" destOrd="0" presId="urn:microsoft.com/office/officeart/2005/8/layout/chevron2"/>
    <dgm:cxn modelId="{27ABCB15-BD6B-4768-8719-2386E6F51231}" type="presParOf" srcId="{D9A04FDC-DF61-44E9-AC39-F7454792670B}" destId="{30330451-FD53-49A8-8723-11C6126BA29E}" srcOrd="1" destOrd="0" presId="urn:microsoft.com/office/officeart/2005/8/layout/chevron2"/>
    <dgm:cxn modelId="{AC3F53AD-7FAE-4A16-BB38-BB7B04271999}" type="presParOf" srcId="{74239CFE-970B-4C7D-B030-28F698869932}" destId="{D65D0CB3-7EC2-428D-BCCF-11B238A83184}" srcOrd="5" destOrd="0" presId="urn:microsoft.com/office/officeart/2005/8/layout/chevron2"/>
    <dgm:cxn modelId="{C7E27DD8-1011-4A8E-8944-5740002868D0}" type="presParOf" srcId="{74239CFE-970B-4C7D-B030-28F698869932}" destId="{B1516D69-6890-4001-BAA5-1851EA459889}" srcOrd="6" destOrd="0" presId="urn:microsoft.com/office/officeart/2005/8/layout/chevron2"/>
    <dgm:cxn modelId="{165CF86A-1527-4442-8B11-33D1CAA2B026}" type="presParOf" srcId="{B1516D69-6890-4001-BAA5-1851EA459889}" destId="{2B1D0D82-7CBA-45CE-82E1-589786463DAA}" srcOrd="0" destOrd="0" presId="urn:microsoft.com/office/officeart/2005/8/layout/chevron2"/>
    <dgm:cxn modelId="{22AA8BA3-DABC-4C86-BB85-9D0FAE9B01FC}" type="presParOf" srcId="{B1516D69-6890-4001-BAA5-1851EA459889}" destId="{315EDEB7-E21F-4038-AFAD-78D5FFB8C90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3B83D2-90D8-47F4-8CE4-052F706543A4}">
      <dsp:nvSpPr>
        <dsp:cNvPr id="0" name=""/>
        <dsp:cNvSpPr/>
      </dsp:nvSpPr>
      <dsp:spPr>
        <a:xfrm rot="5400000">
          <a:off x="-182426" y="182426"/>
          <a:ext cx="1216178" cy="8513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1">
                  <a:lumMod val="75000"/>
                </a:schemeClr>
              </a:solidFill>
            </a:rPr>
            <a:t> </a:t>
          </a:r>
          <a:endParaRPr lang="en-US" sz="2500" kern="1200" dirty="0">
            <a:solidFill>
              <a:schemeClr val="accent1">
                <a:lumMod val="75000"/>
              </a:schemeClr>
            </a:solidFill>
          </a:endParaRPr>
        </a:p>
      </dsp:txBody>
      <dsp:txXfrm rot="5400000">
        <a:off x="-182426" y="182426"/>
        <a:ext cx="1216178" cy="851325"/>
      </dsp:txXfrm>
    </dsp:sp>
    <dsp:sp modelId="{BEAC5CF0-B013-44A6-B883-0144DEA37B9A}">
      <dsp:nvSpPr>
        <dsp:cNvPr id="0" name=""/>
        <dsp:cNvSpPr/>
      </dsp:nvSpPr>
      <dsp:spPr>
        <a:xfrm rot="5400000">
          <a:off x="3078404" y="-2226527"/>
          <a:ext cx="790516" cy="52446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b="1" kern="1200" dirty="0" smtClean="0">
              <a:solidFill>
                <a:schemeClr val="accent1">
                  <a:lumMod val="75000"/>
                </a:schemeClr>
              </a:solidFill>
              <a:effectLst/>
              <a:latin typeface="Arial" pitchFamily="34" charset="0"/>
              <a:cs typeface="Arial" pitchFamily="34" charset="0"/>
            </a:rPr>
            <a:t>Trade facilitation and sustainable supply chains</a:t>
          </a:r>
          <a:endParaRPr lang="en-US" sz="2500" kern="1200" dirty="0">
            <a:solidFill>
              <a:schemeClr val="accent1">
                <a:lumMod val="75000"/>
              </a:schemeClr>
            </a:solidFill>
            <a:effectLst/>
          </a:endParaRPr>
        </a:p>
      </dsp:txBody>
      <dsp:txXfrm rot="5400000">
        <a:off x="3078404" y="-2226527"/>
        <a:ext cx="790516" cy="5244674"/>
      </dsp:txXfrm>
    </dsp:sp>
    <dsp:sp modelId="{283BBC67-6740-4588-BEC9-51EE3CBC1EFA}">
      <dsp:nvSpPr>
        <dsp:cNvPr id="0" name=""/>
        <dsp:cNvSpPr/>
      </dsp:nvSpPr>
      <dsp:spPr>
        <a:xfrm rot="5400000">
          <a:off x="-182426" y="1251897"/>
          <a:ext cx="1216178" cy="8513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1">
                  <a:lumMod val="75000"/>
                </a:schemeClr>
              </a:solidFill>
            </a:rPr>
            <a:t> </a:t>
          </a:r>
          <a:endParaRPr lang="en-US" sz="2500" kern="1200" dirty="0">
            <a:solidFill>
              <a:schemeClr val="accent1">
                <a:lumMod val="75000"/>
              </a:schemeClr>
            </a:solidFill>
          </a:endParaRPr>
        </a:p>
      </dsp:txBody>
      <dsp:txXfrm rot="5400000">
        <a:off x="-182426" y="1251897"/>
        <a:ext cx="1216178" cy="851325"/>
      </dsp:txXfrm>
    </dsp:sp>
    <dsp:sp modelId="{BA45E0E5-01B7-4ED5-B44B-99046FBB848D}">
      <dsp:nvSpPr>
        <dsp:cNvPr id="0" name=""/>
        <dsp:cNvSpPr/>
      </dsp:nvSpPr>
      <dsp:spPr>
        <a:xfrm rot="5400000">
          <a:off x="3078404" y="-1157608"/>
          <a:ext cx="790516" cy="52446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b="1" kern="1200" dirty="0" smtClean="0">
              <a:solidFill>
                <a:schemeClr val="accent1">
                  <a:lumMod val="75000"/>
                </a:schemeClr>
              </a:solidFill>
              <a:effectLst/>
              <a:latin typeface="Arial" pitchFamily="34" charset="0"/>
              <a:cs typeface="Arial" pitchFamily="34" charset="0"/>
            </a:rPr>
            <a:t>Infrastructure development</a:t>
          </a:r>
          <a:endParaRPr lang="en-US" sz="2500" kern="1200" dirty="0">
            <a:solidFill>
              <a:schemeClr val="accent1">
                <a:lumMod val="75000"/>
              </a:schemeClr>
            </a:solidFill>
            <a:effectLst/>
          </a:endParaRPr>
        </a:p>
      </dsp:txBody>
      <dsp:txXfrm rot="5400000">
        <a:off x="3078404" y="-1157608"/>
        <a:ext cx="790516" cy="5244674"/>
      </dsp:txXfrm>
    </dsp:sp>
    <dsp:sp modelId="{C73A545C-8331-48FE-92CA-968B6252BA7D}">
      <dsp:nvSpPr>
        <dsp:cNvPr id="0" name=""/>
        <dsp:cNvSpPr/>
      </dsp:nvSpPr>
      <dsp:spPr>
        <a:xfrm rot="5400000">
          <a:off x="-182426" y="2320817"/>
          <a:ext cx="1216178" cy="8513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accent1">
                  <a:lumMod val="75000"/>
                </a:schemeClr>
              </a:solidFill>
            </a:rPr>
            <a:t> </a:t>
          </a:r>
          <a:endParaRPr lang="en-US" sz="2500" kern="1200" dirty="0">
            <a:solidFill>
              <a:schemeClr val="accent1">
                <a:lumMod val="75000"/>
              </a:schemeClr>
            </a:solidFill>
          </a:endParaRPr>
        </a:p>
      </dsp:txBody>
      <dsp:txXfrm rot="5400000">
        <a:off x="-182426" y="2320817"/>
        <a:ext cx="1216178" cy="851325"/>
      </dsp:txXfrm>
    </dsp:sp>
    <dsp:sp modelId="{30330451-FD53-49A8-8723-11C6126BA29E}">
      <dsp:nvSpPr>
        <dsp:cNvPr id="0" name=""/>
        <dsp:cNvSpPr/>
      </dsp:nvSpPr>
      <dsp:spPr>
        <a:xfrm rot="5400000">
          <a:off x="3078404" y="-88689"/>
          <a:ext cx="790516" cy="52446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b="1" kern="1200" dirty="0" smtClean="0">
              <a:solidFill>
                <a:schemeClr val="accent1">
                  <a:lumMod val="75000"/>
                </a:schemeClr>
              </a:solidFill>
              <a:effectLst/>
              <a:latin typeface="Arial" pitchFamily="34" charset="0"/>
              <a:cs typeface="Arial" pitchFamily="34" charset="0"/>
            </a:rPr>
            <a:t>Needs of countries in special situations</a:t>
          </a:r>
          <a:endParaRPr lang="en-US" sz="2500" kern="1200" dirty="0">
            <a:solidFill>
              <a:schemeClr val="accent1">
                <a:lumMod val="75000"/>
              </a:schemeClr>
            </a:solidFill>
            <a:effectLst/>
          </a:endParaRPr>
        </a:p>
      </dsp:txBody>
      <dsp:txXfrm rot="5400000">
        <a:off x="3078404" y="-88689"/>
        <a:ext cx="790516" cy="5244674"/>
      </dsp:txXfrm>
    </dsp:sp>
    <dsp:sp modelId="{2B1D0D82-7CBA-45CE-82E1-589786463DAA}">
      <dsp:nvSpPr>
        <dsp:cNvPr id="0" name=""/>
        <dsp:cNvSpPr/>
      </dsp:nvSpPr>
      <dsp:spPr>
        <a:xfrm rot="5400000">
          <a:off x="-182426" y="3389736"/>
          <a:ext cx="1216178" cy="85132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en-US" sz="2500" kern="1200" dirty="0">
            <a:solidFill>
              <a:schemeClr val="accent1">
                <a:lumMod val="75000"/>
              </a:schemeClr>
            </a:solidFill>
            <a:effectLst/>
          </a:endParaRPr>
        </a:p>
      </dsp:txBody>
      <dsp:txXfrm rot="5400000">
        <a:off x="-182426" y="3389736"/>
        <a:ext cx="1216178" cy="851325"/>
      </dsp:txXfrm>
    </dsp:sp>
    <dsp:sp modelId="{315EDEB7-E21F-4038-AFAD-78D5FFB8C900}">
      <dsp:nvSpPr>
        <dsp:cNvPr id="0" name=""/>
        <dsp:cNvSpPr/>
      </dsp:nvSpPr>
      <dsp:spPr>
        <a:xfrm rot="5400000">
          <a:off x="3078404" y="980230"/>
          <a:ext cx="790516" cy="52446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2C477-679A-4A28-95D8-0F3B4289356B}" type="datetimeFigureOut">
              <a:rPr lang="en-US" smtClean="0"/>
              <a:pPr/>
              <a:t>5/23/2014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95A43-67F4-4949-B1FB-E39F01B8AA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3588" cy="3430588"/>
          </a:xfrm>
          <a:ln/>
        </p:spPr>
      </p:sp>
      <p:sp>
        <p:nvSpPr>
          <p:cNvPr id="78851" name="Rectangle 3"/>
          <p:cNvSpPr>
            <a:spLocks noGrp="1" noChangeArrowheads="1"/>
          </p:cNvSpPr>
          <p:nvPr>
            <p:ph type="body" idx="1"/>
          </p:nvPr>
        </p:nvSpPr>
        <p:spPr>
          <a:noFill/>
          <a:ln/>
        </p:spPr>
        <p:txBody>
          <a:bodyPr/>
          <a:lstStyle/>
          <a:p>
            <a:r>
              <a:rPr lang="en-GB" smtClean="0"/>
              <a:t>This desertification of trade and prosperity in the exact same regions can also be seen by the density of the daily telecommunication activities. Every red arrow points to the same regions which are deprived of the benefits of globalisation. </a:t>
            </a:r>
          </a:p>
          <a:p>
            <a:r>
              <a:rPr lang="en-GB" sz="1600" smtClean="0"/>
              <a:t>The IRU objective and dream has always been to interconnect with door-to door road transport every business to every major world market to drive prosperity not only in a handful of ports, but in all countries in all regions. It must recognised that no country is landlocked to road transport.</a:t>
            </a:r>
          </a:p>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43000" y="685800"/>
            <a:ext cx="4573588" cy="3429000"/>
          </a:xfrm>
          <a:ln/>
        </p:spPr>
      </p:sp>
      <p:sp>
        <p:nvSpPr>
          <p:cNvPr id="96259" name="Notes Placeholder 2"/>
          <p:cNvSpPr>
            <a:spLocks noGrp="1"/>
          </p:cNvSpPr>
          <p:nvPr>
            <p:ph type="body" idx="1"/>
          </p:nvPr>
        </p:nvSpPr>
        <p:spPr>
          <a:noFill/>
          <a:ln/>
        </p:spPr>
        <p:txBody>
          <a:bodyPr/>
          <a:lstStyle/>
          <a:p>
            <a:endParaRPr lang="ru-RU" smtClean="0"/>
          </a:p>
        </p:txBody>
      </p:sp>
      <p:sp>
        <p:nvSpPr>
          <p:cNvPr id="96260" name="Slide Number Placeholder 3"/>
          <p:cNvSpPr txBox="1">
            <a:spLocks noGrp="1"/>
          </p:cNvSpPr>
          <p:nvPr/>
        </p:nvSpPr>
        <p:spPr bwMode="auto">
          <a:xfrm>
            <a:off x="3883644" y="8684826"/>
            <a:ext cx="2972724" cy="457711"/>
          </a:xfrm>
          <a:prstGeom prst="rect">
            <a:avLst/>
          </a:prstGeom>
          <a:noFill/>
          <a:ln w="9525">
            <a:noFill/>
            <a:miter lim="800000"/>
            <a:headEnd/>
            <a:tailEnd/>
          </a:ln>
        </p:spPr>
        <p:txBody>
          <a:bodyPr lIns="93159" tIns="46581" rIns="93159" bIns="46581" anchor="b"/>
          <a:lstStyle/>
          <a:p>
            <a:pPr algn="r"/>
            <a:fld id="{F37741F5-6EA4-476A-AF36-CF9B52804F45}" type="slidenum">
              <a:rPr lang="en-US" sz="1200">
                <a:solidFill>
                  <a:schemeClr val="tx1"/>
                </a:solidFill>
              </a:rPr>
              <a:pPr algn="r"/>
              <a:t>13</a:t>
            </a:fld>
            <a:endParaRPr 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9512" y="1796819"/>
            <a:ext cx="8784976" cy="1920213"/>
          </a:xfrm>
        </p:spPr>
        <p:txBody>
          <a:bodyPr anchor="b"/>
          <a:lstStyle>
            <a:lvl1pPr algn="l">
              <a:defRPr>
                <a:solidFill>
                  <a:schemeClr val="bg1"/>
                </a:solidFill>
              </a:defRPr>
            </a:lvl1pPr>
          </a:lstStyle>
          <a:p>
            <a:r>
              <a:rPr lang="en-GB" noProof="0" smtClean="0"/>
              <a:t>Title of the Presentation</a:t>
            </a:r>
            <a:endParaRPr lang="en-GB" noProof="0"/>
          </a:p>
        </p:txBody>
      </p:sp>
      <p:sp>
        <p:nvSpPr>
          <p:cNvPr id="3" name="Subtitle 2"/>
          <p:cNvSpPr>
            <a:spLocks noGrp="1"/>
          </p:cNvSpPr>
          <p:nvPr>
            <p:ph type="subTitle" idx="1" hasCustomPrompt="1"/>
          </p:nvPr>
        </p:nvSpPr>
        <p:spPr>
          <a:xfrm>
            <a:off x="251520" y="3788635"/>
            <a:ext cx="8712968" cy="1152533"/>
          </a:xfrm>
        </p:spPr>
        <p:txBody>
          <a:bodyPr>
            <a:normAutofit/>
          </a:bodyPr>
          <a:lstStyle>
            <a:lvl1pPr marL="0" indent="0" algn="l">
              <a:buNone/>
              <a:defRPr sz="180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Location, Date</a:t>
            </a:r>
          </a:p>
          <a:p>
            <a:endParaRPr lang="en-GB" noProof="0" smtClean="0"/>
          </a:p>
          <a:p>
            <a:endParaRPr lang="en-GB" noProof="0" smtClean="0"/>
          </a:p>
          <a:p>
            <a:endParaRPr lang="en-GB" noProof="0" smtClean="0"/>
          </a:p>
          <a:p>
            <a:endParaRPr lang="en-GB" noProof="0"/>
          </a:p>
        </p:txBody>
      </p:sp>
      <p:sp>
        <p:nvSpPr>
          <p:cNvPr id="7" name="Subtitle 2"/>
          <p:cNvSpPr txBox="1">
            <a:spLocks/>
          </p:cNvSpPr>
          <p:nvPr userDrawn="1"/>
        </p:nvSpPr>
        <p:spPr>
          <a:xfrm>
            <a:off x="251520" y="4581128"/>
            <a:ext cx="8712968" cy="720485"/>
          </a:xfrm>
          <a:prstGeom prst="rect">
            <a:avLst/>
          </a:prstGeom>
        </p:spPr>
        <p:txBody>
          <a:bodyPr vert="horz" lIns="91440" tIns="45720" rIns="91440" bIns="45720" rtlCol="0">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n-lt"/>
              <a:ea typeface="+mn-ea"/>
              <a:cs typeface="+mn-cs"/>
            </a:endParaRPr>
          </a:p>
        </p:txBody>
      </p:sp>
      <p:sp>
        <p:nvSpPr>
          <p:cNvPr id="9" name="Text Placeholder 8"/>
          <p:cNvSpPr>
            <a:spLocks noGrp="1"/>
          </p:cNvSpPr>
          <p:nvPr>
            <p:ph type="body" sz="quarter" idx="11" hasCustomPrompt="1"/>
          </p:nvPr>
        </p:nvSpPr>
        <p:spPr>
          <a:xfrm>
            <a:off x="251520" y="5085184"/>
            <a:ext cx="8712968" cy="720080"/>
          </a:xfrm>
        </p:spPr>
        <p:txBody>
          <a:bodyPr anchor="b">
            <a:normAutofit/>
          </a:bodyPr>
          <a:lstStyle>
            <a:lvl1pPr algn="r">
              <a:defRPr sz="1800" i="1">
                <a:solidFill>
                  <a:schemeClr val="accent4">
                    <a:lumMod val="60000"/>
                    <a:lumOff val="40000"/>
                  </a:schemeClr>
                </a:solidFill>
              </a:defRPr>
            </a:lvl1pPr>
          </a:lstStyle>
          <a:p>
            <a:pPr lvl="0"/>
            <a:r>
              <a:rPr lang="en-GB" noProof="0" smtClean="0"/>
              <a:t>Name of Presenter &amp; Position</a:t>
            </a:r>
            <a:endParaRPr lang="en-GB" noProof="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buNone/>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93663" indent="-93663">
              <a:defRPr sz="2600"/>
            </a:lvl1pPr>
            <a:lvl2pPr>
              <a:defRPr sz="2400"/>
            </a:lvl2pPr>
            <a:lvl3pPr>
              <a:defRPr sz="2000"/>
            </a:lvl3pPr>
            <a:lvl4pPr>
              <a:defRPr sz="1800"/>
            </a:lvl4pPr>
            <a:lvl5pPr>
              <a:defRPr sz="1600"/>
            </a:lvl5pPr>
            <a:lvl6pPr>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93663" indent="-93663">
              <a:defRPr sz="2600"/>
            </a:lvl1pPr>
            <a:lvl2pPr>
              <a:defRPr sz="2400"/>
            </a:lvl2pPr>
            <a:lvl3pPr>
              <a:defRPr sz="2000"/>
            </a:lvl3pPr>
            <a:lvl4pPr>
              <a:defRPr sz="1800"/>
            </a:lvl4pPr>
            <a:lvl5pPr>
              <a:defRPr sz="1600"/>
            </a:lvl5pPr>
            <a:lvl6pPr>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179512"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6" name="Content Placeholder 2"/>
          <p:cNvSpPr>
            <a:spLocks noGrp="1"/>
          </p:cNvSpPr>
          <p:nvPr>
            <p:ph sz="half" idx="13"/>
          </p:nvPr>
        </p:nvSpPr>
        <p:spPr>
          <a:xfrm>
            <a:off x="4648200" y="1124744"/>
            <a:ext cx="4316288" cy="5280586"/>
          </a:xfrm>
        </p:spPr>
        <p:txBody>
          <a:bodyPr>
            <a:normAutofit/>
          </a:bodyPr>
          <a:lstStyle>
            <a:lvl1pPr marL="0" indent="0">
              <a:lnSpc>
                <a:spcPct val="100000"/>
              </a:lnSpc>
              <a:defRPr sz="2600"/>
            </a:lvl1pPr>
            <a:lvl2pPr>
              <a:lnSpc>
                <a:spcPct val="100000"/>
              </a:lnSpc>
              <a:defRPr sz="2400"/>
            </a:lvl2pPr>
            <a:lvl3pPr>
              <a:lnSpc>
                <a:spcPct val="100000"/>
              </a:lnSpc>
              <a:defRPr sz="2000"/>
            </a:lvl3pPr>
            <a:lvl4pPr>
              <a:lnSpc>
                <a:spcPct val="100000"/>
              </a:lnSpc>
              <a:defRPr sz="1800"/>
            </a:lvl4pPr>
            <a:lvl5pPr>
              <a:lnSpc>
                <a:spcPct val="100000"/>
              </a:lnSpc>
              <a:defRPr sz="1600"/>
            </a:lvl5pPr>
            <a:lvl6pPr>
              <a:lnSpc>
                <a:spcPct val="100000"/>
              </a:lnSpc>
              <a:defRPr sz="14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79512" y="1124744"/>
            <a:ext cx="8784976" cy="5280586"/>
          </a:xfrm>
        </p:spPr>
        <p:txBody>
          <a:bodyPr>
            <a:normAutofit/>
          </a:bodyPr>
          <a:lstStyle>
            <a:lvl1pPr marL="0" indent="0">
              <a:lnSpc>
                <a:spcPct val="100000"/>
              </a:lnSpc>
              <a:buClr>
                <a:schemeClr val="bg1"/>
              </a:buClr>
              <a:buFont typeface="Arial" pitchFamily="34" charset="0"/>
              <a:buNone/>
              <a:defRPr sz="2600">
                <a:solidFill>
                  <a:schemeClr val="tx1"/>
                </a:solidFill>
              </a:defRPr>
            </a:lvl1pPr>
            <a:lvl2pPr>
              <a:lnSpc>
                <a:spcPct val="100000"/>
              </a:lnSpc>
              <a:defRPr sz="2400"/>
            </a:lvl2pPr>
            <a:lvl3pPr>
              <a:lnSpc>
                <a:spcPct val="100000"/>
              </a:lnSpc>
              <a:defRPr sz="2000">
                <a:solidFill>
                  <a:schemeClr val="tx1"/>
                </a:solidFill>
              </a:defRPr>
            </a:lvl3pPr>
            <a:lvl4pPr>
              <a:lnSpc>
                <a:spcPct val="100000"/>
              </a:lnSpc>
              <a:defRPr sz="1800">
                <a:solidFill>
                  <a:schemeClr val="tx1"/>
                </a:solidFill>
              </a:defRPr>
            </a:lvl4pPr>
            <a:lvl5pPr>
              <a:lnSpc>
                <a:spcPct val="100000"/>
              </a:lnSpc>
              <a:defRPr sz="1600">
                <a:solidFill>
                  <a:schemeClr val="tx1"/>
                </a:solidFill>
              </a:defRPr>
            </a:lvl5pPr>
            <a:lvl6pPr>
              <a:lnSpc>
                <a:spcPct val="100000"/>
              </a:lnSpc>
              <a:defRPr sz="1400">
                <a:solidFill>
                  <a:schemeClr val="tx1"/>
                </a:solidFill>
              </a:defRPr>
            </a:lvl6pPr>
          </a:lstStyle>
          <a:p>
            <a:pPr lvl="0"/>
            <a:r>
              <a:rPr lang="en-GB" noProof="0" dirty="0" smtClean="0"/>
              <a:t>Click to edit Master text styles </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lvl1pPr>
              <a:defRPr>
                <a:solidFill>
                  <a:schemeClr val="tx1"/>
                </a:solidFill>
              </a:defRPr>
            </a:lvl1pPr>
          </a:lstStyle>
          <a:p>
            <a:r>
              <a:rPr lang="en-GB" noProof="0" dirty="0" smtClean="0"/>
              <a:t>Click to edit Master title style</a:t>
            </a:r>
            <a:endParaRPr lang="en-GB" noProof="0" dirty="0"/>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4" name="Content Placeholder 3"/>
          <p:cNvSpPr>
            <a:spLocks noGrp="1"/>
          </p:cNvSpPr>
          <p:nvPr>
            <p:ph sz="half" idx="2"/>
          </p:nvPr>
        </p:nvSpPr>
        <p:spPr>
          <a:xfrm>
            <a:off x="1795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8" name="Title 1"/>
          <p:cNvSpPr>
            <a:spLocks noGrp="1"/>
          </p:cNvSpPr>
          <p:nvPr>
            <p:ph type="title"/>
          </p:nvPr>
        </p:nvSpPr>
        <p:spPr>
          <a:xfrm>
            <a:off x="1403648" y="332656"/>
            <a:ext cx="7200800" cy="576064"/>
          </a:xfrm>
        </p:spPr>
        <p:txBody>
          <a:bodyPr/>
          <a:lstStyle/>
          <a:p>
            <a:r>
              <a:rPr lang="en-GB" noProof="0" dirty="0" smtClean="0"/>
              <a:t>Click to edit Master title style</a:t>
            </a:r>
            <a:endParaRPr lang="en-GB" noProof="0" dirty="0"/>
          </a:p>
        </p:txBody>
      </p:sp>
      <p:sp>
        <p:nvSpPr>
          <p:cNvPr id="7" name="Text Placeholder 2"/>
          <p:cNvSpPr>
            <a:spLocks noGrp="1"/>
          </p:cNvSpPr>
          <p:nvPr>
            <p:ph type="body" idx="10"/>
          </p:nvPr>
        </p:nvSpPr>
        <p:spPr>
          <a:xfrm>
            <a:off x="4646612" y="1124744"/>
            <a:ext cx="4317876" cy="561215"/>
          </a:xfrm>
        </p:spPr>
        <p:txBody>
          <a:bodyPr anchor="b">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edit Master text styles</a:t>
            </a:r>
          </a:p>
        </p:txBody>
      </p:sp>
      <p:sp>
        <p:nvSpPr>
          <p:cNvPr id="9" name="Content Placeholder 3"/>
          <p:cNvSpPr>
            <a:spLocks noGrp="1"/>
          </p:cNvSpPr>
          <p:nvPr>
            <p:ph sz="half" idx="11"/>
          </p:nvPr>
        </p:nvSpPr>
        <p:spPr>
          <a:xfrm>
            <a:off x="4646612" y="1700808"/>
            <a:ext cx="4317876" cy="4656518"/>
          </a:xfrm>
        </p:spPr>
        <p:txBody>
          <a:bodyPr>
            <a:normAutofit/>
          </a:bodyPr>
          <a:lstStyle>
            <a:lvl1pPr marL="0" indent="0">
              <a:lnSpc>
                <a:spcPct val="100000"/>
              </a:lnSpc>
              <a:buClr>
                <a:schemeClr val="accent1"/>
              </a:buClr>
              <a:buSzPct val="100000"/>
              <a:defRPr sz="2200"/>
            </a:lvl1pPr>
            <a:lvl2pPr>
              <a:lnSpc>
                <a:spcPct val="100000"/>
              </a:lnSpc>
              <a:defRPr sz="2000"/>
            </a:lvl2pPr>
            <a:lvl3pPr>
              <a:lnSpc>
                <a:spcPct val="100000"/>
              </a:lnSpc>
              <a:defRPr sz="1800"/>
            </a:lvl3pPr>
            <a:lvl4pPr>
              <a:lnSpc>
                <a:spcPct val="100000"/>
              </a:lnSpc>
              <a:defRPr sz="1600"/>
            </a:lvl4pPr>
            <a:lvl5pPr>
              <a:lnSpc>
                <a:spcPct val="100000"/>
              </a:lnSpc>
              <a:defRPr sz="1600"/>
            </a:lvl5pPr>
            <a:lvl6pPr>
              <a:lnSpc>
                <a:spcPct val="100000"/>
              </a:lnSpc>
              <a:defRPr sz="1400"/>
            </a:lvl6pPr>
            <a:lvl7pPr>
              <a:defRPr sz="1600"/>
            </a:lvl7pPr>
            <a:lvl8pPr>
              <a:defRPr sz="1600"/>
            </a:lvl8pPr>
            <a:lvl9pPr>
              <a:defRPr sz="16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RU Key messag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79512" y="188913"/>
            <a:ext cx="8785101" cy="6264275"/>
          </a:xfrm>
        </p:spPr>
        <p:txBody>
          <a:bodyPr anchor="ctr">
            <a:normAutofit/>
          </a:bodyPr>
          <a:lstStyle>
            <a:lvl1pPr marL="0" indent="0">
              <a:buNone/>
              <a:defRPr sz="4400" b="0" cap="small" spc="0" baseline="0">
                <a:ln>
                  <a:noFill/>
                </a:ln>
                <a:solidFill>
                  <a:schemeClr val="accent4">
                    <a:lumMod val="60000"/>
                    <a:lumOff val="40000"/>
                  </a:schemeClr>
                </a:solidFill>
                <a:effectLst/>
              </a:defRPr>
            </a:lvl1pPr>
            <a:lvl2pPr>
              <a:buNone/>
              <a:defRPr sz="4000">
                <a:solidFill>
                  <a:schemeClr val="accent4">
                    <a:lumMod val="60000"/>
                    <a:lumOff val="40000"/>
                  </a:schemeClr>
                </a:solidFill>
              </a:defRPr>
            </a:lvl2pPr>
            <a:lvl3pPr>
              <a:buNone/>
              <a:defRPr sz="3600">
                <a:solidFill>
                  <a:schemeClr val="accent4">
                    <a:lumMod val="60000"/>
                    <a:lumOff val="40000"/>
                  </a:schemeClr>
                </a:solidFill>
              </a:defRPr>
            </a:lvl3pPr>
            <a:lvl4pPr>
              <a:buNone/>
              <a:defRPr sz="3200">
                <a:solidFill>
                  <a:schemeClr val="accent4">
                    <a:lumMod val="60000"/>
                    <a:lumOff val="40000"/>
                  </a:schemeClr>
                </a:solidFill>
              </a:defRPr>
            </a:lvl4pPr>
            <a:lvl5pPr>
              <a:buNone/>
              <a:defRPr sz="2800">
                <a:solidFill>
                  <a:schemeClr val="accent4">
                    <a:lumMod val="60000"/>
                    <a:lumOff val="40000"/>
                  </a:schemeClr>
                </a:solidFill>
              </a:defRPr>
            </a:lvl5pPr>
          </a:lstStyle>
          <a:p>
            <a:pPr lvl="0"/>
            <a:r>
              <a:rPr lang="en-GB" noProof="0" dirty="0" smtClean="0"/>
              <a:t>Click here to add a key message</a:t>
            </a:r>
          </a:p>
        </p:txBody>
      </p:sp>
    </p:spTree>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Click to edit Master title style</a:t>
            </a:r>
            <a:endParaRPr lang="en-GB" noProof="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512" y="1124744"/>
            <a:ext cx="5472608" cy="528058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smtClean="0"/>
              <a:t>Click icon to add picture</a:t>
            </a:r>
            <a:endParaRPr lang="en-GB" noProof="0"/>
          </a:p>
        </p:txBody>
      </p:sp>
      <p:sp>
        <p:nvSpPr>
          <p:cNvPr id="4" name="Text Placeholder 3"/>
          <p:cNvSpPr>
            <a:spLocks noGrp="1"/>
          </p:cNvSpPr>
          <p:nvPr>
            <p:ph type="body" sz="half" idx="2" hasCustomPrompt="1"/>
          </p:nvPr>
        </p:nvSpPr>
        <p:spPr>
          <a:xfrm>
            <a:off x="5652120" y="1124744"/>
            <a:ext cx="3312368" cy="5280587"/>
          </a:xfrm>
        </p:spPr>
        <p:txBody>
          <a:bodyPr anchor="ctr">
            <a:normAutofit/>
          </a:bodyPr>
          <a:lstStyle>
            <a:lvl1pPr marL="0" indent="0">
              <a:buFont typeface="Arial" pitchFamily="34" charset="0"/>
              <a:buChar char="•"/>
              <a:defRPr sz="2000"/>
            </a:lvl1pPr>
            <a:lvl2pPr marL="541338" indent="-84138">
              <a:buFont typeface="Arial" pitchFamily="34" charset="0"/>
              <a:buChar char="•"/>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600"/>
              </a:spcBef>
              <a:spcAft>
                <a:spcPts val="600"/>
              </a:spcAft>
              <a:buClr>
                <a:schemeClr val="bg1"/>
              </a:buClr>
              <a:buSzPct val="50000"/>
              <a:tabLst/>
              <a:defRPr/>
            </a:pPr>
            <a:r>
              <a:rPr lang="en-GB" noProof="0" dirty="0" smtClean="0"/>
              <a:t>Click to edit Master text styles </a:t>
            </a:r>
          </a:p>
          <a:p>
            <a:pPr lvl="1"/>
            <a:r>
              <a:rPr lang="en-GB" noProof="0" dirty="0" smtClean="0"/>
              <a:t>Second level</a:t>
            </a:r>
          </a:p>
        </p:txBody>
      </p:sp>
      <p:sp>
        <p:nvSpPr>
          <p:cNvPr id="8" name="Title 1"/>
          <p:cNvSpPr>
            <a:spLocks noGrp="1"/>
          </p:cNvSpPr>
          <p:nvPr>
            <p:ph type="title"/>
          </p:nvPr>
        </p:nvSpPr>
        <p:spPr>
          <a:xfrm>
            <a:off x="1403648" y="332656"/>
            <a:ext cx="7200800" cy="576064"/>
          </a:xfrm>
        </p:spPr>
        <p:txBody>
          <a:bodyPr/>
          <a:lstStyle/>
          <a:p>
            <a:r>
              <a:rPr lang="en-GB" noProof="0" smtClean="0"/>
              <a:t>Click to edit Master title style</a:t>
            </a:r>
            <a:endParaRPr lang="en-GB" noProof="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9400" y="228600"/>
            <a:ext cx="8864600" cy="617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5"/>
          <p:cNvSpPr>
            <a:spLocks noGrp="1" noChangeArrowheads="1"/>
          </p:cNvSpPr>
          <p:nvPr>
            <p:ph type="ftr" sz="quarter" idx="10"/>
          </p:nvPr>
        </p:nvSpPr>
        <p:spPr>
          <a:xfrm>
            <a:off x="6084168" y="6629400"/>
            <a:ext cx="3024336" cy="457200"/>
          </a:xfrm>
          <a:prstGeom prst="rect">
            <a:avLst/>
          </a:prstGeom>
          <a:ln/>
        </p:spPr>
        <p:txBody>
          <a:bodyPr/>
          <a:lstStyle>
            <a:lvl1pPr>
              <a:defRPr/>
            </a:lvl1pPr>
          </a:lstStyle>
          <a:p>
            <a:pPr>
              <a:defRPr/>
            </a:pPr>
            <a:r>
              <a:rPr lang="en-US"/>
              <a:t> </a:t>
            </a:r>
          </a:p>
        </p:txBody>
      </p:sp>
      <p:sp>
        <p:nvSpPr>
          <p:cNvPr id="4" name="Rectangle 6"/>
          <p:cNvSpPr>
            <a:spLocks noGrp="1" noChangeArrowheads="1"/>
          </p:cNvSpPr>
          <p:nvPr>
            <p:ph type="sldNum" sz="quarter" idx="11"/>
          </p:nvPr>
        </p:nvSpPr>
        <p:spPr>
          <a:xfrm>
            <a:off x="0" y="6613376"/>
            <a:ext cx="9144000" cy="489248"/>
          </a:xfrm>
          <a:prstGeom prst="rect">
            <a:avLst/>
          </a:prstGeom>
          <a:ln/>
        </p:spPr>
        <p:txBody>
          <a:bodyPr/>
          <a:lstStyle>
            <a:lvl1pPr>
              <a:defRPr/>
            </a:lvl1pPr>
          </a:lstStyle>
          <a:p>
            <a:pPr>
              <a:defRPr/>
            </a:pPr>
            <a:r>
              <a:rPr lang="en-US"/>
              <a:t>Page </a:t>
            </a:r>
            <a:fld id="{5C07B34E-46F7-4DA1-B0DB-F78053D2D3EF}"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0.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6.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7.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8.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8.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9.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9.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cSld>
  <p:clrMap bg1="lt1" tx1="dk1" bg2="lt2" tx2="dk2" accent1="accent1" accent2="accent2" accent3="accent3" accent4="accent4" accent5="accent5" accent6="accent6" hlink="hlink" folHlink="folHlink"/>
  <p:sldLayoutIdLst>
    <p:sldLayoutId id="2147483661" r:id="rId1"/>
    <p:sldLayoutId id="2147483736" r:id="rId2"/>
  </p:sldLayoutIdLst>
  <p:transition spd="med">
    <p:fade/>
  </p:transition>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457200" indent="-457200" algn="l" defTabSz="914400" rtl="0" eaLnBrk="1" latinLnBrk="0" hangingPunct="1">
        <a:spcBef>
          <a:spcPct val="20000"/>
        </a:spcBef>
        <a:buFontTx/>
        <a:buNone/>
        <a:defRPr sz="2000" kern="1200">
          <a:solidFill>
            <a:schemeClr val="bg1"/>
          </a:solidFill>
          <a:latin typeface="+mn-lt"/>
          <a:ea typeface="+mn-ea"/>
          <a:cs typeface="+mn-cs"/>
        </a:defRPr>
      </a:lvl1pPr>
      <a:lvl2pPr marL="623888" indent="-176213"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2pPr>
      <a:lvl3pPr marL="1077913" indent="-163513"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3pPr>
      <a:lvl4pPr marL="1525588" indent="-153988"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4pPr>
      <a:lvl5pPr marL="1973263" indent="-144463" algn="l" defTabSz="914400" rtl="0" eaLnBrk="1" latinLnBrk="0" hangingPunct="1">
        <a:spcBef>
          <a:spcPct val="20000"/>
        </a:spcBef>
        <a:buFont typeface="Arial" pitchFamily="34"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93663" indent="-93663" algn="l" defTabSz="914400" rtl="0" eaLnBrk="1" latinLnBrk="0" hangingPunct="1">
        <a:lnSpc>
          <a:spcPct val="100000"/>
        </a:lnSpc>
        <a:spcBef>
          <a:spcPts val="600"/>
        </a:spcBef>
        <a:spcAft>
          <a:spcPts val="600"/>
        </a:spcAft>
        <a:buClr>
          <a:schemeClr val="bg1"/>
        </a:buClr>
        <a:buSzPct val="50000"/>
        <a:buFont typeface="Arial" pitchFamily="34" charset="0"/>
        <a:buChar char="•"/>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tx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
        <p:nvSpPr>
          <p:cNvPr id="3" name="TextBox 2"/>
          <p:cNvSpPr txBox="1"/>
          <p:nvPr/>
        </p:nvSpPr>
        <p:spPr>
          <a:xfrm>
            <a:off x="1475656" y="2132856"/>
            <a:ext cx="4896544" cy="2592288"/>
          </a:xfrm>
          <a:prstGeom prst="rect">
            <a:avLst/>
          </a:prstGeom>
          <a:noFill/>
          <a:effectLst/>
        </p:spPr>
        <p:txBody>
          <a:bodyPr wrap="square" rtlCol="0">
            <a:normAutofit/>
          </a:bodyPr>
          <a:lstStyle/>
          <a:p>
            <a:endParaRPr lang="fr-CH" sz="1800" baseline="0" err="1"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671" r:id="rId1"/>
  </p:sldLayoutIdLst>
  <p:transition spd="med">
    <p:fade/>
  </p:transition>
  <p:timing>
    <p:tnLst>
      <p:par>
        <p:cTn id="1" dur="indefinite" restart="never" nodeType="tmRoot"/>
      </p:par>
    </p:tnLst>
  </p:timing>
  <p:hf hdr="0" ftr="0" dt="0"/>
  <p:txStyles>
    <p:titleStyle>
      <a:lvl1pPr algn="ctr"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ct val="20000"/>
        </a:spcBef>
        <a:buClr>
          <a:schemeClr val="bg1"/>
        </a:buClr>
        <a:buSzPct val="50000"/>
        <a:buFont typeface="Arial" pitchFamily="34" charset="0"/>
        <a:buChar char="•"/>
        <a:defRPr sz="2000" kern="1200">
          <a:solidFill>
            <a:schemeClr val="tx1">
              <a:lumMod val="75000"/>
              <a:lumOff val="25000"/>
            </a:schemeClr>
          </a:solidFill>
          <a:latin typeface="+mn-lt"/>
          <a:ea typeface="+mn-ea"/>
          <a:cs typeface="+mn-cs"/>
        </a:defRPr>
      </a:lvl1pPr>
      <a:lvl2pPr marL="623888" indent="-176213" algn="l" defTabSz="914400" rtl="0" eaLnBrk="1" latinLnBrk="0" hangingPunct="1">
        <a:spcBef>
          <a:spcPct val="20000"/>
        </a:spcBef>
        <a:buClr>
          <a:schemeClr val="accent1"/>
        </a:buClr>
        <a:buFont typeface="Arial" pitchFamily="34" charset="0"/>
        <a:buChar char="•"/>
        <a:defRPr sz="1800" kern="1200">
          <a:solidFill>
            <a:schemeClr val="accent1"/>
          </a:solidFill>
          <a:latin typeface="+mn-lt"/>
          <a:ea typeface="+mn-ea"/>
          <a:cs typeface="+mn-cs"/>
        </a:defRPr>
      </a:lvl2pPr>
      <a:lvl3pPr marL="1077913" indent="-163513"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3pPr>
      <a:lvl4pPr marL="1525588" indent="-153988" algn="l" defTabSz="914400" rtl="0" eaLnBrk="1" latinLnBrk="0" hangingPunct="1">
        <a:spcBef>
          <a:spcPct val="20000"/>
        </a:spcBef>
        <a:buClr>
          <a:schemeClr val="accent1"/>
        </a:buClr>
        <a:buFont typeface="Arial" pitchFamily="34" charset="0"/>
        <a:buChar char="•"/>
        <a:defRPr sz="1400" kern="1200">
          <a:solidFill>
            <a:schemeClr val="tx1">
              <a:lumMod val="75000"/>
              <a:lumOff val="25000"/>
            </a:schemeClr>
          </a:solidFill>
          <a:latin typeface="+mn-lt"/>
          <a:ea typeface="+mn-ea"/>
          <a:cs typeface="+mn-cs"/>
        </a:defRPr>
      </a:lvl4pPr>
      <a:lvl5pPr marL="1973263" indent="-144463" algn="l" defTabSz="914400" rtl="0" eaLnBrk="1" latinLnBrk="0" hangingPunct="1">
        <a:spcBef>
          <a:spcPct val="20000"/>
        </a:spcBef>
        <a:buClr>
          <a:schemeClr val="accent1"/>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Lst>
  <p:transition spd="med">
    <p:fade/>
  </p:transition>
  <p:hf hdr="0" ftr="0" dt="0"/>
  <p:txStyles>
    <p:titleStyle>
      <a:lvl1pPr algn="l" defTabSz="914400" rtl="0" eaLnBrk="1" latinLnBrk="0" hangingPunct="1">
        <a:spcBef>
          <a:spcPct val="0"/>
        </a:spcBef>
        <a:buNone/>
        <a:defRPr sz="2800" kern="1200">
          <a:solidFill>
            <a:schemeClr val="tx1">
              <a:lumMod val="75000"/>
              <a:lumOff val="25000"/>
            </a:schemeClr>
          </a:solidFill>
          <a:latin typeface="+mj-lt"/>
          <a:ea typeface="+mj-ea"/>
          <a:cs typeface="+mj-cs"/>
        </a:defRPr>
      </a:lvl1pPr>
    </p:titleStyle>
    <p:bodyStyle>
      <a:lvl1pPr marL="457200" indent="-457200" algn="l" defTabSz="914400" rtl="0" eaLnBrk="1" latinLnBrk="0" hangingPunct="1">
        <a:spcBef>
          <a:spcPct val="20000"/>
        </a:spcBef>
        <a:buFontTx/>
        <a:buNone/>
        <a:defRPr sz="2000" kern="1200">
          <a:solidFill>
            <a:schemeClr val="tx1">
              <a:lumMod val="75000"/>
              <a:lumOff val="25000"/>
            </a:schemeClr>
          </a:solidFill>
          <a:latin typeface="+mn-lt"/>
          <a:ea typeface="+mn-ea"/>
          <a:cs typeface="+mn-cs"/>
        </a:defRPr>
      </a:lvl1pPr>
      <a:lvl2pPr marL="623888" indent="-176213" algn="l" defTabSz="914400" rtl="0" eaLnBrk="1" latinLnBrk="0" hangingPunct="1">
        <a:spcBef>
          <a:spcPct val="20000"/>
        </a:spcBef>
        <a:buClr>
          <a:schemeClr val="accent1"/>
        </a:buClr>
        <a:buFont typeface="Arial" pitchFamily="34" charset="0"/>
        <a:buChar char="•"/>
        <a:defRPr sz="1800" kern="1200">
          <a:solidFill>
            <a:schemeClr val="accent1"/>
          </a:solidFill>
          <a:latin typeface="+mn-lt"/>
          <a:ea typeface="+mn-ea"/>
          <a:cs typeface="+mn-cs"/>
        </a:defRPr>
      </a:lvl2pPr>
      <a:lvl3pPr marL="1077913" indent="-163513" algn="l" defTabSz="914400" rtl="0" eaLnBrk="1" latinLnBrk="0" hangingPunct="1">
        <a:spcBef>
          <a:spcPct val="20000"/>
        </a:spcBef>
        <a:buClr>
          <a:schemeClr val="accent1"/>
        </a:buClr>
        <a:buFont typeface="Arial" pitchFamily="34" charset="0"/>
        <a:buChar char="•"/>
        <a:defRPr sz="1600" kern="1200">
          <a:solidFill>
            <a:schemeClr val="tx1">
              <a:lumMod val="75000"/>
              <a:lumOff val="25000"/>
            </a:schemeClr>
          </a:solidFill>
          <a:latin typeface="+mn-lt"/>
          <a:ea typeface="+mn-ea"/>
          <a:cs typeface="+mn-cs"/>
        </a:defRPr>
      </a:lvl3pPr>
      <a:lvl4pPr marL="1525588" indent="-153988" algn="l" defTabSz="914400" rtl="0" eaLnBrk="1" latinLnBrk="0" hangingPunct="1">
        <a:spcBef>
          <a:spcPct val="20000"/>
        </a:spcBef>
        <a:buClr>
          <a:schemeClr val="accent1"/>
        </a:buClr>
        <a:buFont typeface="Arial" pitchFamily="34" charset="0"/>
        <a:buChar char="•"/>
        <a:defRPr sz="1400" kern="1200">
          <a:solidFill>
            <a:schemeClr val="tx1">
              <a:lumMod val="75000"/>
              <a:lumOff val="25000"/>
            </a:schemeClr>
          </a:solidFill>
          <a:latin typeface="+mn-lt"/>
          <a:ea typeface="+mn-ea"/>
          <a:cs typeface="+mn-cs"/>
        </a:defRPr>
      </a:lvl4pPr>
      <a:lvl5pPr marL="1973263" indent="-144463" algn="l" defTabSz="914400" rtl="0" eaLnBrk="1" latinLnBrk="0" hangingPunct="1">
        <a:spcBef>
          <a:spcPct val="20000"/>
        </a:spcBef>
        <a:buClr>
          <a:schemeClr val="accent1"/>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9" r:id="rId5"/>
    <p:sldLayoutId id="2147483734" r:id="rId6"/>
    <p:sldLayoutId id="2147483735" r:id="rId7"/>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648" y="307104"/>
            <a:ext cx="7200800" cy="601616"/>
          </a:xfrm>
          <a:prstGeom prst="rect">
            <a:avLst/>
          </a:prstGeom>
        </p:spPr>
        <p:txBody>
          <a:bodyPr vert="horz" wrap="square" lIns="36000" tIns="45720" rIns="0" bIns="0" rtlCol="0" anchor="b">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179512" y="1124744"/>
            <a:ext cx="8784976" cy="5280587"/>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 level</a:t>
            </a:r>
            <a:endParaRPr lang="en-GB" noProof="0" dirty="0"/>
          </a:p>
        </p:txBody>
      </p:sp>
      <p:sp>
        <p:nvSpPr>
          <p:cNvPr id="5" name="Slide Number Placeholder 5"/>
          <p:cNvSpPr txBox="1">
            <a:spLocks/>
          </p:cNvSpPr>
          <p:nvPr/>
        </p:nvSpPr>
        <p:spPr>
          <a:xfrm>
            <a:off x="4355976" y="6448251"/>
            <a:ext cx="432048" cy="365125"/>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125171-1718-4284-B057-0086126218B6}" type="slidenum">
              <a:rPr kumimoji="0" lang="en-GB" sz="7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chemeClr val="bg1">
                  <a:lumMod val="50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ransition spd="med">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Clr>
          <a:schemeClr val="bg1"/>
        </a:buClr>
        <a:buSzPct val="50000"/>
        <a:buFont typeface="Arial" pitchFamily="34" charset="0"/>
        <a:buNone/>
        <a:defRPr sz="2600" kern="1200">
          <a:solidFill>
            <a:schemeClr val="tx1"/>
          </a:solidFill>
          <a:latin typeface="+mn-lt"/>
          <a:ea typeface="+mn-ea"/>
          <a:cs typeface="+mn-cs"/>
        </a:defRPr>
      </a:lvl1pPr>
      <a:lvl2pPr marL="623888" indent="-176213" algn="l" defTabSz="914400" rtl="0" eaLnBrk="1" latinLnBrk="0" hangingPunct="1">
        <a:lnSpc>
          <a:spcPct val="100000"/>
        </a:lnSpc>
        <a:spcBef>
          <a:spcPts val="600"/>
        </a:spcBef>
        <a:spcAft>
          <a:spcPts val="600"/>
        </a:spcAft>
        <a:buClr>
          <a:schemeClr val="accent1"/>
        </a:buClr>
        <a:buFont typeface="Arial" pitchFamily="34" charset="0"/>
        <a:buChar char="•"/>
        <a:defRPr sz="2400" kern="1200">
          <a:solidFill>
            <a:schemeClr val="accent1"/>
          </a:solidFill>
          <a:latin typeface="+mn-lt"/>
          <a:ea typeface="+mn-ea"/>
          <a:cs typeface="+mn-cs"/>
        </a:defRPr>
      </a:lvl2pPr>
      <a:lvl3pPr marL="1077913" indent="-163513" algn="l" defTabSz="914400" rtl="0" eaLnBrk="1" latinLnBrk="0" hangingPunct="1">
        <a:lnSpc>
          <a:spcPct val="100000"/>
        </a:lnSpc>
        <a:spcBef>
          <a:spcPts val="600"/>
        </a:spcBef>
        <a:spcAft>
          <a:spcPts val="600"/>
        </a:spcAft>
        <a:buClr>
          <a:schemeClr val="accent1"/>
        </a:buClr>
        <a:buFont typeface="Arial" pitchFamily="34" charset="0"/>
        <a:buChar char="•"/>
        <a:defRPr sz="2000" kern="1200">
          <a:solidFill>
            <a:schemeClr val="tx1"/>
          </a:solidFill>
          <a:latin typeface="+mn-lt"/>
          <a:ea typeface="+mn-ea"/>
          <a:cs typeface="+mn-cs"/>
        </a:defRPr>
      </a:lvl3pPr>
      <a:lvl4pPr marL="1525588" indent="-153988" algn="l" defTabSz="914400" rtl="0" eaLnBrk="1" latinLnBrk="0" hangingPunct="1">
        <a:lnSpc>
          <a:spcPct val="100000"/>
        </a:lnSpc>
        <a:spcBef>
          <a:spcPts val="600"/>
        </a:spcBef>
        <a:spcAft>
          <a:spcPts val="600"/>
        </a:spcAft>
        <a:buClr>
          <a:schemeClr val="accent1"/>
        </a:buClr>
        <a:buFont typeface="Arial" pitchFamily="34" charset="0"/>
        <a:buChar char="•"/>
        <a:defRPr sz="1800" kern="1200">
          <a:solidFill>
            <a:schemeClr val="tx1"/>
          </a:solidFill>
          <a:latin typeface="+mn-lt"/>
          <a:ea typeface="+mn-ea"/>
          <a:cs typeface="+mn-cs"/>
        </a:defRPr>
      </a:lvl4pPr>
      <a:lvl5pPr marL="1973263" indent="-144463" algn="l" defTabSz="914400" rtl="0" eaLnBrk="1" latinLnBrk="0" hangingPunct="1">
        <a:lnSpc>
          <a:spcPct val="100000"/>
        </a:lnSpc>
        <a:spcBef>
          <a:spcPts val="600"/>
        </a:spcBef>
        <a:spcAft>
          <a:spcPts val="600"/>
        </a:spcAft>
        <a:buClr>
          <a:schemeClr val="accent1"/>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ct val="20000"/>
        </a:spcBef>
        <a:buClr>
          <a:schemeClr val="accent1"/>
        </a:buClr>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hyperlink" Target="http://demining-afghanistan.org/" TargetMode="External"/><Relationship Id="rId2" Type="http://schemas.openxmlformats.org/officeDocument/2006/relationships/image" Target="../media/image51.jpeg"/><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9.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340769"/>
            <a:ext cx="8784976" cy="1872207"/>
          </a:xfrm>
        </p:spPr>
        <p:txBody>
          <a:bodyPr>
            <a:normAutofit/>
          </a:bodyPr>
          <a:lstStyle/>
          <a:p>
            <a:pPr algn="ctr"/>
            <a:r>
              <a:rPr lang="en-GB" sz="3600" b="1" dirty="0" smtClean="0"/>
              <a:t>UNECE legal instruments and the private sector</a:t>
            </a:r>
            <a:endParaRPr lang="fr-CH" sz="3600" dirty="0"/>
          </a:p>
        </p:txBody>
      </p:sp>
      <p:sp>
        <p:nvSpPr>
          <p:cNvPr id="5" name="Subtitle 4"/>
          <p:cNvSpPr>
            <a:spLocks noGrp="1"/>
          </p:cNvSpPr>
          <p:nvPr>
            <p:ph type="subTitle" idx="1"/>
          </p:nvPr>
        </p:nvSpPr>
        <p:spPr>
          <a:xfrm>
            <a:off x="251520" y="3788635"/>
            <a:ext cx="8712968" cy="1440565"/>
          </a:xfrm>
        </p:spPr>
        <p:txBody>
          <a:bodyPr>
            <a:normAutofit fontScale="92500" lnSpcReduction="20000"/>
          </a:bodyPr>
          <a:lstStyle/>
          <a:p>
            <a:r>
              <a:rPr lang="en-GB" b="1" dirty="0" smtClean="0"/>
              <a:t>New York, 5 June 2014</a:t>
            </a:r>
            <a:endParaRPr lang="en-GB" b="1" dirty="0"/>
          </a:p>
          <a:p>
            <a:endParaRPr lang="en-GB" dirty="0"/>
          </a:p>
          <a:p>
            <a:r>
              <a:rPr lang="en-GB" sz="1900" dirty="0" smtClean="0"/>
              <a:t>Igor Runov</a:t>
            </a:r>
          </a:p>
          <a:p>
            <a:r>
              <a:rPr lang="en-GB" sz="1900" dirty="0" smtClean="0"/>
              <a:t>Under </a:t>
            </a:r>
            <a:r>
              <a:rPr lang="en-GB" sz="1900" dirty="0"/>
              <a:t>Secretary General</a:t>
            </a:r>
          </a:p>
          <a:p>
            <a:r>
              <a:rPr lang="en-GB" sz="1900" dirty="0"/>
              <a:t>Head of IRU </a:t>
            </a:r>
            <a:r>
              <a:rPr lang="en-GB" sz="1900" dirty="0" smtClean="0"/>
              <a:t>Permanent Delegation to the UN</a:t>
            </a:r>
            <a:endParaRPr lang="en-GB" sz="1900" dirty="0"/>
          </a:p>
        </p:txBody>
      </p:sp>
      <p:sp>
        <p:nvSpPr>
          <p:cNvPr id="6" name="Text Placeholder 5"/>
          <p:cNvSpPr>
            <a:spLocks noGrp="1"/>
          </p:cNvSpPr>
          <p:nvPr>
            <p:ph type="body" sz="quarter" idx="11"/>
          </p:nvPr>
        </p:nvSpPr>
        <p:spPr/>
        <p:txBody>
          <a:bodyPr/>
          <a:lstStyle/>
          <a:p>
            <a:r>
              <a:rPr lang="en-GB"/>
              <a:t>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p:txBody>
          <a:bodyPr>
            <a:normAutofit/>
          </a:bodyPr>
          <a:lstStyle/>
          <a:p>
            <a:pPr>
              <a:defRPr/>
            </a:pPr>
            <a:r>
              <a:rPr lang="en-US" sz="2800" dirty="0" smtClean="0"/>
              <a:t>IRU/UNOPS Investment Forum, 28 April</a:t>
            </a:r>
            <a:endParaRPr lang="ru-RU" sz="2800" dirty="0"/>
          </a:p>
        </p:txBody>
      </p:sp>
      <p:pic>
        <p:nvPicPr>
          <p:cNvPr id="6" name="Picture 5" descr="unopiru2014_E.png"/>
          <p:cNvPicPr>
            <a:picLocks noChangeAspect="1"/>
          </p:cNvPicPr>
          <p:nvPr/>
        </p:nvPicPr>
        <p:blipFill>
          <a:blip r:embed="rId2" cstate="print"/>
          <a:stretch>
            <a:fillRect/>
          </a:stretch>
        </p:blipFill>
        <p:spPr>
          <a:xfrm>
            <a:off x="1043608" y="1052736"/>
            <a:ext cx="6781800" cy="1944216"/>
          </a:xfrm>
          <a:prstGeom prst="rect">
            <a:avLst/>
          </a:prstGeom>
        </p:spPr>
      </p:pic>
      <p:pic>
        <p:nvPicPr>
          <p:cNvPr id="7" name="Picture 6" descr="14083737573_7388977430_z.jpg"/>
          <p:cNvPicPr>
            <a:picLocks noChangeAspect="1"/>
          </p:cNvPicPr>
          <p:nvPr/>
        </p:nvPicPr>
        <p:blipFill>
          <a:blip r:embed="rId3" cstate="print"/>
          <a:stretch>
            <a:fillRect/>
          </a:stretch>
        </p:blipFill>
        <p:spPr>
          <a:xfrm>
            <a:off x="2411760" y="4005064"/>
            <a:ext cx="3561613"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14083731353_c63e3c2c5a_z.jpg"/>
          <p:cNvPicPr>
            <a:picLocks noChangeAspect="1"/>
          </p:cNvPicPr>
          <p:nvPr/>
        </p:nvPicPr>
        <p:blipFill>
          <a:blip r:embed="rId4" cstate="print"/>
          <a:stretch>
            <a:fillRect/>
          </a:stretch>
        </p:blipFill>
        <p:spPr>
          <a:xfrm>
            <a:off x="5508104" y="2924944"/>
            <a:ext cx="3416434" cy="2279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14060491011_b0225d1539_z.jpg"/>
          <p:cNvPicPr>
            <a:picLocks noChangeAspect="1"/>
          </p:cNvPicPr>
          <p:nvPr/>
        </p:nvPicPr>
        <p:blipFill>
          <a:blip r:embed="rId5" cstate="print"/>
          <a:stretch>
            <a:fillRect/>
          </a:stretch>
        </p:blipFill>
        <p:spPr>
          <a:xfrm>
            <a:off x="323528" y="2708920"/>
            <a:ext cx="2143770" cy="3213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preferRelativeResize="0">
            <a:picLocks noRot="1" noChangeAspect="1" noChangeArrowheads="1"/>
          </p:cNvPicPr>
          <p:nvPr/>
        </p:nvPicPr>
        <p:blipFill>
          <a:blip r:embed="rId2" cstate="email"/>
          <a:srcRect/>
          <a:stretch>
            <a:fillRect/>
          </a:stretch>
        </p:blipFill>
        <p:spPr bwMode="auto">
          <a:xfrm>
            <a:off x="0" y="1608603"/>
            <a:ext cx="9158288" cy="4848225"/>
          </a:xfrm>
          <a:prstGeom prst="rect">
            <a:avLst/>
          </a:prstGeom>
          <a:noFill/>
          <a:ln w="9525">
            <a:noFill/>
            <a:miter lim="800000"/>
            <a:headEnd/>
            <a:tailEnd/>
          </a:ln>
        </p:spPr>
      </p:pic>
      <p:grpSp>
        <p:nvGrpSpPr>
          <p:cNvPr id="2" name="Group 15"/>
          <p:cNvGrpSpPr>
            <a:grpSpLocks/>
          </p:cNvGrpSpPr>
          <p:nvPr/>
        </p:nvGrpSpPr>
        <p:grpSpPr bwMode="auto">
          <a:xfrm>
            <a:off x="0" y="1596142"/>
            <a:ext cx="9158288" cy="4854575"/>
            <a:chOff x="0" y="1412875"/>
            <a:chExt cx="9158288" cy="4854575"/>
          </a:xfrm>
        </p:grpSpPr>
        <p:pic>
          <p:nvPicPr>
            <p:cNvPr id="15" name="Picture 6"/>
            <p:cNvPicPr>
              <a:picLocks noChangeAspect="1" noChangeArrowheads="1"/>
            </p:cNvPicPr>
            <p:nvPr/>
          </p:nvPicPr>
          <p:blipFill>
            <a:blip r:embed="rId3" cstate="email"/>
            <a:srcRect/>
            <a:stretch>
              <a:fillRect/>
            </a:stretch>
          </p:blipFill>
          <p:spPr bwMode="auto">
            <a:xfrm>
              <a:off x="0" y="1412875"/>
              <a:ext cx="9158288" cy="4854575"/>
            </a:xfrm>
            <a:prstGeom prst="rect">
              <a:avLst/>
            </a:prstGeom>
            <a:noFill/>
            <a:ln w="9525">
              <a:noFill/>
              <a:miter lim="800000"/>
              <a:headEnd/>
              <a:tailEnd/>
            </a:ln>
          </p:spPr>
        </p:pic>
        <p:pic>
          <p:nvPicPr>
            <p:cNvPr id="16" name="Picture 17"/>
            <p:cNvPicPr>
              <a:picLocks noChangeAspect="1" noChangeArrowheads="1"/>
            </p:cNvPicPr>
            <p:nvPr/>
          </p:nvPicPr>
          <p:blipFill>
            <a:blip r:embed="rId4" cstate="email"/>
            <a:srcRect/>
            <a:stretch>
              <a:fillRect/>
            </a:stretch>
          </p:blipFill>
          <p:spPr bwMode="auto">
            <a:xfrm>
              <a:off x="4058507" y="3664770"/>
              <a:ext cx="266700" cy="247650"/>
            </a:xfrm>
            <a:prstGeom prst="rect">
              <a:avLst/>
            </a:prstGeom>
            <a:noFill/>
            <a:ln w="9525">
              <a:noFill/>
              <a:miter lim="800000"/>
              <a:headEnd/>
              <a:tailEnd/>
            </a:ln>
          </p:spPr>
        </p:pic>
      </p:grpSp>
      <p:grpSp>
        <p:nvGrpSpPr>
          <p:cNvPr id="3" name="Group 18"/>
          <p:cNvGrpSpPr>
            <a:grpSpLocks/>
          </p:cNvGrpSpPr>
          <p:nvPr/>
        </p:nvGrpSpPr>
        <p:grpSpPr bwMode="auto">
          <a:xfrm>
            <a:off x="-6240" y="1597717"/>
            <a:ext cx="9158288" cy="4835525"/>
            <a:chOff x="-4458985" y="3101262"/>
            <a:chExt cx="9158288" cy="4835525"/>
          </a:xfrm>
        </p:grpSpPr>
        <p:pic>
          <p:nvPicPr>
            <p:cNvPr id="5" name="Picture 5"/>
            <p:cNvPicPr>
              <a:picLocks noChangeAspect="1" noChangeArrowheads="1"/>
            </p:cNvPicPr>
            <p:nvPr/>
          </p:nvPicPr>
          <p:blipFill>
            <a:blip r:embed="rId5" cstate="email"/>
            <a:srcRect/>
            <a:stretch>
              <a:fillRect/>
            </a:stretch>
          </p:blipFill>
          <p:spPr bwMode="auto">
            <a:xfrm>
              <a:off x="-4458985" y="3101262"/>
              <a:ext cx="9158288" cy="4835525"/>
            </a:xfrm>
            <a:prstGeom prst="rect">
              <a:avLst/>
            </a:prstGeom>
            <a:noFill/>
            <a:ln w="9525">
              <a:noFill/>
              <a:miter lim="800000"/>
              <a:headEnd/>
              <a:tailEnd/>
            </a:ln>
          </p:spPr>
        </p:pic>
        <p:pic>
          <p:nvPicPr>
            <p:cNvPr id="6" name="Picture 18"/>
            <p:cNvPicPr>
              <a:picLocks noChangeAspect="1" noChangeArrowheads="1"/>
            </p:cNvPicPr>
            <p:nvPr/>
          </p:nvPicPr>
          <p:blipFill>
            <a:blip r:embed="rId4" cstate="email"/>
            <a:srcRect/>
            <a:stretch>
              <a:fillRect/>
            </a:stretch>
          </p:blipFill>
          <p:spPr bwMode="auto">
            <a:xfrm>
              <a:off x="-369655" y="5339458"/>
              <a:ext cx="266700" cy="247650"/>
            </a:xfrm>
            <a:prstGeom prst="rect">
              <a:avLst/>
            </a:prstGeom>
            <a:noFill/>
            <a:ln w="9525">
              <a:noFill/>
              <a:miter lim="800000"/>
              <a:headEnd/>
              <a:tailEnd/>
            </a:ln>
          </p:spPr>
        </p:pic>
      </p:grpSp>
      <p:grpSp>
        <p:nvGrpSpPr>
          <p:cNvPr id="4" name="Group 19"/>
          <p:cNvGrpSpPr>
            <a:grpSpLocks/>
          </p:cNvGrpSpPr>
          <p:nvPr/>
        </p:nvGrpSpPr>
        <p:grpSpPr bwMode="auto">
          <a:xfrm>
            <a:off x="2838" y="1586831"/>
            <a:ext cx="9158288" cy="4854575"/>
            <a:chOff x="448049" y="1813567"/>
            <a:chExt cx="9158288" cy="4854575"/>
          </a:xfrm>
        </p:grpSpPr>
        <p:pic>
          <p:nvPicPr>
            <p:cNvPr id="8" name="Picture 4"/>
            <p:cNvPicPr>
              <a:picLocks noChangeAspect="1" noChangeArrowheads="1"/>
            </p:cNvPicPr>
            <p:nvPr/>
          </p:nvPicPr>
          <p:blipFill>
            <a:blip r:embed="rId6" cstate="email"/>
            <a:srcRect/>
            <a:stretch>
              <a:fillRect/>
            </a:stretch>
          </p:blipFill>
          <p:spPr bwMode="auto">
            <a:xfrm>
              <a:off x="448049" y="1813567"/>
              <a:ext cx="9158288" cy="4854575"/>
            </a:xfrm>
            <a:prstGeom prst="rect">
              <a:avLst/>
            </a:prstGeom>
            <a:noFill/>
            <a:ln w="9525">
              <a:noFill/>
              <a:miter lim="800000"/>
              <a:headEnd/>
              <a:tailEnd/>
            </a:ln>
          </p:spPr>
        </p:pic>
        <p:pic>
          <p:nvPicPr>
            <p:cNvPr id="9" name="Picture 19"/>
            <p:cNvPicPr>
              <a:picLocks noChangeAspect="1" noChangeArrowheads="1"/>
            </p:cNvPicPr>
            <p:nvPr/>
          </p:nvPicPr>
          <p:blipFill>
            <a:blip r:embed="rId4" cstate="email"/>
            <a:srcRect/>
            <a:stretch>
              <a:fillRect/>
            </a:stretch>
          </p:blipFill>
          <p:spPr bwMode="auto">
            <a:xfrm>
              <a:off x="4531118" y="4065462"/>
              <a:ext cx="266700" cy="247650"/>
            </a:xfrm>
            <a:prstGeom prst="rect">
              <a:avLst/>
            </a:prstGeom>
            <a:noFill/>
            <a:ln w="9525">
              <a:noFill/>
              <a:miter lim="800000"/>
              <a:headEnd/>
              <a:tailEnd/>
            </a:ln>
          </p:spPr>
        </p:pic>
      </p:grpSp>
      <p:grpSp>
        <p:nvGrpSpPr>
          <p:cNvPr id="7" name="Group 9"/>
          <p:cNvGrpSpPr/>
          <p:nvPr/>
        </p:nvGrpSpPr>
        <p:grpSpPr>
          <a:xfrm>
            <a:off x="0" y="1585256"/>
            <a:ext cx="9158288" cy="4854575"/>
            <a:chOff x="-14288" y="734665"/>
            <a:chExt cx="9158288" cy="4854575"/>
          </a:xfrm>
        </p:grpSpPr>
        <p:pic>
          <p:nvPicPr>
            <p:cNvPr id="11" name="Picture 2"/>
            <p:cNvPicPr>
              <a:picLocks noChangeAspect="1" noChangeArrowheads="1"/>
            </p:cNvPicPr>
            <p:nvPr/>
          </p:nvPicPr>
          <p:blipFill>
            <a:blip r:embed="rId7" cstate="email"/>
            <a:srcRect/>
            <a:stretch>
              <a:fillRect/>
            </a:stretch>
          </p:blipFill>
          <p:spPr bwMode="auto">
            <a:xfrm>
              <a:off x="-14288" y="734665"/>
              <a:ext cx="9158288" cy="4854575"/>
            </a:xfrm>
            <a:prstGeom prst="rect">
              <a:avLst/>
            </a:prstGeom>
            <a:noFill/>
            <a:ln w="9525">
              <a:noFill/>
              <a:miter lim="800000"/>
              <a:headEnd/>
              <a:tailEnd/>
            </a:ln>
          </p:spPr>
        </p:pic>
        <p:sp>
          <p:nvSpPr>
            <p:cNvPr id="12" name="TextBox 11"/>
            <p:cNvSpPr txBox="1"/>
            <p:nvPr/>
          </p:nvSpPr>
          <p:spPr>
            <a:xfrm>
              <a:off x="4087376" y="975490"/>
              <a:ext cx="864096" cy="383182"/>
            </a:xfrm>
            <a:prstGeom prst="rect">
              <a:avLst/>
            </a:prstGeom>
            <a:solidFill>
              <a:srgbClr val="0000FF"/>
            </a:solidFill>
          </p:spPr>
          <p:txBody>
            <a:bodyPr wrap="square" rtlCol="0">
              <a:spAutoFit/>
            </a:bodyPr>
            <a:lstStyle/>
            <a:p>
              <a:pPr algn="ctr">
                <a:buNone/>
              </a:pPr>
              <a:r>
                <a:rPr lang="fr-CH" sz="1800" dirty="0">
                  <a:solidFill>
                    <a:schemeClr val="bg1"/>
                  </a:solidFill>
                </a:rPr>
                <a:t>2010</a:t>
              </a:r>
              <a:endParaRPr lang="en-US" sz="1800" dirty="0">
                <a:solidFill>
                  <a:schemeClr val="bg1"/>
                </a:solidFill>
              </a:endParaRPr>
            </a:p>
          </p:txBody>
        </p:sp>
      </p:grpSp>
      <p:sp>
        <p:nvSpPr>
          <p:cNvPr id="17" name="Rectangle 3"/>
          <p:cNvSpPr txBox="1">
            <a:spLocks noChangeArrowheads="1"/>
          </p:cNvSpPr>
          <p:nvPr/>
        </p:nvSpPr>
        <p:spPr bwMode="auto">
          <a:xfrm>
            <a:off x="1475656" y="228600"/>
            <a:ext cx="766834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3200" i="0" u="none" strike="noStrike" kern="0" cap="none" spc="0" normalizeH="0" baseline="0" noProof="0" dirty="0">
                <a:ln>
                  <a:noFill/>
                </a:ln>
                <a:effectLst/>
                <a:uLnTx/>
                <a:uFillTx/>
                <a:latin typeface="+mj-lt"/>
                <a:ea typeface="+mj-ea"/>
                <a:cs typeface="+mj-cs"/>
              </a:rPr>
              <a:t>Evolution of sea </a:t>
            </a:r>
            <a:r>
              <a:rPr kumimoji="0" lang="en-GB" sz="3200" i="0" u="none" strike="noStrike" kern="0" cap="none" spc="0" normalizeH="0" baseline="0" noProof="0" dirty="0" smtClean="0">
                <a:ln>
                  <a:noFill/>
                </a:ln>
                <a:effectLst/>
                <a:uLnTx/>
                <a:uFillTx/>
                <a:latin typeface="+mj-lt"/>
                <a:ea typeface="+mj-ea"/>
                <a:cs typeface="+mj-cs"/>
              </a:rPr>
              <a:t>containers in </a:t>
            </a:r>
            <a:r>
              <a:rPr kumimoji="0" lang="en-GB" sz="3200" i="0" u="none" strike="noStrike" kern="0" cap="none" spc="0" normalizeH="0" baseline="0" noProof="0" dirty="0">
                <a:ln>
                  <a:noFill/>
                </a:ln>
                <a:effectLst/>
                <a:uLnTx/>
                <a:uFillTx/>
                <a:latin typeface="+mj-lt"/>
                <a:ea typeface="+mj-ea"/>
                <a:cs typeface="+mj-cs"/>
              </a:rPr>
              <a:t>ports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idx="4294967295"/>
          </p:nvPr>
        </p:nvSpPr>
        <p:spPr/>
        <p:txBody>
          <a:bodyPr/>
          <a:lstStyle/>
          <a:p>
            <a:pPr>
              <a:defRPr/>
            </a:pPr>
            <a:r>
              <a:rPr lang="en-GB" sz="3200" dirty="0">
                <a:effectLst/>
              </a:rPr>
              <a:t>Daily telecommunications activities</a:t>
            </a:r>
          </a:p>
        </p:txBody>
      </p:sp>
      <p:pic>
        <p:nvPicPr>
          <p:cNvPr id="17411" name="Picture 2"/>
          <p:cNvPicPr>
            <a:picLocks noGrp="1" noChangeAspect="1" noChangeArrowheads="1"/>
          </p:cNvPicPr>
          <p:nvPr>
            <p:ph idx="4294967295"/>
          </p:nvPr>
        </p:nvPicPr>
        <p:blipFill>
          <a:blip r:embed="rId3" cstate="print"/>
          <a:srcRect/>
          <a:stretch>
            <a:fillRect/>
          </a:stretch>
        </p:blipFill>
        <p:spPr>
          <a:xfrm>
            <a:off x="971550" y="2249488"/>
            <a:ext cx="7345363" cy="3798887"/>
          </a:xfrm>
          <a:noFill/>
        </p:spPr>
      </p:pic>
      <p:sp>
        <p:nvSpPr>
          <p:cNvPr id="246788" name="Text Box 4"/>
          <p:cNvSpPr txBox="1">
            <a:spLocks noChangeArrowheads="1"/>
          </p:cNvSpPr>
          <p:nvPr/>
        </p:nvSpPr>
        <p:spPr bwMode="auto">
          <a:xfrm>
            <a:off x="250825" y="1412875"/>
            <a:ext cx="8713788" cy="840999"/>
          </a:xfrm>
          <a:prstGeom prst="rect">
            <a:avLst/>
          </a:prstGeom>
          <a:noFill/>
          <a:ln w="9525">
            <a:noFill/>
            <a:miter lim="800000"/>
            <a:headEnd/>
            <a:tailEnd/>
          </a:ln>
          <a:effectLst/>
        </p:spPr>
        <p:txBody>
          <a:bodyPr>
            <a:spAutoFit/>
          </a:bodyPr>
          <a:lstStyle/>
          <a:p>
            <a:pPr algn="ctr">
              <a:buNone/>
              <a:defRPr/>
            </a:pPr>
            <a:r>
              <a:rPr lang="en-GB">
                <a:effectLst/>
              </a:rPr>
              <a:t>Telecommunications gap corresponds to the regions that have not been interconnected to global trade</a:t>
            </a:r>
          </a:p>
        </p:txBody>
      </p:sp>
      <p:sp>
        <p:nvSpPr>
          <p:cNvPr id="17413" name="Text Box 5"/>
          <p:cNvSpPr txBox="1">
            <a:spLocks noChangeArrowheads="1"/>
          </p:cNvSpPr>
          <p:nvPr/>
        </p:nvSpPr>
        <p:spPr bwMode="auto">
          <a:xfrm>
            <a:off x="823913" y="6234113"/>
            <a:ext cx="6840537" cy="196657"/>
          </a:xfrm>
          <a:prstGeom prst="rect">
            <a:avLst/>
          </a:prstGeom>
          <a:noFill/>
          <a:ln w="9525">
            <a:noFill/>
            <a:miter lim="800000"/>
            <a:headEnd/>
            <a:tailEnd/>
          </a:ln>
        </p:spPr>
        <p:txBody>
          <a:bodyPr>
            <a:spAutoFit/>
          </a:bodyPr>
          <a:lstStyle/>
          <a:p>
            <a:pPr>
              <a:lnSpc>
                <a:spcPct val="50000"/>
              </a:lnSpc>
              <a:buNone/>
            </a:pPr>
            <a:r>
              <a:rPr lang="en-GB" sz="1200"/>
              <a:t>Source: Centre for Strategic International Studies (CSIS), Washington, DC</a:t>
            </a:r>
          </a:p>
        </p:txBody>
      </p:sp>
      <p:sp>
        <p:nvSpPr>
          <p:cNvPr id="17414" name="Line 7"/>
          <p:cNvSpPr>
            <a:spLocks noChangeShapeType="1"/>
          </p:cNvSpPr>
          <p:nvPr/>
        </p:nvSpPr>
        <p:spPr bwMode="auto">
          <a:xfrm flipH="1">
            <a:off x="5918200" y="2984500"/>
            <a:ext cx="550863" cy="793750"/>
          </a:xfrm>
          <a:prstGeom prst="line">
            <a:avLst/>
          </a:prstGeom>
          <a:noFill/>
          <a:ln w="44450">
            <a:solidFill>
              <a:srgbClr val="FF0000"/>
            </a:solidFill>
            <a:round/>
            <a:headEnd/>
            <a:tailEnd type="triangle" w="lg" len="med"/>
          </a:ln>
        </p:spPr>
        <p:txBody>
          <a:bodyPr/>
          <a:lstStyle/>
          <a:p>
            <a:endParaRPr lang="en-GB"/>
          </a:p>
        </p:txBody>
      </p:sp>
      <p:sp>
        <p:nvSpPr>
          <p:cNvPr id="17415" name="Line 8"/>
          <p:cNvSpPr>
            <a:spLocks noChangeShapeType="1"/>
          </p:cNvSpPr>
          <p:nvPr/>
        </p:nvSpPr>
        <p:spPr bwMode="auto">
          <a:xfrm flipH="1" flipV="1">
            <a:off x="5062538" y="4545013"/>
            <a:ext cx="984250" cy="760412"/>
          </a:xfrm>
          <a:prstGeom prst="line">
            <a:avLst/>
          </a:prstGeom>
          <a:noFill/>
          <a:ln w="44450">
            <a:solidFill>
              <a:srgbClr val="FF0000"/>
            </a:solidFill>
            <a:round/>
            <a:headEnd/>
            <a:tailEnd type="triangle" w="lg" len="med"/>
          </a:ln>
        </p:spPr>
        <p:txBody>
          <a:bodyPr/>
          <a:lstStyle/>
          <a:p>
            <a:endParaRPr lang="en-GB"/>
          </a:p>
        </p:txBody>
      </p:sp>
      <p:sp>
        <p:nvSpPr>
          <p:cNvPr id="17416" name="Line 9"/>
          <p:cNvSpPr>
            <a:spLocks noChangeShapeType="1"/>
          </p:cNvSpPr>
          <p:nvPr/>
        </p:nvSpPr>
        <p:spPr bwMode="auto">
          <a:xfrm flipV="1">
            <a:off x="2560638" y="4906963"/>
            <a:ext cx="762000" cy="777875"/>
          </a:xfrm>
          <a:prstGeom prst="line">
            <a:avLst/>
          </a:prstGeom>
          <a:noFill/>
          <a:ln w="44450">
            <a:solidFill>
              <a:srgbClr val="FF0000"/>
            </a:solidFill>
            <a:round/>
            <a:headEnd/>
            <a:tailEnd type="triangle" w="lg" len="med"/>
          </a:ln>
        </p:spPr>
        <p:txBody>
          <a:bodyPr/>
          <a:lstStyle/>
          <a:p>
            <a:endParaRPr lang="en-GB"/>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bwMode="auto">
          <a:xfrm>
            <a:off x="4565650" y="6615113"/>
            <a:ext cx="1044575" cy="242887"/>
          </a:xfrm>
          <a:prstGeom prst="rect">
            <a:avLst/>
          </a:prstGeom>
          <a:noFill/>
          <a:ln>
            <a:miter lim="800000"/>
            <a:headEnd/>
            <a:tailEnd/>
          </a:ln>
        </p:spPr>
        <p:txBody>
          <a:bodyPr/>
          <a:lstStyle/>
          <a:p>
            <a:pPr>
              <a:lnSpc>
                <a:spcPct val="105000"/>
              </a:lnSpc>
              <a:spcBef>
                <a:spcPct val="15000"/>
              </a:spcBef>
              <a:spcAft>
                <a:spcPct val="15000"/>
              </a:spcAft>
              <a:buClr>
                <a:schemeClr val="bg1"/>
              </a:buClr>
              <a:defRPr/>
            </a:pPr>
            <a:endParaRPr lang="en-US" sz="1000">
              <a:effectLst>
                <a:outerShdw blurRad="38100" dist="38100" dir="2700000" algn="tl">
                  <a:srgbClr val="000000">
                    <a:alpha val="43137"/>
                  </a:srgbClr>
                </a:outerShdw>
              </a:effectLst>
            </a:endParaRPr>
          </a:p>
        </p:txBody>
      </p:sp>
      <p:sp>
        <p:nvSpPr>
          <p:cNvPr id="3" name="Footer Placeholder 2"/>
          <p:cNvSpPr txBox="1">
            <a:spLocks noGrp="1"/>
          </p:cNvSpPr>
          <p:nvPr/>
        </p:nvSpPr>
        <p:spPr>
          <a:xfrm>
            <a:off x="6038850" y="6629400"/>
            <a:ext cx="3105150" cy="228600"/>
          </a:xfrm>
          <a:prstGeom prst="rect">
            <a:avLst/>
          </a:prstGeom>
          <a:noFill/>
        </p:spPr>
        <p:txBody>
          <a:bodyPr/>
          <a:lstStyle/>
          <a:p>
            <a:pPr>
              <a:lnSpc>
                <a:spcPct val="105000"/>
              </a:lnSpc>
              <a:spcBef>
                <a:spcPct val="15000"/>
              </a:spcBef>
              <a:spcAft>
                <a:spcPct val="15000"/>
              </a:spcAft>
              <a:buClr>
                <a:schemeClr val="bg1"/>
              </a:buClr>
              <a:defRPr/>
            </a:pPr>
            <a:endParaRPr lang="en-US" sz="1000">
              <a:effectLst>
                <a:outerShdw blurRad="38100" dist="38100" dir="2700000" algn="tl">
                  <a:srgbClr val="000000"/>
                </a:outerShdw>
              </a:effectLst>
            </a:endParaRPr>
          </a:p>
        </p:txBody>
      </p:sp>
      <p:pic>
        <p:nvPicPr>
          <p:cNvPr id="47108" name="Picture 15" descr="250x300.jpg"/>
          <p:cNvPicPr>
            <a:picLocks noChangeAspect="1"/>
          </p:cNvPicPr>
          <p:nvPr/>
        </p:nvPicPr>
        <p:blipFill>
          <a:blip r:embed="rId3" cstate="print"/>
          <a:srcRect/>
          <a:stretch>
            <a:fillRect/>
          </a:stretch>
        </p:blipFill>
        <p:spPr bwMode="auto">
          <a:xfrm>
            <a:off x="469727" y="1268760"/>
            <a:ext cx="3022153" cy="21686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3752850" y="1676400"/>
            <a:ext cx="4905375" cy="923330"/>
          </a:xfrm>
          <a:prstGeom prst="rect">
            <a:avLst/>
          </a:prstGeom>
          <a:noFill/>
        </p:spPr>
        <p:txBody>
          <a:bodyPr>
            <a:spAutoFit/>
          </a:bodyPr>
          <a:lstStyle/>
          <a:p>
            <a:pPr>
              <a:buNone/>
              <a:defRPr/>
            </a:pPr>
            <a:r>
              <a:rPr lang="en-US" b="1">
                <a:solidFill>
                  <a:schemeClr val="accent1">
                    <a:lumMod val="75000"/>
                  </a:schemeClr>
                </a:solidFill>
              </a:rPr>
              <a:t>International Ashgabat Conference</a:t>
            </a:r>
            <a:r>
              <a:rPr lang="ru-RU" b="1">
                <a:solidFill>
                  <a:schemeClr val="accent1">
                    <a:lumMod val="75000"/>
                  </a:schemeClr>
                </a:solidFill>
              </a:rPr>
              <a:t> </a:t>
            </a:r>
            <a:endParaRPr lang="en-US" b="1">
              <a:solidFill>
                <a:schemeClr val="accent1">
                  <a:lumMod val="75000"/>
                </a:schemeClr>
              </a:solidFill>
            </a:endParaRPr>
          </a:p>
          <a:p>
            <a:pPr>
              <a:buNone/>
              <a:defRPr/>
            </a:pPr>
            <a:r>
              <a:rPr lang="en-US" b="1">
                <a:solidFill>
                  <a:schemeClr val="accent1">
                    <a:lumMod val="75000"/>
                  </a:schemeClr>
                </a:solidFill>
              </a:rPr>
              <a:t>(16 May 2012)</a:t>
            </a:r>
            <a:endParaRPr lang="ru-RU" b="1">
              <a:solidFill>
                <a:schemeClr val="accent1">
                  <a:lumMod val="75000"/>
                </a:schemeClr>
              </a:solidFill>
            </a:endParaRPr>
          </a:p>
          <a:p>
            <a:pPr>
              <a:defRPr/>
            </a:pPr>
            <a:endParaRPr lang="fr-CH">
              <a:solidFill>
                <a:schemeClr val="accent1">
                  <a:lumMod val="75000"/>
                </a:schemeClr>
              </a:solidFill>
            </a:endParaRPr>
          </a:p>
        </p:txBody>
      </p:sp>
      <p:sp>
        <p:nvSpPr>
          <p:cNvPr id="9" name="TextBox 8"/>
          <p:cNvSpPr txBox="1"/>
          <p:nvPr/>
        </p:nvSpPr>
        <p:spPr>
          <a:xfrm>
            <a:off x="257175" y="3619500"/>
            <a:ext cx="4638675" cy="646331"/>
          </a:xfrm>
          <a:prstGeom prst="rect">
            <a:avLst/>
          </a:prstGeom>
          <a:noFill/>
        </p:spPr>
        <p:txBody>
          <a:bodyPr>
            <a:spAutoFit/>
          </a:bodyPr>
          <a:lstStyle/>
          <a:p>
            <a:pPr>
              <a:buNone/>
              <a:defRPr/>
            </a:pPr>
            <a:r>
              <a:rPr lang="en-US" b="1">
                <a:solidFill>
                  <a:schemeClr val="accent1">
                    <a:lumMod val="75000"/>
                  </a:schemeClr>
                </a:solidFill>
              </a:rPr>
              <a:t>Road transport event during Vientiane Regional Meeting</a:t>
            </a:r>
            <a:endParaRPr lang="fr-CH" b="1">
              <a:solidFill>
                <a:schemeClr val="accent1">
                  <a:lumMod val="75000"/>
                </a:schemeClr>
              </a:solidFill>
            </a:endParaRPr>
          </a:p>
        </p:txBody>
      </p:sp>
      <p:sp>
        <p:nvSpPr>
          <p:cNvPr id="10" name="TextBox 9"/>
          <p:cNvSpPr txBox="1"/>
          <p:nvPr/>
        </p:nvSpPr>
        <p:spPr>
          <a:xfrm>
            <a:off x="4330898" y="5302949"/>
            <a:ext cx="4273550" cy="646331"/>
          </a:xfrm>
          <a:prstGeom prst="rect">
            <a:avLst/>
          </a:prstGeom>
          <a:noFill/>
        </p:spPr>
        <p:txBody>
          <a:bodyPr>
            <a:spAutoFit/>
          </a:bodyPr>
          <a:lstStyle/>
          <a:p>
            <a:pPr>
              <a:buNone/>
              <a:defRPr/>
            </a:pPr>
            <a:r>
              <a:rPr lang="en-US" b="1" dirty="0">
                <a:solidFill>
                  <a:schemeClr val="accent1">
                    <a:lumMod val="75000"/>
                  </a:schemeClr>
                </a:solidFill>
              </a:rPr>
              <a:t>International Dushanbe Conference</a:t>
            </a:r>
            <a:r>
              <a:rPr lang="ru-RU" b="1" dirty="0">
                <a:solidFill>
                  <a:schemeClr val="accent1">
                    <a:lumMod val="75000"/>
                  </a:schemeClr>
                </a:solidFill>
              </a:rPr>
              <a:t> </a:t>
            </a:r>
            <a:endParaRPr lang="en-US" b="1" dirty="0">
              <a:solidFill>
                <a:schemeClr val="accent1">
                  <a:lumMod val="75000"/>
                </a:schemeClr>
              </a:solidFill>
            </a:endParaRPr>
          </a:p>
          <a:p>
            <a:pPr>
              <a:buNone/>
              <a:defRPr/>
            </a:pPr>
            <a:r>
              <a:rPr lang="en-US" b="1" dirty="0">
                <a:solidFill>
                  <a:schemeClr val="accent1">
                    <a:lumMod val="75000"/>
                  </a:schemeClr>
                </a:solidFill>
              </a:rPr>
              <a:t>(18 September 2013)</a:t>
            </a:r>
            <a:endParaRPr lang="ru-RU" b="1" dirty="0">
              <a:solidFill>
                <a:schemeClr val="accent1">
                  <a:lumMod val="75000"/>
                </a:schemeClr>
              </a:solidFill>
            </a:endParaRPr>
          </a:p>
        </p:txBody>
      </p:sp>
      <p:pic>
        <p:nvPicPr>
          <p:cNvPr id="47112" name="Picture 10" descr="2591.jpg"/>
          <p:cNvPicPr>
            <a:picLocks noChangeAspect="1"/>
          </p:cNvPicPr>
          <p:nvPr/>
        </p:nvPicPr>
        <p:blipFill>
          <a:blip r:embed="rId4" cstate="print"/>
          <a:srcRect/>
          <a:stretch>
            <a:fillRect/>
          </a:stretch>
        </p:blipFill>
        <p:spPr bwMode="auto">
          <a:xfrm>
            <a:off x="467544" y="4365104"/>
            <a:ext cx="3028950" cy="20208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7113" name="Picture 11" descr="2360.jpg"/>
          <p:cNvPicPr>
            <a:picLocks noChangeAspect="1"/>
          </p:cNvPicPr>
          <p:nvPr/>
        </p:nvPicPr>
        <p:blipFill>
          <a:blip r:embed="rId5" cstate="print"/>
          <a:srcRect/>
          <a:stretch>
            <a:fillRect/>
          </a:stretch>
        </p:blipFill>
        <p:spPr bwMode="auto">
          <a:xfrm>
            <a:off x="4788024" y="2765306"/>
            <a:ext cx="3393952" cy="22638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7114" name="TextBox 12"/>
          <p:cNvSpPr txBox="1">
            <a:spLocks noChangeArrowheads="1"/>
          </p:cNvSpPr>
          <p:nvPr/>
        </p:nvSpPr>
        <p:spPr bwMode="auto">
          <a:xfrm>
            <a:off x="1475656" y="276225"/>
            <a:ext cx="7144469" cy="523220"/>
          </a:xfrm>
          <a:prstGeom prst="rect">
            <a:avLst/>
          </a:prstGeom>
          <a:noFill/>
          <a:ln w="9525">
            <a:noFill/>
            <a:miter lim="800000"/>
            <a:headEnd/>
            <a:tailEnd/>
          </a:ln>
        </p:spPr>
        <p:txBody>
          <a:bodyPr wrap="square">
            <a:spAutoFit/>
          </a:bodyPr>
          <a:lstStyle/>
          <a:p>
            <a:pPr>
              <a:buNone/>
            </a:pPr>
            <a:r>
              <a:rPr lang="en-US" sz="2800" dirty="0" err="1"/>
              <a:t>Almaty</a:t>
            </a:r>
            <a:r>
              <a:rPr lang="en-US" sz="2800" dirty="0"/>
              <a:t> </a:t>
            </a:r>
            <a:r>
              <a:rPr lang="en-US" sz="2800" dirty="0" err="1"/>
              <a:t>Programme</a:t>
            </a:r>
            <a:r>
              <a:rPr lang="en-US" sz="2800" dirty="0"/>
              <a:t> of Action (</a:t>
            </a:r>
            <a:r>
              <a:rPr lang="en-US" sz="2800" dirty="0" err="1"/>
              <a:t>APoA</a:t>
            </a:r>
            <a:r>
              <a:rPr lang="en-US" sz="2800" dirty="0"/>
              <a:t>)</a:t>
            </a:r>
            <a:endParaRPr lang="fr-CH" sz="28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iru.org/pix/static/events/2011/unmass/7.jpg"/>
          <p:cNvPicPr>
            <a:picLocks noChangeAspect="1" noChangeArrowheads="1"/>
          </p:cNvPicPr>
          <p:nvPr/>
        </p:nvPicPr>
        <p:blipFill>
          <a:blip r:embed="rId2" cstate="print"/>
          <a:srcRect/>
          <a:stretch>
            <a:fillRect/>
          </a:stretch>
        </p:blipFill>
        <p:spPr bwMode="auto">
          <a:xfrm>
            <a:off x="131763" y="1398588"/>
            <a:ext cx="5303837" cy="2170112"/>
          </a:xfrm>
          <a:prstGeom prst="rect">
            <a:avLst/>
          </a:prstGeom>
          <a:noFill/>
          <a:ln w="9525">
            <a:noFill/>
            <a:miter lim="800000"/>
            <a:headEnd/>
            <a:tailEnd/>
          </a:ln>
        </p:spPr>
      </p:pic>
      <p:sp>
        <p:nvSpPr>
          <p:cNvPr id="2" name="Title 1"/>
          <p:cNvSpPr>
            <a:spLocks noGrp="1"/>
          </p:cNvSpPr>
          <p:nvPr>
            <p:ph type="title" idx="4294967295"/>
          </p:nvPr>
        </p:nvSpPr>
        <p:spPr/>
        <p:txBody>
          <a:bodyPr>
            <a:normAutofit fontScale="90000"/>
          </a:bodyPr>
          <a:lstStyle/>
          <a:p>
            <a:pPr eaLnBrk="1" hangingPunct="1">
              <a:defRPr/>
            </a:pPr>
            <a:r>
              <a:rPr lang="fr-CH" sz="2800" dirty="0" smtClean="0"/>
              <a:t>IRU-UNMAS: </a:t>
            </a:r>
            <a:r>
              <a:rPr lang="fr-CH" sz="2800" dirty="0" err="1" smtClean="0"/>
              <a:t>Demining</a:t>
            </a:r>
            <a:r>
              <a:rPr lang="fr-CH" sz="2800" dirty="0" smtClean="0"/>
              <a:t> Afghanistan – an </a:t>
            </a:r>
            <a:r>
              <a:rPr lang="fr-CH" sz="2800" dirty="0" err="1" smtClean="0"/>
              <a:t>innovative</a:t>
            </a:r>
            <a:r>
              <a:rPr lang="fr-CH" sz="2800" dirty="0" smtClean="0"/>
              <a:t> public-</a:t>
            </a:r>
            <a:r>
              <a:rPr lang="fr-CH" sz="2800" dirty="0" err="1" smtClean="0"/>
              <a:t>private</a:t>
            </a:r>
            <a:r>
              <a:rPr lang="fr-CH" sz="2800" dirty="0" smtClean="0"/>
              <a:t> </a:t>
            </a:r>
            <a:r>
              <a:rPr lang="fr-CH" sz="2800" dirty="0" err="1" smtClean="0"/>
              <a:t>partnership</a:t>
            </a:r>
            <a:endParaRPr lang="en-US" sz="2800" dirty="0" smtClean="0"/>
          </a:p>
        </p:txBody>
      </p:sp>
      <p:sp>
        <p:nvSpPr>
          <p:cNvPr id="5" name="TextBox 4"/>
          <p:cNvSpPr txBox="1"/>
          <p:nvPr/>
        </p:nvSpPr>
        <p:spPr>
          <a:xfrm>
            <a:off x="323850" y="3860800"/>
            <a:ext cx="6323013" cy="2705100"/>
          </a:xfrm>
          <a:prstGeom prst="rect">
            <a:avLst/>
          </a:prstGeom>
          <a:noFill/>
        </p:spPr>
        <p:txBody>
          <a:bodyPr>
            <a:spAutoFit/>
          </a:bodyPr>
          <a:lstStyle/>
          <a:p>
            <a:pPr>
              <a:lnSpc>
                <a:spcPct val="105000"/>
              </a:lnSpc>
              <a:spcBef>
                <a:spcPct val="15000"/>
              </a:spcBef>
              <a:spcAft>
                <a:spcPct val="15000"/>
              </a:spcAft>
              <a:buClr>
                <a:srgbClr val="FFFF00"/>
              </a:buClr>
              <a:defRPr/>
            </a:pPr>
            <a:r>
              <a:rPr lang="fr-CH" sz="1800" b="1" u="sng" dirty="0" smtClean="0"/>
              <a:t>UN </a:t>
            </a:r>
            <a:r>
              <a:rPr lang="fr-CH" sz="1800" b="1" u="sng" dirty="0" err="1"/>
              <a:t>Decade</a:t>
            </a:r>
            <a:r>
              <a:rPr lang="fr-CH" sz="1800" b="1" u="sng" dirty="0"/>
              <a:t> of Action for </a:t>
            </a:r>
            <a:r>
              <a:rPr lang="fr-CH" sz="1800" b="1" u="sng" dirty="0" smtClean="0"/>
              <a:t>Road </a:t>
            </a:r>
            <a:r>
              <a:rPr lang="fr-CH" sz="1800" b="1" u="sng" dirty="0" err="1" smtClean="0"/>
              <a:t>Safety</a:t>
            </a:r>
            <a:endParaRPr lang="fr-CH" sz="1800" b="1" u="sng" dirty="0"/>
          </a:p>
          <a:p>
            <a:pPr>
              <a:lnSpc>
                <a:spcPct val="105000"/>
              </a:lnSpc>
              <a:spcBef>
                <a:spcPct val="15000"/>
              </a:spcBef>
              <a:spcAft>
                <a:spcPct val="15000"/>
              </a:spcAft>
              <a:buClr>
                <a:srgbClr val="FFFF00"/>
              </a:buClr>
              <a:defRPr/>
            </a:pPr>
            <a:r>
              <a:rPr lang="fr-CH" dirty="0" smtClean="0"/>
              <a:t>- </a:t>
            </a:r>
            <a:r>
              <a:rPr lang="fr-CH" sz="1800" dirty="0" smtClean="0">
                <a:solidFill>
                  <a:schemeClr val="accent1">
                    <a:lumMod val="75000"/>
                  </a:schemeClr>
                </a:solidFill>
              </a:rPr>
              <a:t>UN </a:t>
            </a:r>
            <a:r>
              <a:rPr lang="fr-CH" sz="1800" dirty="0">
                <a:solidFill>
                  <a:schemeClr val="accent1">
                    <a:lumMod val="75000"/>
                  </a:schemeClr>
                </a:solidFill>
              </a:rPr>
              <a:t>Mine Action Service and IRU team up to </a:t>
            </a:r>
            <a:r>
              <a:rPr lang="fr-CH" sz="1800" dirty="0" err="1">
                <a:solidFill>
                  <a:schemeClr val="accent1">
                    <a:lumMod val="75000"/>
                  </a:schemeClr>
                </a:solidFill>
              </a:rPr>
              <a:t>improve</a:t>
            </a:r>
            <a:r>
              <a:rPr lang="fr-CH" sz="1800" dirty="0">
                <a:solidFill>
                  <a:schemeClr val="accent1">
                    <a:lumMod val="75000"/>
                  </a:schemeClr>
                </a:solidFill>
              </a:rPr>
              <a:t> road </a:t>
            </a:r>
            <a:r>
              <a:rPr lang="fr-CH" sz="1800" dirty="0" err="1">
                <a:solidFill>
                  <a:schemeClr val="accent1">
                    <a:lumMod val="75000"/>
                  </a:schemeClr>
                </a:solidFill>
              </a:rPr>
              <a:t>safety</a:t>
            </a:r>
            <a:r>
              <a:rPr lang="fr-CH" sz="1800" dirty="0">
                <a:solidFill>
                  <a:schemeClr val="accent1">
                    <a:lumMod val="75000"/>
                  </a:schemeClr>
                </a:solidFill>
              </a:rPr>
              <a:t> in Afghanistan by </a:t>
            </a:r>
            <a:r>
              <a:rPr lang="fr-CH" sz="1800" dirty="0" err="1">
                <a:solidFill>
                  <a:schemeClr val="accent1">
                    <a:lumMod val="75000"/>
                  </a:schemeClr>
                </a:solidFill>
              </a:rPr>
              <a:t>removing</a:t>
            </a:r>
            <a:r>
              <a:rPr lang="fr-CH" sz="1800" dirty="0">
                <a:solidFill>
                  <a:schemeClr val="accent1">
                    <a:lumMod val="75000"/>
                  </a:schemeClr>
                </a:solidFill>
              </a:rPr>
              <a:t> </a:t>
            </a:r>
            <a:r>
              <a:rPr lang="fr-CH" sz="1800" dirty="0" err="1">
                <a:solidFill>
                  <a:schemeClr val="accent1">
                    <a:lumMod val="75000"/>
                  </a:schemeClr>
                </a:solidFill>
              </a:rPr>
              <a:t>landmines</a:t>
            </a:r>
            <a:r>
              <a:rPr lang="fr-CH" sz="1800" dirty="0">
                <a:solidFill>
                  <a:schemeClr val="accent1">
                    <a:lumMod val="75000"/>
                  </a:schemeClr>
                </a:solidFill>
              </a:rPr>
              <a:t> </a:t>
            </a:r>
            <a:r>
              <a:rPr lang="en-US" sz="1800" dirty="0">
                <a:solidFill>
                  <a:schemeClr val="accent1">
                    <a:lumMod val="75000"/>
                  </a:schemeClr>
                </a:solidFill>
              </a:rPr>
              <a:t>around roads</a:t>
            </a:r>
          </a:p>
          <a:p>
            <a:pPr>
              <a:lnSpc>
                <a:spcPct val="105000"/>
              </a:lnSpc>
              <a:spcBef>
                <a:spcPct val="15000"/>
              </a:spcBef>
              <a:spcAft>
                <a:spcPct val="15000"/>
              </a:spcAft>
              <a:buClr>
                <a:srgbClr val="FFFF00"/>
              </a:buClr>
              <a:defRPr/>
            </a:pPr>
            <a:r>
              <a:rPr lang="en-US" dirty="0" smtClean="0">
                <a:solidFill>
                  <a:schemeClr val="accent1">
                    <a:lumMod val="75000"/>
                  </a:schemeClr>
                </a:solidFill>
              </a:rPr>
              <a:t>- </a:t>
            </a:r>
            <a:r>
              <a:rPr lang="en-US" sz="1800" dirty="0" smtClean="0">
                <a:solidFill>
                  <a:schemeClr val="accent1">
                    <a:lumMod val="75000"/>
                  </a:schemeClr>
                </a:solidFill>
              </a:rPr>
              <a:t>Moving </a:t>
            </a:r>
            <a:r>
              <a:rPr lang="en-US" sz="1800" dirty="0">
                <a:solidFill>
                  <a:schemeClr val="accent1">
                    <a:lumMod val="75000"/>
                  </a:schemeClr>
                </a:solidFill>
              </a:rPr>
              <a:t>Afghanistan from aid to trade by securing road networks linking Kabul to its Central Asian </a:t>
            </a:r>
            <a:r>
              <a:rPr lang="en-US" sz="1800" dirty="0" err="1">
                <a:solidFill>
                  <a:schemeClr val="accent1">
                    <a:lumMod val="75000"/>
                  </a:schemeClr>
                </a:solidFill>
              </a:rPr>
              <a:t>neighbours</a:t>
            </a:r>
            <a:endParaRPr lang="en-US" sz="1800" dirty="0">
              <a:solidFill>
                <a:schemeClr val="accent1">
                  <a:lumMod val="75000"/>
                </a:schemeClr>
              </a:solidFill>
            </a:endParaRPr>
          </a:p>
          <a:p>
            <a:pPr>
              <a:lnSpc>
                <a:spcPct val="105000"/>
              </a:lnSpc>
              <a:spcBef>
                <a:spcPct val="15000"/>
              </a:spcBef>
              <a:spcAft>
                <a:spcPct val="15000"/>
              </a:spcAft>
              <a:buClr>
                <a:srgbClr val="FFFF00"/>
              </a:buClr>
              <a:defRPr/>
            </a:pPr>
            <a:r>
              <a:rPr lang="fr-CH" dirty="0" smtClean="0">
                <a:solidFill>
                  <a:schemeClr val="accent1">
                    <a:lumMod val="75000"/>
                  </a:schemeClr>
                </a:solidFill>
              </a:rPr>
              <a:t>- </a:t>
            </a:r>
            <a:r>
              <a:rPr lang="fr-CH" dirty="0" err="1" smtClean="0">
                <a:solidFill>
                  <a:schemeClr val="accent1">
                    <a:lumMod val="75000"/>
                  </a:schemeClr>
                </a:solidFill>
              </a:rPr>
              <a:t>C</a:t>
            </a:r>
            <a:r>
              <a:rPr lang="fr-CH" sz="1800" dirty="0" err="1" smtClean="0">
                <a:solidFill>
                  <a:schemeClr val="accent1">
                    <a:lumMod val="75000"/>
                  </a:schemeClr>
                </a:solidFill>
              </a:rPr>
              <a:t>lear</a:t>
            </a:r>
            <a:r>
              <a:rPr lang="fr-CH" sz="1800" dirty="0" smtClean="0">
                <a:solidFill>
                  <a:schemeClr val="accent1">
                    <a:lumMod val="75000"/>
                  </a:schemeClr>
                </a:solidFill>
              </a:rPr>
              <a:t> </a:t>
            </a:r>
            <a:r>
              <a:rPr lang="fr-CH" sz="1800" dirty="0">
                <a:solidFill>
                  <a:schemeClr val="accent1">
                    <a:lumMod val="75000"/>
                  </a:schemeClr>
                </a:solidFill>
              </a:rPr>
              <a:t>area of 15 </a:t>
            </a:r>
            <a:r>
              <a:rPr lang="fr-CH" sz="1800" dirty="0" err="1">
                <a:solidFill>
                  <a:schemeClr val="accent1">
                    <a:lumMod val="75000"/>
                  </a:schemeClr>
                </a:solidFill>
              </a:rPr>
              <a:t>sq</a:t>
            </a:r>
            <a:r>
              <a:rPr lang="fr-CH" sz="1800" dirty="0">
                <a:solidFill>
                  <a:schemeClr val="accent1">
                    <a:lumMod val="75000"/>
                  </a:schemeClr>
                </a:solidFill>
              </a:rPr>
              <a:t> km, impact </a:t>
            </a:r>
            <a:r>
              <a:rPr lang="fr-CH" sz="1800" dirty="0" err="1">
                <a:solidFill>
                  <a:schemeClr val="accent1">
                    <a:lumMod val="75000"/>
                  </a:schemeClr>
                </a:solidFill>
              </a:rPr>
              <a:t>daily</a:t>
            </a:r>
            <a:r>
              <a:rPr lang="fr-CH" sz="1800" dirty="0">
                <a:solidFill>
                  <a:schemeClr val="accent1">
                    <a:lumMod val="75000"/>
                  </a:schemeClr>
                </a:solidFill>
              </a:rPr>
              <a:t> </a:t>
            </a:r>
            <a:r>
              <a:rPr lang="fr-CH" sz="1800" dirty="0" err="1">
                <a:solidFill>
                  <a:schemeClr val="accent1">
                    <a:lumMod val="75000"/>
                  </a:schemeClr>
                </a:solidFill>
              </a:rPr>
              <a:t>lives</a:t>
            </a:r>
            <a:r>
              <a:rPr lang="fr-CH" sz="1800" dirty="0">
                <a:solidFill>
                  <a:schemeClr val="accent1">
                    <a:lumMod val="75000"/>
                  </a:schemeClr>
                </a:solidFill>
              </a:rPr>
              <a:t> of 21 </a:t>
            </a:r>
            <a:r>
              <a:rPr lang="fr-CH" sz="1800" dirty="0" err="1">
                <a:solidFill>
                  <a:schemeClr val="accent1">
                    <a:lumMod val="75000"/>
                  </a:schemeClr>
                </a:solidFill>
              </a:rPr>
              <a:t>communities</a:t>
            </a:r>
            <a:r>
              <a:rPr lang="fr-CH" sz="1800" dirty="0">
                <a:solidFill>
                  <a:schemeClr val="accent1">
                    <a:lumMod val="75000"/>
                  </a:schemeClr>
                </a:solidFill>
              </a:rPr>
              <a:t>,  direct </a:t>
            </a:r>
            <a:r>
              <a:rPr lang="fr-CH" sz="1800" dirty="0" err="1">
                <a:solidFill>
                  <a:schemeClr val="accent1">
                    <a:lumMod val="75000"/>
                  </a:schemeClr>
                </a:solidFill>
              </a:rPr>
              <a:t>benefit</a:t>
            </a:r>
            <a:r>
              <a:rPr lang="fr-CH" sz="1800" dirty="0">
                <a:solidFill>
                  <a:schemeClr val="accent1">
                    <a:lumMod val="75000"/>
                  </a:schemeClr>
                </a:solidFill>
              </a:rPr>
              <a:t> for over 3,000 </a:t>
            </a:r>
            <a:r>
              <a:rPr lang="fr-CH" sz="1800" dirty="0" err="1">
                <a:solidFill>
                  <a:schemeClr val="accent1">
                    <a:lumMod val="75000"/>
                  </a:schemeClr>
                </a:solidFill>
              </a:rPr>
              <a:t>families</a:t>
            </a:r>
            <a:r>
              <a:rPr lang="fr-CH" sz="1800" dirty="0">
                <a:solidFill>
                  <a:schemeClr val="accent1">
                    <a:lumMod val="75000"/>
                  </a:schemeClr>
                </a:solidFill>
              </a:rPr>
              <a:t>, indirect </a:t>
            </a:r>
            <a:r>
              <a:rPr lang="fr-CH" sz="1800" dirty="0" err="1">
                <a:solidFill>
                  <a:schemeClr val="accent1">
                    <a:lumMod val="75000"/>
                  </a:schemeClr>
                </a:solidFill>
              </a:rPr>
              <a:t>beneficiaries</a:t>
            </a:r>
            <a:r>
              <a:rPr lang="fr-CH" sz="1800" dirty="0">
                <a:solidFill>
                  <a:schemeClr val="accent1">
                    <a:lumMod val="75000"/>
                  </a:schemeClr>
                </a:solidFill>
              </a:rPr>
              <a:t> = 7 million people</a:t>
            </a:r>
            <a:endParaRPr lang="en-US" sz="1800" dirty="0">
              <a:solidFill>
                <a:schemeClr val="accent1">
                  <a:lumMod val="75000"/>
                </a:schemeClr>
              </a:solidFill>
            </a:endParaRPr>
          </a:p>
        </p:txBody>
      </p:sp>
      <p:grpSp>
        <p:nvGrpSpPr>
          <p:cNvPr id="3" name="Group 8"/>
          <p:cNvGrpSpPr>
            <a:grpSpLocks/>
          </p:cNvGrpSpPr>
          <p:nvPr/>
        </p:nvGrpSpPr>
        <p:grpSpPr bwMode="auto">
          <a:xfrm>
            <a:off x="6227763" y="1700808"/>
            <a:ext cx="2916237" cy="3456384"/>
            <a:chOff x="6221047" y="2813538"/>
            <a:chExt cx="2922953" cy="3545665"/>
          </a:xfrm>
        </p:grpSpPr>
        <p:pic>
          <p:nvPicPr>
            <p:cNvPr id="39943" name="Picture 2" descr="http://www.iru.org/pix/irupolicies/blog-ad-en.gif">
              <a:hlinkClick r:id="rId3"/>
            </p:cNvPr>
            <p:cNvPicPr>
              <a:picLocks noChangeAspect="1" noChangeArrowheads="1"/>
            </p:cNvPicPr>
            <p:nvPr/>
          </p:nvPicPr>
          <p:blipFill>
            <a:blip r:embed="rId4" cstate="print"/>
            <a:srcRect/>
            <a:stretch>
              <a:fillRect/>
            </a:stretch>
          </p:blipFill>
          <p:spPr bwMode="auto">
            <a:xfrm>
              <a:off x="6948264" y="3789040"/>
              <a:ext cx="1905000" cy="2570163"/>
            </a:xfrm>
            <a:prstGeom prst="rect">
              <a:avLst/>
            </a:prstGeom>
            <a:noFill/>
            <a:ln w="9525">
              <a:noFill/>
              <a:miter lim="800000"/>
              <a:headEnd/>
              <a:tailEnd/>
            </a:ln>
          </p:spPr>
        </p:pic>
        <p:sp>
          <p:nvSpPr>
            <p:cNvPr id="8" name="TextBox 7"/>
            <p:cNvSpPr txBox="1"/>
            <p:nvPr/>
          </p:nvSpPr>
          <p:spPr>
            <a:xfrm>
              <a:off x="6221047" y="2813538"/>
              <a:ext cx="2922953" cy="752868"/>
            </a:xfrm>
            <a:prstGeom prst="rect">
              <a:avLst/>
            </a:prstGeom>
            <a:noFill/>
          </p:spPr>
          <p:txBody>
            <a:bodyPr>
              <a:spAutoFit/>
            </a:bodyPr>
            <a:lstStyle/>
            <a:p>
              <a:pPr>
                <a:lnSpc>
                  <a:spcPct val="105000"/>
                </a:lnSpc>
                <a:spcBef>
                  <a:spcPct val="15000"/>
                </a:spcBef>
                <a:spcAft>
                  <a:spcPct val="15000"/>
                </a:spcAft>
                <a:buClr>
                  <a:schemeClr val="bg1"/>
                </a:buClr>
                <a:defRPr/>
              </a:pPr>
              <a:r>
                <a:rPr lang="fr-CH" dirty="0"/>
                <a:t>The blog:</a:t>
              </a:r>
            </a:p>
            <a:p>
              <a:pPr>
                <a:lnSpc>
                  <a:spcPct val="105000"/>
                </a:lnSpc>
                <a:spcBef>
                  <a:spcPct val="15000"/>
                </a:spcBef>
                <a:spcAft>
                  <a:spcPct val="15000"/>
                </a:spcAft>
                <a:buClr>
                  <a:schemeClr val="bg1"/>
                </a:buClr>
                <a:defRPr/>
              </a:pPr>
              <a:r>
                <a:rPr lang="en-US" sz="1400" dirty="0">
                  <a:solidFill>
                    <a:schemeClr val="accent1">
                      <a:lumMod val="75000"/>
                    </a:schemeClr>
                  </a:solidFill>
                </a:rPr>
                <a:t>http://demining-afghanistan.org/</a:t>
              </a:r>
            </a:p>
          </p:txBody>
        </p:sp>
      </p:grpSp>
      <p:sp>
        <p:nvSpPr>
          <p:cNvPr id="39941" name="Footer Placeholder 9"/>
          <p:cNvSpPr txBox="1">
            <a:spLocks noGrp="1"/>
          </p:cNvSpPr>
          <p:nvPr/>
        </p:nvSpPr>
        <p:spPr bwMode="auto">
          <a:xfrm>
            <a:off x="5940425" y="6629400"/>
            <a:ext cx="3168650" cy="228600"/>
          </a:xfrm>
          <a:prstGeom prst="rect">
            <a:avLst/>
          </a:prstGeom>
          <a:noFill/>
          <a:ln w="9525">
            <a:noFill/>
            <a:miter lim="800000"/>
            <a:headEnd/>
            <a:tailEnd/>
          </a:ln>
        </p:spPr>
        <p:txBody>
          <a:bodyPr/>
          <a:lstStyle/>
          <a:p>
            <a:pPr algn="r">
              <a:lnSpc>
                <a:spcPct val="105000"/>
              </a:lnSpc>
              <a:spcBef>
                <a:spcPct val="15000"/>
              </a:spcBef>
              <a:spcAft>
                <a:spcPct val="15000"/>
              </a:spcAft>
              <a:buClr>
                <a:schemeClr val="bg1"/>
              </a:buClr>
            </a:pPr>
            <a:endParaRPr lang="en-US" sz="1000" dirty="0"/>
          </a:p>
        </p:txBody>
      </p:sp>
      <p:sp>
        <p:nvSpPr>
          <p:cNvPr id="11" name="Slide Number Placeholder 10"/>
          <p:cNvSpPr txBox="1">
            <a:spLocks noGrp="1"/>
          </p:cNvSpPr>
          <p:nvPr/>
        </p:nvSpPr>
        <p:spPr bwMode="auto">
          <a:xfrm>
            <a:off x="4500563" y="6643688"/>
            <a:ext cx="1000125" cy="214312"/>
          </a:xfrm>
          <a:prstGeom prst="rect">
            <a:avLst/>
          </a:prstGeom>
          <a:noFill/>
          <a:ln>
            <a:miter lim="800000"/>
            <a:headEnd/>
            <a:tailEnd/>
          </a:ln>
        </p:spPr>
        <p:txBody>
          <a:bodyPr/>
          <a:lstStyle/>
          <a:p>
            <a:pPr algn="ctr">
              <a:defRPr/>
            </a:pPr>
            <a:endParaRPr lang="en-US" sz="1000" dirty="0">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1000"/>
                                        <p:tgtEl>
                                          <p:spTgt spid="3994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par>
                          <p:cTn id="24" fill="hold">
                            <p:stCondLst>
                              <p:cond delay="5000"/>
                            </p:stCondLst>
                            <p:childTnLst>
                              <p:par>
                                <p:cTn id="25" presetID="7" presetClass="entr" presetSubtype="4"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7000"/>
                            </p:stCondLst>
                            <p:childTnLst>
                              <p:par>
                                <p:cTn id="30" presetID="26" presetClass="emph" presetSubtype="0" fill="hold" nodeType="afterEffect">
                                  <p:stCondLst>
                                    <p:cond delay="0"/>
                                  </p:stCondLst>
                                  <p:childTnLst>
                                    <p:animEffect transition="out" filter="fade">
                                      <p:cBhvr>
                                        <p:cTn id="31" dur="1000" tmFilter="0, 0; .2, .5; .8, .5; 1, 0"/>
                                        <p:tgtEl>
                                          <p:spTgt spid="3"/>
                                        </p:tgtEl>
                                      </p:cBhvr>
                                    </p:animEffect>
                                    <p:animScale>
                                      <p:cBhvr>
                                        <p:cTn id="32" dur="5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Safety &amp; Security</a:t>
            </a:r>
            <a:endParaRPr lang="en-GB" dirty="0"/>
          </a:p>
        </p:txBody>
      </p:sp>
      <p:sp>
        <p:nvSpPr>
          <p:cNvPr id="4" name="Content Placeholder 3"/>
          <p:cNvSpPr>
            <a:spLocks noGrp="1"/>
          </p:cNvSpPr>
          <p:nvPr>
            <p:ph sz="half" idx="1"/>
          </p:nvPr>
        </p:nvSpPr>
        <p:spPr/>
        <p:txBody>
          <a:bodyPr>
            <a:normAutofit lnSpcReduction="10000"/>
          </a:bodyPr>
          <a:lstStyle/>
          <a:p>
            <a:r>
              <a:rPr lang="en-US" sz="1700" dirty="0" smtClean="0">
                <a:solidFill>
                  <a:schemeClr val="accent1">
                    <a:lumMod val="75000"/>
                  </a:schemeClr>
                </a:solidFill>
              </a:rPr>
              <a:t> </a:t>
            </a:r>
            <a:r>
              <a:rPr lang="en-US" sz="2000" b="1" dirty="0" smtClean="0">
                <a:solidFill>
                  <a:schemeClr val="accent1">
                    <a:lumMod val="75000"/>
                  </a:schemeClr>
                </a:solidFill>
              </a:rPr>
              <a:t>UN Resolution “Improving global road safety” </a:t>
            </a:r>
            <a:r>
              <a:rPr lang="fr-CH" sz="2000" b="1" dirty="0" smtClean="0">
                <a:solidFill>
                  <a:schemeClr val="accent1">
                    <a:lumMod val="75000"/>
                  </a:schemeClr>
                </a:solidFill>
              </a:rPr>
              <a:t>A/68/L.40 </a:t>
            </a:r>
            <a:endParaRPr lang="en-GB" sz="2000" b="1" i="1" dirty="0" smtClean="0">
              <a:solidFill>
                <a:schemeClr val="accent1">
                  <a:lumMod val="75000"/>
                </a:schemeClr>
              </a:solidFill>
            </a:endParaRPr>
          </a:p>
          <a:p>
            <a:pPr algn="just">
              <a:buFont typeface="Arial" pitchFamily="34" charset="0"/>
              <a:buChar char="•"/>
            </a:pPr>
            <a:r>
              <a:rPr lang="en-GB" sz="1700" b="1" i="1" dirty="0" smtClean="0"/>
              <a:t>“Acknowledging a number of other important international efforts on road safety, including the development by the International Road Transport Union of harmonized and internationally recognized standards for vocational training of road transport professionals.”</a:t>
            </a:r>
          </a:p>
          <a:p>
            <a:pPr>
              <a:buFont typeface="Arial" pitchFamily="34" charset="0"/>
              <a:buChar char="•"/>
            </a:pPr>
            <a:endParaRPr lang="en-GB" sz="1700" dirty="0" smtClean="0"/>
          </a:p>
          <a:p>
            <a:pPr>
              <a:buFont typeface="Arial" pitchFamily="34" charset="0"/>
              <a:buChar char="•"/>
            </a:pPr>
            <a:r>
              <a:rPr lang="en-GB" sz="2000" b="1" dirty="0" smtClean="0">
                <a:solidFill>
                  <a:schemeClr val="accent1">
                    <a:lumMod val="75000"/>
                  </a:schemeClr>
                </a:solidFill>
              </a:rPr>
              <a:t>Road Safety Initiative (targeted at distracted driving):</a:t>
            </a:r>
          </a:p>
          <a:p>
            <a:pPr>
              <a:buFont typeface="Arial" pitchFamily="34" charset="0"/>
              <a:buChar char="•"/>
            </a:pPr>
            <a:r>
              <a:rPr lang="en-GB" sz="1700" b="1" i="1" dirty="0" smtClean="0"/>
              <a:t>- Initiative by the Turkmen Government (national programme)</a:t>
            </a:r>
          </a:p>
          <a:p>
            <a:pPr>
              <a:buFont typeface="Arial" pitchFamily="34" charset="0"/>
              <a:buChar char="•"/>
            </a:pPr>
            <a:r>
              <a:rPr lang="en-GB" sz="1700" b="1" i="1" dirty="0" smtClean="0"/>
              <a:t>- Inclusion in the text of the UN Resolution</a:t>
            </a:r>
            <a:endParaRPr lang="en-US" sz="1700" b="1" i="1" dirty="0" smtClean="0"/>
          </a:p>
          <a:p>
            <a:pPr lvl="5">
              <a:buNone/>
            </a:pPr>
            <a:endParaRPr lang="en-GB" dirty="0" smtClean="0"/>
          </a:p>
        </p:txBody>
      </p:sp>
      <p:pic>
        <p:nvPicPr>
          <p:cNvPr id="6" name="Picture 5" descr="_IRU-picto_Phone-2_makeOrAnswerCalls-CMYK_red.jpg"/>
          <p:cNvPicPr>
            <a:picLocks noChangeAspect="1"/>
          </p:cNvPicPr>
          <p:nvPr/>
        </p:nvPicPr>
        <p:blipFill>
          <a:blip r:embed="rId2" cstate="print"/>
          <a:stretch>
            <a:fillRect/>
          </a:stretch>
        </p:blipFill>
        <p:spPr>
          <a:xfrm>
            <a:off x="5652120" y="3645024"/>
            <a:ext cx="2807600" cy="2807600"/>
          </a:xfrm>
          <a:prstGeom prst="rect">
            <a:avLst/>
          </a:prstGeom>
        </p:spPr>
      </p:pic>
      <p:pic>
        <p:nvPicPr>
          <p:cNvPr id="10" name="Content Placeholder 9" descr="20140422_174342.jpg"/>
          <p:cNvPicPr>
            <a:picLocks noGrp="1" noChangeAspect="1"/>
          </p:cNvPicPr>
          <p:nvPr>
            <p:ph sz="half" idx="13"/>
          </p:nvPr>
        </p:nvPicPr>
        <p:blipFill>
          <a:blip r:embed="rId3" cstate="print"/>
          <a:srcRect b="38950"/>
          <a:stretch>
            <a:fillRect/>
          </a:stretch>
        </p:blipFill>
        <p:spPr>
          <a:xfrm>
            <a:off x="5508104" y="1052736"/>
            <a:ext cx="2918272" cy="2375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t>This is the IRU</a:t>
            </a:r>
          </a:p>
        </p:txBody>
      </p:sp>
      <p:sp>
        <p:nvSpPr>
          <p:cNvPr id="4" name="Content Placeholder 3"/>
          <p:cNvSpPr>
            <a:spLocks noGrp="1"/>
          </p:cNvSpPr>
          <p:nvPr>
            <p:ph idx="4294967295"/>
          </p:nvPr>
        </p:nvSpPr>
        <p:spPr>
          <a:xfrm>
            <a:off x="0" y="1125538"/>
            <a:ext cx="8785225" cy="5280025"/>
          </a:xfrm>
        </p:spPr>
        <p:txBody>
          <a:bodyPr/>
          <a:lstStyle/>
          <a:p>
            <a:endParaRPr lang="en-GB"/>
          </a:p>
          <a:p>
            <a:pPr lvl="1"/>
            <a:endParaRPr lang="en-GB"/>
          </a:p>
          <a:p>
            <a:pPr lvl="3"/>
            <a:endParaRPr lang="en-GB"/>
          </a:p>
          <a:p>
            <a:pPr lvl="4"/>
            <a:endParaRPr lang="en-GB"/>
          </a:p>
          <a:p>
            <a:pPr lvl="5"/>
            <a:endParaRPr lang="en-GB"/>
          </a:p>
          <a:p>
            <a:pPr lvl="6"/>
            <a:endParaRPr lang="en-GB"/>
          </a:p>
        </p:txBody>
      </p:sp>
      <p:pic>
        <p:nvPicPr>
          <p:cNvPr id="5" name="Picture 4" descr="board-en-jan14.png"/>
          <p:cNvPicPr>
            <a:picLocks noChangeAspect="1"/>
          </p:cNvPicPr>
          <p:nvPr/>
        </p:nvPicPr>
        <p:blipFill>
          <a:blip r:embed="rId2" cstate="screen"/>
          <a:srcRect b="4801"/>
          <a:stretch>
            <a:fillRect/>
          </a:stretch>
        </p:blipFill>
        <p:spPr>
          <a:xfrm>
            <a:off x="0" y="1196752"/>
            <a:ext cx="9144000" cy="4896544"/>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7" name="Picture 6" descr="CarteMembresIRU-jan2014-EN-03.png"/>
          <p:cNvPicPr>
            <a:picLocks noChangeAspect="1"/>
          </p:cNvPicPr>
          <p:nvPr/>
        </p:nvPicPr>
        <p:blipFill>
          <a:blip r:embed="rId4" cstate="screen"/>
          <a:stretch>
            <a:fillRect/>
          </a:stretch>
        </p:blipFill>
        <p:spPr>
          <a:xfrm>
            <a:off x="0" y="1580733"/>
            <a:ext cx="9144000" cy="4440555"/>
          </a:xfrm>
          <a:prstGeom prst="rect">
            <a:avLst/>
          </a:prstGeom>
        </p:spPr>
      </p:pic>
      <p:sp>
        <p:nvSpPr>
          <p:cNvPr id="2" name="Title 1"/>
          <p:cNvSpPr>
            <a:spLocks noGrp="1"/>
          </p:cNvSpPr>
          <p:nvPr>
            <p:ph type="title"/>
          </p:nvPr>
        </p:nvSpPr>
        <p:spPr/>
        <p:txBody>
          <a:bodyPr>
            <a:normAutofit/>
          </a:bodyPr>
          <a:lstStyle/>
          <a:p>
            <a:pPr lvl="0"/>
            <a:r>
              <a:rPr lang="fr-CH"/>
              <a:t>Evolution of IRU Membership</a:t>
            </a:r>
          </a:p>
        </p:txBody>
      </p:sp>
      <p:pic>
        <p:nvPicPr>
          <p:cNvPr id="3" name="Picture 2" descr="CarteMembresIRU-jan2014-EN-01.png"/>
          <p:cNvPicPr>
            <a:picLocks noChangeAspect="1"/>
          </p:cNvPicPr>
          <p:nvPr/>
        </p:nvPicPr>
        <p:blipFill>
          <a:blip r:embed="rId5" cstate="screen"/>
          <a:stretch>
            <a:fillRect/>
          </a:stretch>
        </p:blipFill>
        <p:spPr>
          <a:xfrm>
            <a:off x="0" y="1580733"/>
            <a:ext cx="9144000" cy="4440555"/>
          </a:xfrm>
          <a:prstGeom prst="rect">
            <a:avLst/>
          </a:prstGeom>
        </p:spPr>
      </p:pic>
      <p:pic>
        <p:nvPicPr>
          <p:cNvPr id="5" name="Picture 4" descr="CarteMembresIRU-jan2014-EN-02.png"/>
          <p:cNvPicPr>
            <a:picLocks noChangeAspect="1"/>
          </p:cNvPicPr>
          <p:nvPr/>
        </p:nvPicPr>
        <p:blipFill>
          <a:blip r:embed="rId6" cstate="screen"/>
          <a:stretch>
            <a:fillRect/>
          </a:stretch>
        </p:blipFill>
        <p:spPr>
          <a:xfrm>
            <a:off x="0" y="1580733"/>
            <a:ext cx="9144000" cy="4440555"/>
          </a:xfrm>
          <a:prstGeom prst="rect">
            <a:avLst/>
          </a:prstGeom>
        </p:spPr>
      </p:pic>
      <p:sp>
        <p:nvSpPr>
          <p:cNvPr id="4" name="TextBox 3"/>
          <p:cNvSpPr txBox="1"/>
          <p:nvPr/>
        </p:nvSpPr>
        <p:spPr>
          <a:xfrm>
            <a:off x="1815993" y="1052736"/>
            <a:ext cx="2611991" cy="646331"/>
          </a:xfrm>
          <a:prstGeom prst="rect">
            <a:avLst/>
          </a:prstGeom>
          <a:noFill/>
        </p:spPr>
        <p:txBody>
          <a:bodyPr wrap="square" rtlCol="0">
            <a:spAutoFit/>
          </a:bodyPr>
          <a:lstStyle/>
          <a:p>
            <a:pPr>
              <a:buNone/>
            </a:pPr>
            <a:r>
              <a:rPr lang="en-GB" b="1" dirty="0">
                <a:solidFill>
                  <a:srgbClr val="B43E97"/>
                </a:solidFill>
                <a:effectLst/>
              </a:rPr>
              <a:t>1948: eight founder countries </a:t>
            </a:r>
          </a:p>
        </p:txBody>
      </p:sp>
      <p:sp>
        <p:nvSpPr>
          <p:cNvPr id="6" name="TextBox 5"/>
          <p:cNvSpPr txBox="1"/>
          <p:nvPr/>
        </p:nvSpPr>
        <p:spPr>
          <a:xfrm>
            <a:off x="2771800" y="1772816"/>
            <a:ext cx="2952328" cy="646331"/>
          </a:xfrm>
          <a:prstGeom prst="rect">
            <a:avLst/>
          </a:prstGeom>
          <a:noFill/>
        </p:spPr>
        <p:txBody>
          <a:bodyPr wrap="square" rtlCol="0">
            <a:spAutoFit/>
          </a:bodyPr>
          <a:lstStyle/>
          <a:p>
            <a:pPr>
              <a:buNone/>
            </a:pPr>
            <a:r>
              <a:rPr lang="fr-CH" b="1">
                <a:solidFill>
                  <a:srgbClr val="005EA4"/>
                </a:solidFill>
                <a:effectLst/>
              </a:rPr>
              <a:t>2014: 170 Members in 75 countries</a:t>
            </a:r>
          </a:p>
        </p:txBody>
      </p:sp>
      <p:sp>
        <p:nvSpPr>
          <p:cNvPr id="9" name="TextBox 8"/>
          <p:cNvSpPr txBox="1"/>
          <p:nvPr/>
        </p:nvSpPr>
        <p:spPr>
          <a:xfrm>
            <a:off x="5508104" y="4521894"/>
            <a:ext cx="3024336" cy="923330"/>
          </a:xfrm>
          <a:prstGeom prst="rect">
            <a:avLst/>
          </a:prstGeom>
          <a:noFill/>
        </p:spPr>
        <p:txBody>
          <a:bodyPr wrap="square" rtlCol="0">
            <a:spAutoFit/>
          </a:bodyPr>
          <a:lstStyle/>
          <a:p>
            <a:pPr>
              <a:buNone/>
            </a:pPr>
            <a:r>
              <a:rPr lang="fr-CH" b="1">
                <a:solidFill>
                  <a:srgbClr val="00B0F0"/>
                </a:solidFill>
                <a:effectLst/>
              </a:rPr>
              <a:t>…and CRIPA: 27 Members + </a:t>
            </a:r>
            <a:r>
              <a:rPr lang="fr-CH" b="1" err="1">
                <a:solidFill>
                  <a:srgbClr val="00B0F0"/>
                </a:solidFill>
                <a:effectLst/>
              </a:rPr>
              <a:t>FESARTA</a:t>
            </a:r>
            <a:r>
              <a:rPr lang="fr-CH" b="1">
                <a:solidFill>
                  <a:srgbClr val="00B0F0"/>
                </a:solidFill>
                <a:effectLst/>
              </a:rPr>
              <a:t> in </a:t>
            </a:r>
            <a:r>
              <a:rPr lang="fr-CH" b="1">
                <a:solidFill>
                  <a:srgbClr val="00B0F0"/>
                </a:solidFill>
              </a:rPr>
              <a:t>38</a:t>
            </a:r>
            <a:r>
              <a:rPr lang="fr-CH" b="1">
                <a:solidFill>
                  <a:srgbClr val="00B0F0"/>
                </a:solidFill>
                <a:effectLst/>
              </a:rPr>
              <a:t> countries</a:t>
            </a:r>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IRU Partner Organisations</a:t>
            </a:r>
            <a:endParaRPr lang="fr-CH" dirty="0"/>
          </a:p>
        </p:txBody>
      </p:sp>
      <p:sp>
        <p:nvSpPr>
          <p:cNvPr id="3" name="Content Placeholder 2"/>
          <p:cNvSpPr txBox="1">
            <a:spLocks/>
          </p:cNvSpPr>
          <p:nvPr/>
        </p:nvSpPr>
        <p:spPr>
          <a:xfrm>
            <a:off x="107504" y="1484784"/>
            <a:ext cx="4572000" cy="4680520"/>
          </a:xfrm>
          <a:prstGeom prst="rect">
            <a:avLst/>
          </a:prstGeom>
        </p:spPr>
        <p:txBody>
          <a:bodyPr/>
          <a:lstStyle/>
          <a:p>
            <a:pPr marL="93663" marR="0" lvl="0" indent="-93663" algn="l" defTabSz="914400" rtl="0" eaLnBrk="1" fontAlgn="auto" latinLnBrk="0" hangingPunct="1">
              <a:lnSpc>
                <a:spcPct val="100000"/>
              </a:lnSpc>
              <a:spcBef>
                <a:spcPts val="600"/>
              </a:spcBef>
              <a:spcAft>
                <a:spcPts val="600"/>
              </a:spcAft>
              <a:buClr>
                <a:schemeClr val="bg1"/>
              </a:buClr>
              <a:buSzPct val="50000"/>
              <a:buFont typeface="Arial" pitchFamily="34" charset="0"/>
              <a:buChar char="•"/>
              <a:tabLst/>
              <a:defRPr/>
            </a:pPr>
            <a:r>
              <a:rPr kumimoji="0" lang="en-GB" sz="2600" b="0" i="0" u="none" strike="noStrike" kern="1200" cap="none" spc="0" normalizeH="0" baseline="0" noProof="0">
                <a:ln>
                  <a:noFill/>
                </a:ln>
                <a:solidFill>
                  <a:schemeClr val="accent1"/>
                </a:solidFill>
                <a:effectLst/>
                <a:uLnTx/>
                <a:uFillTx/>
                <a:latin typeface="+mn-lt"/>
                <a:ea typeface="+mn-ea"/>
                <a:cs typeface="+mn-cs"/>
              </a:rPr>
              <a:t>Global partners</a:t>
            </a:r>
            <a:r>
              <a:rPr kumimoji="0" lang="en-GB" sz="1200" b="0" i="0" u="none" strike="noStrike" kern="1200" cap="none" spc="0" normalizeH="0" baseline="0" noProof="0">
                <a:ln>
                  <a:noFill/>
                </a:ln>
                <a:solidFill>
                  <a:schemeClr val="tx1"/>
                </a:solidFill>
                <a:effectLst/>
                <a:uLnTx/>
                <a:uFillTx/>
                <a:latin typeface="+mn-lt"/>
                <a:ea typeface="+mn-ea"/>
                <a:cs typeface="+mn-cs"/>
              </a:rPr>
              <a:t> </a:t>
            </a:r>
            <a:endParaRPr kumimoji="0" lang="fr-CH" sz="1200" b="0" i="0" u="none" strike="noStrike" kern="1200" cap="none" spc="0" normalizeH="0" baseline="0" noProof="0">
              <a:ln>
                <a:noFill/>
              </a:ln>
              <a:solidFill>
                <a:schemeClr val="tx1"/>
              </a:solidFill>
              <a:effectLst/>
              <a:uLnTx/>
              <a:uFillTx/>
              <a:latin typeface="+mn-lt"/>
              <a:ea typeface="+mn-ea"/>
              <a:cs typeface="+mn-cs"/>
            </a:endParaRPr>
          </a:p>
          <a:p>
            <a:pPr marL="93663" marR="0" lvl="0" indent="-93663" algn="l" defTabSz="914400" rtl="0" eaLnBrk="1" fontAlgn="auto" latinLnBrk="0" hangingPunct="1">
              <a:lnSpc>
                <a:spcPct val="100000"/>
              </a:lnSpc>
              <a:spcBef>
                <a:spcPts val="600"/>
              </a:spcBef>
              <a:spcAft>
                <a:spcPts val="600"/>
              </a:spcAft>
              <a:buClr>
                <a:schemeClr val="bg1"/>
              </a:buClr>
              <a:buSzPct val="50000"/>
              <a:buFont typeface="Arial" pitchFamily="34" charset="0"/>
              <a:buNone/>
              <a:tabLst/>
              <a:defRPr/>
            </a:pPr>
            <a:r>
              <a:rPr kumimoji="0" lang="en-GB" sz="2000" b="0" i="0" u="none" strike="noStrike" kern="1200" cap="none" spc="0" normalizeH="0" baseline="0" noProof="0">
                <a:ln>
                  <a:noFill/>
                </a:ln>
                <a:solidFill>
                  <a:schemeClr val="bg1"/>
                </a:solidFill>
                <a:effectLst/>
                <a:uLnTx/>
                <a:uFillTx/>
                <a:latin typeface="+mn-lt"/>
                <a:ea typeface="+mn-ea"/>
                <a:cs typeface="+mn-cs"/>
              </a:rPr>
              <a:t>	</a:t>
            </a:r>
            <a:r>
              <a:rPr kumimoji="0" lang="en-GB" sz="2000" b="0" i="0" u="none" strike="noStrike" kern="1200" cap="none" spc="0" normalizeH="0" baseline="0" noProof="0">
                <a:ln>
                  <a:noFill/>
                </a:ln>
                <a:effectLst/>
                <a:uLnTx/>
                <a:uFillTx/>
                <a:latin typeface="+mn-lt"/>
                <a:ea typeface="+mn-ea"/>
                <a:cs typeface="+mn-cs"/>
              </a:rPr>
              <a:t>UN, UNCTAD, UNDP, UNEP, UNMAS, UN-OHRLLS, UNWTO</a:t>
            </a:r>
            <a:r>
              <a:rPr kumimoji="0" lang="fr-CH" sz="2000" b="0" i="0" u="none" strike="noStrike" kern="1200" cap="none" spc="0" normalizeH="0" baseline="0" noProof="0">
                <a:ln>
                  <a:noFill/>
                </a:ln>
                <a:effectLst/>
                <a:uLnTx/>
                <a:uFillTx/>
                <a:latin typeface="+mn-lt"/>
                <a:ea typeface="+mn-ea"/>
                <a:cs typeface="+mn-cs"/>
              </a:rPr>
              <a:t>, UNGC, </a:t>
            </a:r>
            <a:r>
              <a:rPr kumimoji="0" lang="en-GB" sz="2000" b="0" i="0" u="none" strike="noStrike" kern="1200" cap="none" spc="0" normalizeH="0" baseline="0" noProof="0">
                <a:ln>
                  <a:noFill/>
                </a:ln>
                <a:effectLst/>
                <a:uLnTx/>
                <a:uFillTx/>
                <a:latin typeface="+mn-lt"/>
                <a:ea typeface="+mn-ea"/>
                <a:cs typeface="+mn-cs"/>
              </a:rPr>
              <a:t>ILO, IMO, ITF, WCO, WHO, WTO </a:t>
            </a:r>
          </a:p>
          <a:p>
            <a:pPr marL="623888" marR="0" lvl="1" indent="-176213" algn="l" defTabSz="914400" rtl="0" eaLnBrk="1" fontAlgn="auto" latinLnBrk="0" hangingPunct="1">
              <a:lnSpc>
                <a:spcPct val="100000"/>
              </a:lnSpc>
              <a:spcBef>
                <a:spcPts val="600"/>
              </a:spcBef>
              <a:spcAft>
                <a:spcPts val="600"/>
              </a:spcAft>
              <a:buClr>
                <a:schemeClr val="accent1"/>
              </a:buClr>
              <a:buSzTx/>
              <a:buFont typeface="Arial" pitchFamily="34" charset="0"/>
              <a:buNone/>
              <a:tabLst/>
              <a:defRPr/>
            </a:pPr>
            <a:endParaRPr kumimoji="0" lang="fr-CH" sz="1600" b="0" i="0" u="none" strike="noStrike" kern="1200" cap="none" spc="0" normalizeH="0" baseline="0" noProof="0">
              <a:ln>
                <a:noFill/>
              </a:ln>
              <a:solidFill>
                <a:schemeClr val="bg1"/>
              </a:solidFill>
              <a:effectLst/>
              <a:uLnTx/>
              <a:uFillTx/>
              <a:latin typeface="+mn-lt"/>
              <a:ea typeface="+mn-ea"/>
              <a:cs typeface="+mn-cs"/>
            </a:endParaRPr>
          </a:p>
          <a:p>
            <a:pPr marL="93663" marR="0" lvl="0" indent="-93663" algn="l" defTabSz="914400" rtl="0" eaLnBrk="1" fontAlgn="auto" latinLnBrk="0" hangingPunct="1">
              <a:lnSpc>
                <a:spcPct val="100000"/>
              </a:lnSpc>
              <a:spcBef>
                <a:spcPts val="600"/>
              </a:spcBef>
              <a:spcAft>
                <a:spcPts val="600"/>
              </a:spcAft>
              <a:buClr>
                <a:schemeClr val="bg1"/>
              </a:buClr>
              <a:buSzPct val="50000"/>
              <a:buFont typeface="Arial" pitchFamily="34" charset="0"/>
              <a:buChar char="•"/>
              <a:tabLst/>
              <a:defRPr/>
            </a:pPr>
            <a:r>
              <a:rPr kumimoji="0" lang="en-GB" sz="2600" b="0" i="0" u="none" strike="noStrike" kern="1200" cap="none" spc="0" normalizeH="0" baseline="0" noProof="0">
                <a:ln>
                  <a:noFill/>
                </a:ln>
                <a:solidFill>
                  <a:schemeClr val="accent1"/>
                </a:solidFill>
                <a:effectLst/>
                <a:uLnTx/>
                <a:uFillTx/>
                <a:latin typeface="+mn-lt"/>
                <a:ea typeface="+mn-ea"/>
                <a:cs typeface="+mn-cs"/>
              </a:rPr>
              <a:t>International Financial Institutions</a:t>
            </a:r>
            <a:endParaRPr kumimoji="0" lang="fr-CH" sz="2600" b="0" i="0" u="none" strike="noStrike" kern="1200" cap="none" spc="0" normalizeH="0" baseline="0" noProof="0">
              <a:ln>
                <a:noFill/>
              </a:ln>
              <a:solidFill>
                <a:schemeClr val="accent1"/>
              </a:solidFill>
              <a:effectLst/>
              <a:uLnTx/>
              <a:uFillTx/>
              <a:latin typeface="+mn-lt"/>
              <a:ea typeface="+mn-ea"/>
              <a:cs typeface="+mn-cs"/>
            </a:endParaRPr>
          </a:p>
          <a:p>
            <a:pPr marL="93663" marR="0" lvl="0" indent="-93663" algn="l" defTabSz="914400" rtl="0" eaLnBrk="1" fontAlgn="auto" latinLnBrk="0" hangingPunct="1">
              <a:lnSpc>
                <a:spcPct val="100000"/>
              </a:lnSpc>
              <a:spcBef>
                <a:spcPts val="600"/>
              </a:spcBef>
              <a:spcAft>
                <a:spcPts val="600"/>
              </a:spcAft>
              <a:buClr>
                <a:schemeClr val="bg1"/>
              </a:buClr>
              <a:buSzPct val="50000"/>
              <a:buFont typeface="Arial" pitchFamily="34" charset="0"/>
              <a:buNone/>
              <a:tabLst/>
              <a:defRPr/>
            </a:pPr>
            <a:r>
              <a:rPr kumimoji="0" lang="fr-CH" sz="2000" b="0" i="0" u="none" strike="noStrike" kern="1200" cap="none" spc="0" normalizeH="0" baseline="0" noProof="0">
                <a:ln>
                  <a:noFill/>
                </a:ln>
                <a:solidFill>
                  <a:srgbClr val="FFFF00"/>
                </a:solidFill>
                <a:effectLst/>
                <a:uLnTx/>
                <a:uFillTx/>
                <a:latin typeface="+mn-lt"/>
                <a:ea typeface="+mn-ea"/>
                <a:cs typeface="+mn-cs"/>
              </a:rPr>
              <a:t>	</a:t>
            </a:r>
            <a:r>
              <a:rPr kumimoji="0" lang="en-GB" sz="2000" b="0" i="0" u="none" strike="noStrike" kern="1200" cap="none" spc="0" normalizeH="0" baseline="0" noProof="0">
                <a:ln>
                  <a:noFill/>
                </a:ln>
                <a:effectLst/>
                <a:uLnTx/>
                <a:uFillTx/>
                <a:latin typeface="+mn-lt"/>
                <a:ea typeface="+mn-ea"/>
                <a:cs typeface="+mn-cs"/>
              </a:rPr>
              <a:t>Asian Development Bank (ADB), African Development Bank (AFDB), Islamic Development Bank (IDB), World Bank</a:t>
            </a:r>
            <a:endParaRPr kumimoji="0" lang="fr-CH" sz="2000" b="0" i="0" u="none" strike="noStrike" kern="1200" cap="none" spc="0" normalizeH="0" baseline="0" noProof="0">
              <a:ln>
                <a:noFill/>
              </a:ln>
              <a:effectLst/>
              <a:uLnTx/>
              <a:uFillTx/>
              <a:latin typeface="+mn-lt"/>
              <a:ea typeface="+mn-ea"/>
              <a:cs typeface="+mn-cs"/>
            </a:endParaRPr>
          </a:p>
        </p:txBody>
      </p:sp>
      <p:sp>
        <p:nvSpPr>
          <p:cNvPr id="4" name="Content Placeholder 3"/>
          <p:cNvSpPr txBox="1">
            <a:spLocks/>
          </p:cNvSpPr>
          <p:nvPr/>
        </p:nvSpPr>
        <p:spPr>
          <a:xfrm>
            <a:off x="4998019" y="1484784"/>
            <a:ext cx="4145981" cy="2880320"/>
          </a:xfrm>
          <a:prstGeom prst="rect">
            <a:avLst/>
          </a:prstGeom>
        </p:spPr>
        <p:txBody>
          <a:bodyPr/>
          <a:lstStyle/>
          <a:p>
            <a:pPr marL="93663" marR="0" lvl="0" indent="-93663" algn="l" defTabSz="914400" rtl="0" eaLnBrk="1" fontAlgn="auto" latinLnBrk="0" hangingPunct="1">
              <a:lnSpc>
                <a:spcPct val="100000"/>
              </a:lnSpc>
              <a:spcBef>
                <a:spcPts val="600"/>
              </a:spcBef>
              <a:spcAft>
                <a:spcPts val="600"/>
              </a:spcAft>
              <a:buClr>
                <a:schemeClr val="bg1"/>
              </a:buClr>
              <a:buSzPct val="50000"/>
              <a:buFont typeface="Arial" pitchFamily="34" charset="0"/>
              <a:buChar char="•"/>
              <a:tabLst/>
              <a:defRPr/>
            </a:pPr>
            <a:r>
              <a:rPr kumimoji="0" lang="en-GB" sz="2600" b="0" i="0" u="none" strike="noStrike" kern="1200" cap="none" spc="0" normalizeH="0" baseline="0" noProof="0">
                <a:ln>
                  <a:noFill/>
                </a:ln>
                <a:solidFill>
                  <a:schemeClr val="accent1"/>
                </a:solidFill>
                <a:effectLst/>
                <a:uLnTx/>
                <a:uFillTx/>
                <a:latin typeface="+mn-lt"/>
                <a:ea typeface="+mn-ea"/>
                <a:cs typeface="+mn-cs"/>
              </a:rPr>
              <a:t>Regional partners</a:t>
            </a:r>
          </a:p>
          <a:p>
            <a:pPr marL="93663" marR="0" lvl="0" indent="-93663" algn="l" defTabSz="914400" rtl="0" eaLnBrk="1" fontAlgn="auto" latinLnBrk="0" hangingPunct="1">
              <a:lnSpc>
                <a:spcPct val="100000"/>
              </a:lnSpc>
              <a:spcBef>
                <a:spcPts val="600"/>
              </a:spcBef>
              <a:spcAft>
                <a:spcPts val="600"/>
              </a:spcAft>
              <a:buClr>
                <a:schemeClr val="bg1"/>
              </a:buClr>
              <a:buSzPct val="50000"/>
              <a:buFont typeface="Arial" pitchFamily="34" charset="0"/>
              <a:buNone/>
              <a:tabLst/>
              <a:defRPr/>
            </a:pPr>
            <a:r>
              <a:rPr kumimoji="0" lang="en-GB" sz="2000" b="0" i="0" u="none" strike="noStrike" kern="1200" cap="none" spc="0" normalizeH="0" baseline="0" noProof="0">
                <a:ln>
                  <a:noFill/>
                </a:ln>
                <a:solidFill>
                  <a:srgbClr val="FFFF00"/>
                </a:solidFill>
                <a:effectLst/>
                <a:uLnTx/>
                <a:uFillTx/>
                <a:latin typeface="+mn-lt"/>
                <a:ea typeface="+mn-ea"/>
                <a:cs typeface="+mn-cs"/>
              </a:rPr>
              <a:t>	</a:t>
            </a:r>
            <a:r>
              <a:rPr kumimoji="0" lang="en-GB" sz="2000" b="0" i="0" u="none" strike="noStrike" kern="1200" cap="none" spc="0" normalizeH="0" baseline="0" noProof="0">
                <a:ln>
                  <a:noFill/>
                </a:ln>
                <a:effectLst/>
                <a:uLnTx/>
                <a:uFillTx/>
                <a:latin typeface="+mn-lt"/>
                <a:ea typeface="+mn-ea"/>
                <a:cs typeface="+mn-cs"/>
              </a:rPr>
              <a:t>AU, AULT, BSEC, CAREC, CEMAC, CIS, CTC, Customs Union, ECO, EEC, EU Institutions, </a:t>
            </a:r>
            <a:r>
              <a:rPr kumimoji="0" lang="en-GB" sz="2000" b="0" i="0" u="none" strike="noStrike" kern="1200" cap="none" spc="0" normalizeH="0" baseline="0" noProof="0" err="1">
                <a:ln>
                  <a:noFill/>
                </a:ln>
                <a:effectLst/>
                <a:uLnTx/>
                <a:uFillTx/>
                <a:latin typeface="+mn-lt"/>
                <a:ea typeface="+mn-ea"/>
                <a:cs typeface="+mn-cs"/>
              </a:rPr>
              <a:t>EurAsEC</a:t>
            </a:r>
            <a:r>
              <a:rPr kumimoji="0" lang="en-GB" sz="2000" b="0" i="0" u="none" strike="noStrike" kern="1200" cap="none" spc="0" normalizeH="0" baseline="0" noProof="0">
                <a:ln>
                  <a:noFill/>
                </a:ln>
                <a:effectLst/>
                <a:uLnTx/>
                <a:uFillTx/>
                <a:latin typeface="+mn-lt"/>
                <a:ea typeface="+mn-ea"/>
                <a:cs typeface="+mn-cs"/>
              </a:rPr>
              <a:t>, FESARTA, GUAM, ICDT, LAS, OAS, OSCE, SCO, TRACECA, UNECA, UNECE, UNECLAC, UNESCAP, UNESCWA,</a:t>
            </a:r>
            <a:r>
              <a:rPr kumimoji="0" lang="en-GB" sz="2000" b="0" i="0" u="none" strike="noStrike" kern="1200" cap="none" spc="0" normalizeH="0" noProof="0">
                <a:ln>
                  <a:noFill/>
                </a:ln>
                <a:effectLst/>
                <a:uLnTx/>
                <a:uFillTx/>
                <a:latin typeface="+mn-lt"/>
                <a:ea typeface="+mn-ea"/>
                <a:cs typeface="+mn-cs"/>
              </a:rPr>
              <a:t> </a:t>
            </a:r>
            <a:r>
              <a:rPr kumimoji="0" lang="en-GB" sz="2000" b="0" i="0" u="none" strike="noStrike" kern="1200" cap="none" spc="0" normalizeH="0" noProof="0" err="1">
                <a:ln>
                  <a:noFill/>
                </a:ln>
                <a:effectLst/>
                <a:uLnTx/>
                <a:uFillTx/>
                <a:latin typeface="+mn-lt"/>
                <a:ea typeface="+mn-ea"/>
                <a:cs typeface="+mn-cs"/>
              </a:rPr>
              <a:t>UfM</a:t>
            </a:r>
            <a:endParaRPr kumimoji="0" lang="fr-CH" sz="2000" b="0" i="0" u="none" strike="noStrike" kern="1200" cap="none" spc="0" normalizeH="0" baseline="0" noProof="0">
              <a:ln>
                <a:noFill/>
              </a:ln>
              <a:effectLst/>
              <a:uLnTx/>
              <a:uFillTx/>
              <a:latin typeface="+mn-lt"/>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p:txBody>
          <a:bodyPr>
            <a:noAutofit/>
          </a:bodyPr>
          <a:lstStyle/>
          <a:p>
            <a:pPr>
              <a:defRPr/>
            </a:pPr>
            <a:r>
              <a:rPr lang="en-US" dirty="0" smtClean="0"/>
              <a:t>4 priority areas</a:t>
            </a:r>
            <a:endParaRPr lang="ru-RU" dirty="0"/>
          </a:p>
        </p:txBody>
      </p:sp>
      <p:graphicFrame>
        <p:nvGraphicFramePr>
          <p:cNvPr id="15" name="Diagram 14"/>
          <p:cNvGraphicFramePr/>
          <p:nvPr/>
        </p:nvGraphicFramePr>
        <p:xfrm>
          <a:off x="1619672" y="1196752"/>
          <a:ext cx="609600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2627784" y="4509120"/>
            <a:ext cx="4896544" cy="576064"/>
          </a:xfrm>
          <a:prstGeom prst="rect">
            <a:avLst/>
          </a:prstGeom>
          <a:noFill/>
          <a:effectLst/>
        </p:spPr>
        <p:txBody>
          <a:bodyPr wrap="none" rtlCol="0">
            <a:normAutofit/>
          </a:bodyPr>
          <a:lstStyle/>
          <a:p>
            <a:pPr>
              <a:buFont typeface="Arial" pitchFamily="34" charset="0"/>
              <a:buChar char="•"/>
            </a:pPr>
            <a:r>
              <a:rPr lang="en-US" sz="2500" b="1" baseline="0" dirty="0" smtClean="0">
                <a:solidFill>
                  <a:schemeClr val="accent1">
                    <a:lumMod val="75000"/>
                  </a:schemeClr>
                </a:solidFill>
              </a:rPr>
              <a:t> Safety and security</a:t>
            </a:r>
            <a:endParaRPr lang="fr-CH" sz="2500" b="1" baseline="0" dirty="0" err="1" smtClean="0">
              <a:solidFill>
                <a:schemeClr val="accent1">
                  <a:lumMod val="75000"/>
                </a:schemeClr>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H" sz="2400" dirty="0" err="1" smtClean="0"/>
              <a:t>Implement</a:t>
            </a:r>
            <a:r>
              <a:rPr lang="fr-CH" sz="2400" dirty="0" smtClean="0"/>
              <a:t> </a:t>
            </a:r>
            <a:r>
              <a:rPr lang="fr-CH" sz="2400" dirty="0" err="1" smtClean="0"/>
              <a:t>key</a:t>
            </a:r>
            <a:r>
              <a:rPr lang="fr-CH" sz="2400" dirty="0" smtClean="0"/>
              <a:t> UN facilitation instruments to </a:t>
            </a:r>
            <a:r>
              <a:rPr lang="fr-CH" sz="2400" dirty="0" err="1" smtClean="0"/>
              <a:t>allow</a:t>
            </a:r>
            <a:r>
              <a:rPr lang="fr-CH" sz="2400" dirty="0" smtClean="0"/>
              <a:t> road transport to drive </a:t>
            </a:r>
            <a:r>
              <a:rPr lang="fr-CH" sz="2400" dirty="0" err="1" smtClean="0"/>
              <a:t>trade</a:t>
            </a:r>
            <a:r>
              <a:rPr lang="fr-CH" sz="2400" dirty="0" smtClean="0"/>
              <a:t> and </a:t>
            </a:r>
            <a:r>
              <a:rPr lang="fr-CH" sz="2400" dirty="0" err="1" smtClean="0"/>
              <a:t>achieve</a:t>
            </a:r>
            <a:r>
              <a:rPr lang="fr-CH" sz="2400" dirty="0" smtClean="0"/>
              <a:t> the </a:t>
            </a:r>
            <a:r>
              <a:rPr lang="fr-CH" sz="2400" dirty="0" err="1" smtClean="0"/>
              <a:t>SDGs</a:t>
            </a:r>
            <a:r>
              <a:rPr lang="fr-CH" sz="2400" dirty="0" smtClean="0"/>
              <a:t>!</a:t>
            </a:r>
            <a:endParaRPr lang="en-GB" sz="2400" dirty="0"/>
          </a:p>
        </p:txBody>
      </p:sp>
      <p:pic>
        <p:nvPicPr>
          <p:cNvPr id="4" name="Picture 2"/>
          <p:cNvPicPr>
            <a:picLocks noChangeAspect="1" noChangeArrowheads="1"/>
          </p:cNvPicPr>
          <p:nvPr/>
        </p:nvPicPr>
        <p:blipFill>
          <a:blip r:embed="rId2" cstate="screen"/>
          <a:srcRect/>
          <a:stretch>
            <a:fillRect/>
          </a:stretch>
        </p:blipFill>
        <p:spPr bwMode="auto">
          <a:xfrm>
            <a:off x="3773449" y="1295400"/>
            <a:ext cx="1512168" cy="2081970"/>
          </a:xfrm>
          <a:prstGeom prst="rect">
            <a:avLst/>
          </a:prstGeom>
          <a:noFill/>
          <a:ln w="9525">
            <a:noFill/>
            <a:miter lim="800000"/>
            <a:headEnd/>
            <a:tailEnd/>
          </a:ln>
        </p:spPr>
      </p:pic>
      <p:pic>
        <p:nvPicPr>
          <p:cNvPr id="5" name="Picture 3"/>
          <p:cNvPicPr>
            <a:picLocks noChangeAspect="1" noChangeArrowheads="1"/>
          </p:cNvPicPr>
          <p:nvPr/>
        </p:nvPicPr>
        <p:blipFill>
          <a:blip r:embed="rId3" cstate="screen"/>
          <a:srcRect/>
          <a:stretch>
            <a:fillRect/>
          </a:stretch>
        </p:blipFill>
        <p:spPr bwMode="auto">
          <a:xfrm>
            <a:off x="5516654" y="1295400"/>
            <a:ext cx="1512168" cy="2083933"/>
          </a:xfrm>
          <a:prstGeom prst="rect">
            <a:avLst/>
          </a:prstGeom>
          <a:noFill/>
          <a:ln w="9525">
            <a:noFill/>
            <a:miter lim="800000"/>
            <a:headEnd/>
            <a:tailEnd/>
          </a:ln>
        </p:spPr>
      </p:pic>
      <p:pic>
        <p:nvPicPr>
          <p:cNvPr id="6" name="Picture 4"/>
          <p:cNvPicPr>
            <a:picLocks noChangeAspect="1" noChangeArrowheads="1"/>
          </p:cNvPicPr>
          <p:nvPr/>
        </p:nvPicPr>
        <p:blipFill>
          <a:blip r:embed="rId4" cstate="screen"/>
          <a:srcRect/>
          <a:stretch>
            <a:fillRect/>
          </a:stretch>
        </p:blipFill>
        <p:spPr bwMode="auto">
          <a:xfrm>
            <a:off x="396244" y="1295400"/>
            <a:ext cx="1520671"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p:cNvPicPr>
            <a:picLocks noChangeAspect="1" noChangeArrowheads="1"/>
          </p:cNvPicPr>
          <p:nvPr/>
        </p:nvPicPr>
        <p:blipFill>
          <a:blip r:embed="rId5" cstate="screen"/>
          <a:srcRect/>
          <a:stretch>
            <a:fillRect/>
          </a:stretch>
        </p:blipFill>
        <p:spPr bwMode="auto">
          <a:xfrm>
            <a:off x="7356087" y="1295400"/>
            <a:ext cx="1512168" cy="2087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p:cNvPicPr>
            <a:picLocks noChangeAspect="1" noChangeArrowheads="1"/>
          </p:cNvPicPr>
          <p:nvPr/>
        </p:nvPicPr>
        <p:blipFill>
          <a:blip r:embed="rId6" cstate="screen"/>
          <a:srcRect/>
          <a:stretch>
            <a:fillRect/>
          </a:stretch>
        </p:blipFill>
        <p:spPr bwMode="auto">
          <a:xfrm>
            <a:off x="696972" y="4005064"/>
            <a:ext cx="1512828"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7"/>
          <p:cNvPicPr>
            <a:picLocks noChangeAspect="1" noChangeArrowheads="1"/>
          </p:cNvPicPr>
          <p:nvPr/>
        </p:nvPicPr>
        <p:blipFill>
          <a:blip r:embed="rId7" cstate="screen"/>
          <a:srcRect/>
          <a:stretch>
            <a:fillRect/>
          </a:stretch>
        </p:blipFill>
        <p:spPr bwMode="auto">
          <a:xfrm>
            <a:off x="6653808" y="4038600"/>
            <a:ext cx="1728192" cy="211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p:cNvPicPr>
            <a:picLocks noChangeAspect="1" noChangeArrowheads="1"/>
          </p:cNvPicPr>
          <p:nvPr/>
        </p:nvPicPr>
        <p:blipFill>
          <a:blip r:embed="rId8" cstate="screen"/>
          <a:srcRect/>
          <a:stretch>
            <a:fillRect/>
          </a:stretch>
        </p:blipFill>
        <p:spPr bwMode="auto">
          <a:xfrm>
            <a:off x="2075941" y="1295400"/>
            <a:ext cx="1490744" cy="2088232"/>
          </a:xfrm>
          <a:prstGeom prst="rect">
            <a:avLst/>
          </a:prstGeom>
          <a:noFill/>
          <a:ln w="9525">
            <a:noFill/>
            <a:miter lim="800000"/>
            <a:headEnd/>
            <a:tailEnd/>
          </a:ln>
        </p:spPr>
      </p:pic>
      <p:pic>
        <p:nvPicPr>
          <p:cNvPr id="11" name="Picture 9"/>
          <p:cNvPicPr>
            <a:picLocks noChangeAspect="1" noChangeArrowheads="1"/>
          </p:cNvPicPr>
          <p:nvPr/>
        </p:nvPicPr>
        <p:blipFill>
          <a:blip r:embed="rId9" cstate="screen"/>
          <a:srcRect/>
          <a:stretch>
            <a:fillRect/>
          </a:stretch>
        </p:blipFill>
        <p:spPr bwMode="auto">
          <a:xfrm>
            <a:off x="4660032" y="4005065"/>
            <a:ext cx="1512168" cy="2160240"/>
          </a:xfrm>
          <a:prstGeom prst="rect">
            <a:avLst/>
          </a:prstGeom>
          <a:noFill/>
          <a:ln w="9525">
            <a:noFill/>
            <a:miter lim="800000"/>
            <a:headEnd/>
            <a:tailEnd/>
          </a:ln>
        </p:spPr>
      </p:pic>
      <p:pic>
        <p:nvPicPr>
          <p:cNvPr id="12" name="Picture 10"/>
          <p:cNvPicPr>
            <a:picLocks noChangeAspect="1" noChangeArrowheads="1"/>
          </p:cNvPicPr>
          <p:nvPr/>
        </p:nvPicPr>
        <p:blipFill>
          <a:blip r:embed="rId10" cstate="screen"/>
          <a:srcRect/>
          <a:stretch>
            <a:fillRect/>
          </a:stretch>
        </p:blipFill>
        <p:spPr bwMode="auto">
          <a:xfrm>
            <a:off x="2678832" y="4005064"/>
            <a:ext cx="1512168" cy="216024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192338" y="285750"/>
            <a:ext cx="6789737" cy="914400"/>
          </a:xfrm>
          <a:prstGeom prst="rect">
            <a:avLst/>
          </a:prstGeom>
          <a:noFill/>
          <a:ln w="9525">
            <a:noFill/>
            <a:miter lim="800000"/>
            <a:headEnd/>
            <a:tailEnd/>
          </a:ln>
          <a:effectLst/>
        </p:spPr>
        <p:txBody>
          <a:bodyPr anchor="ctr"/>
          <a:lstStyle/>
          <a:p>
            <a:pPr algn="ctr" eaLnBrk="0" hangingPunct="0">
              <a:defRPr/>
            </a:pPr>
            <a:endParaRPr lang="fr-CH" sz="3400" b="1" kern="0" dirty="0">
              <a:effectLst>
                <a:outerShdw blurRad="38100" dist="38100" dir="2700000" algn="tl">
                  <a:srgbClr val="000000">
                    <a:alpha val="43137"/>
                  </a:srgbClr>
                </a:outerShdw>
              </a:effectLst>
              <a:latin typeface="+mj-lt"/>
              <a:ea typeface="+mj-ea"/>
              <a:cs typeface="+mj-cs"/>
            </a:endParaRPr>
          </a:p>
        </p:txBody>
      </p:sp>
      <p:sp>
        <p:nvSpPr>
          <p:cNvPr id="8" name="TextBox 7"/>
          <p:cNvSpPr txBox="1"/>
          <p:nvPr/>
        </p:nvSpPr>
        <p:spPr>
          <a:xfrm>
            <a:off x="4572000" y="4114800"/>
            <a:ext cx="4343400" cy="2123658"/>
          </a:xfrm>
          <a:prstGeom prst="rect">
            <a:avLst/>
          </a:prstGeom>
          <a:noFill/>
        </p:spPr>
        <p:txBody>
          <a:bodyPr wrap="square">
            <a:spAutoFit/>
          </a:bodyPr>
          <a:lstStyle/>
          <a:p>
            <a:pPr marL="266700" indent="-266700">
              <a:spcBef>
                <a:spcPts val="2400"/>
              </a:spcBef>
              <a:buFont typeface="Wingdings" pitchFamily="2" charset="2"/>
              <a:buChar char="§"/>
              <a:defRPr/>
            </a:pPr>
            <a:endParaRPr lang="en-US" dirty="0" smtClean="0"/>
          </a:p>
          <a:p>
            <a:pPr marL="266700" indent="-266700">
              <a:spcBef>
                <a:spcPts val="2400"/>
              </a:spcBef>
              <a:buFont typeface="Wingdings" pitchFamily="2" charset="2"/>
              <a:buChar char="§"/>
              <a:defRPr/>
            </a:pPr>
            <a:endParaRPr lang="en-US" dirty="0" smtClean="0"/>
          </a:p>
          <a:p>
            <a:pPr marL="266700" indent="-266700">
              <a:spcBef>
                <a:spcPts val="2400"/>
              </a:spcBef>
              <a:buFont typeface="Wingdings" pitchFamily="2" charset="2"/>
              <a:buChar char="§"/>
              <a:defRPr/>
            </a:pPr>
            <a:endParaRPr lang="fr-CH" sz="2000" dirty="0">
              <a:solidFill>
                <a:schemeClr val="accent3"/>
              </a:solidFill>
            </a:endParaRPr>
          </a:p>
          <a:p>
            <a:pPr>
              <a:defRPr/>
            </a:pPr>
            <a:endParaRPr lang="fr-CH" dirty="0"/>
          </a:p>
        </p:txBody>
      </p:sp>
      <p:sp>
        <p:nvSpPr>
          <p:cNvPr id="9" name="Title 1"/>
          <p:cNvSpPr txBox="1">
            <a:spLocks/>
          </p:cNvSpPr>
          <p:nvPr/>
        </p:nvSpPr>
        <p:spPr bwMode="auto">
          <a:xfrm>
            <a:off x="1447800" y="304800"/>
            <a:ext cx="7153275" cy="914400"/>
          </a:xfrm>
          <a:prstGeom prst="rect">
            <a:avLst/>
          </a:prstGeom>
          <a:noFill/>
          <a:ln w="9525">
            <a:noFill/>
            <a:miter lim="800000"/>
            <a:headEnd/>
            <a:tailEnd/>
          </a:ln>
          <a:effectLst/>
        </p:spPr>
        <p:txBody>
          <a:bodyPr anchor="ctr"/>
          <a:lstStyle/>
          <a:p>
            <a:pPr eaLnBrk="0" hangingPunct="0">
              <a:buNone/>
              <a:defRPr/>
            </a:pPr>
            <a:r>
              <a:rPr lang="fr-CH" sz="2400" kern="0" dirty="0" smtClean="0">
                <a:latin typeface="+mj-lt"/>
                <a:ea typeface="+mj-ea"/>
                <a:cs typeface="+mj-cs"/>
              </a:rPr>
              <a:t>Multimodal TIR</a:t>
            </a:r>
            <a:endParaRPr lang="fr-CH" sz="2400" kern="0" dirty="0">
              <a:latin typeface="+mj-lt"/>
              <a:ea typeface="+mj-ea"/>
              <a:cs typeface="+mj-cs"/>
            </a:endParaRPr>
          </a:p>
        </p:txBody>
      </p:sp>
      <p:sp>
        <p:nvSpPr>
          <p:cNvPr id="10" name="Footer Placeholder 9"/>
          <p:cNvSpPr>
            <a:spLocks noGrp="1"/>
          </p:cNvSpPr>
          <p:nvPr>
            <p:ph type="ftr" sz="quarter" idx="4294967295"/>
          </p:nvPr>
        </p:nvSpPr>
        <p:spPr>
          <a:xfrm>
            <a:off x="5638800" y="6629400"/>
            <a:ext cx="3429000" cy="457200"/>
          </a:xfrm>
          <a:prstGeom prst="rect">
            <a:avLst/>
          </a:prstGeom>
        </p:spPr>
        <p:txBody>
          <a:bodyPr/>
          <a:lstStyle/>
          <a:p>
            <a:pPr>
              <a:defRPr/>
            </a:pPr>
            <a:endParaRPr lang="en-US" dirty="0"/>
          </a:p>
        </p:txBody>
      </p:sp>
      <p:pic>
        <p:nvPicPr>
          <p:cNvPr id="21505" name="Picture 1"/>
          <p:cNvPicPr>
            <a:picLocks noChangeAspect="1" noChangeArrowheads="1"/>
          </p:cNvPicPr>
          <p:nvPr/>
        </p:nvPicPr>
        <p:blipFill>
          <a:blip r:embed="rId2" cstate="print"/>
          <a:srcRect/>
          <a:stretch>
            <a:fillRect/>
          </a:stretch>
        </p:blipFill>
        <p:spPr bwMode="auto">
          <a:xfrm>
            <a:off x="8001000" y="1447800"/>
            <a:ext cx="985837" cy="1395412"/>
          </a:xfrm>
          <a:prstGeom prst="rect">
            <a:avLst/>
          </a:prstGeom>
          <a:noFill/>
          <a:ln w="9525">
            <a:noFill/>
            <a:miter lim="800000"/>
            <a:headEnd/>
            <a:tailEnd/>
          </a:ln>
        </p:spPr>
      </p:pic>
      <p:pic>
        <p:nvPicPr>
          <p:cNvPr id="7170" name="Picture 2" descr="http://www.iru.org/pix/aboutiru/Icons/GETCbig.gif"/>
          <p:cNvPicPr>
            <a:picLocks noChangeAspect="1" noChangeArrowheads="1"/>
          </p:cNvPicPr>
          <p:nvPr/>
        </p:nvPicPr>
        <p:blipFill>
          <a:blip r:embed="rId3" cstate="print"/>
          <a:srcRect/>
          <a:stretch>
            <a:fillRect/>
          </a:stretch>
        </p:blipFill>
        <p:spPr bwMode="auto">
          <a:xfrm>
            <a:off x="7810500" y="0"/>
            <a:ext cx="1333500" cy="1333500"/>
          </a:xfrm>
          <a:prstGeom prst="rect">
            <a:avLst/>
          </a:prstGeom>
          <a:noFill/>
        </p:spPr>
      </p:pic>
      <p:sp>
        <p:nvSpPr>
          <p:cNvPr id="20" name="TextBox 19"/>
          <p:cNvSpPr txBox="1"/>
          <p:nvPr/>
        </p:nvSpPr>
        <p:spPr>
          <a:xfrm>
            <a:off x="228600" y="1268760"/>
            <a:ext cx="7924800" cy="4770537"/>
          </a:xfrm>
          <a:prstGeom prst="rect">
            <a:avLst/>
          </a:prstGeom>
          <a:noFill/>
        </p:spPr>
        <p:txBody>
          <a:bodyPr wrap="square">
            <a:spAutoFit/>
          </a:bodyPr>
          <a:lstStyle/>
          <a:p>
            <a:pPr marL="266700" indent="-266700">
              <a:spcBef>
                <a:spcPts val="1200"/>
              </a:spcBef>
              <a:buFont typeface="Wingdings" pitchFamily="2" charset="2"/>
              <a:buChar char="§"/>
              <a:defRPr/>
            </a:pPr>
            <a:r>
              <a:rPr lang="fr-CH" sz="2400" dirty="0" smtClean="0">
                <a:solidFill>
                  <a:schemeClr val="accent1">
                    <a:lumMod val="75000"/>
                  </a:schemeClr>
                </a:solidFill>
              </a:rPr>
              <a:t>TIR Convention of 1975 </a:t>
            </a:r>
            <a:r>
              <a:rPr lang="fr-CH" sz="2400" dirty="0" err="1" smtClean="0">
                <a:solidFill>
                  <a:schemeClr val="accent1">
                    <a:lumMod val="75000"/>
                  </a:schemeClr>
                </a:solidFill>
              </a:rPr>
              <a:t>includes</a:t>
            </a:r>
            <a:r>
              <a:rPr lang="fr-CH" sz="2400" dirty="0" smtClean="0">
                <a:solidFill>
                  <a:schemeClr val="accent1">
                    <a:lumMod val="75000"/>
                  </a:schemeClr>
                </a:solidFill>
              </a:rPr>
              <a:t> </a:t>
            </a:r>
            <a:r>
              <a:rPr lang="fr-CH" sz="2400" dirty="0" err="1" smtClean="0">
                <a:solidFill>
                  <a:schemeClr val="accent1">
                    <a:lumMod val="75000"/>
                  </a:schemeClr>
                </a:solidFill>
              </a:rPr>
              <a:t>multimodality</a:t>
            </a:r>
            <a:r>
              <a:rPr lang="fr-CH" sz="2400" dirty="0" smtClean="0">
                <a:solidFill>
                  <a:schemeClr val="accent1">
                    <a:lumMod val="75000"/>
                  </a:schemeClr>
                </a:solidFill>
              </a:rPr>
              <a:t/>
            </a:r>
            <a:br>
              <a:rPr lang="fr-CH" sz="2400" dirty="0" smtClean="0">
                <a:solidFill>
                  <a:schemeClr val="accent1">
                    <a:lumMod val="75000"/>
                  </a:schemeClr>
                </a:solidFill>
              </a:rPr>
            </a:br>
            <a:r>
              <a:rPr lang="en-US" sz="2400" dirty="0" smtClean="0"/>
              <a:t>Goods transport across one or more frontiers provided</a:t>
            </a:r>
            <a:br>
              <a:rPr lang="en-US" sz="2400" dirty="0" smtClean="0"/>
            </a:br>
            <a:r>
              <a:rPr lang="en-US" sz="2400" dirty="0" smtClean="0"/>
              <a:t>some portion is made by road </a:t>
            </a:r>
          </a:p>
          <a:p>
            <a:pPr marL="266700" indent="-266700">
              <a:spcBef>
                <a:spcPts val="1200"/>
              </a:spcBef>
              <a:buFont typeface="Wingdings" pitchFamily="2" charset="2"/>
              <a:buChar char="§"/>
              <a:defRPr/>
            </a:pPr>
            <a:r>
              <a:rPr lang="en-US" sz="2400" dirty="0" smtClean="0">
                <a:solidFill>
                  <a:schemeClr val="accent1">
                    <a:lumMod val="75000"/>
                  </a:schemeClr>
                </a:solidFill>
              </a:rPr>
              <a:t>Other modes of transport can be used for non-road leg</a:t>
            </a:r>
          </a:p>
          <a:p>
            <a:pPr marL="266700" indent="-266700">
              <a:spcBef>
                <a:spcPts val="1200"/>
              </a:spcBef>
              <a:buFont typeface="Wingdings" pitchFamily="2" charset="2"/>
              <a:buChar char="§"/>
            </a:pPr>
            <a:r>
              <a:rPr lang="en-US" sz="2400" dirty="0" smtClean="0">
                <a:solidFill>
                  <a:schemeClr val="accent1">
                    <a:lumMod val="75000"/>
                  </a:schemeClr>
                </a:solidFill>
              </a:rPr>
              <a:t>Today increasing number of multimodal TIR transports</a:t>
            </a:r>
          </a:p>
          <a:p>
            <a:pPr marL="723900" lvl="1" indent="-266700">
              <a:spcBef>
                <a:spcPts val="600"/>
              </a:spcBef>
              <a:buFont typeface="Arial" pitchFamily="34" charset="0"/>
              <a:buChar char="•"/>
            </a:pPr>
            <a:r>
              <a:rPr lang="fr-CH" sz="2400" dirty="0" smtClean="0"/>
              <a:t>RO/RO transports </a:t>
            </a:r>
            <a:r>
              <a:rPr lang="fr-CH" sz="2400" dirty="0" err="1" smtClean="0"/>
              <a:t>through</a:t>
            </a:r>
            <a:r>
              <a:rPr lang="fr-CH" sz="2400" dirty="0" smtClean="0"/>
              <a:t> ferry services </a:t>
            </a:r>
            <a:br>
              <a:rPr lang="fr-CH" sz="2400" dirty="0" smtClean="0"/>
            </a:br>
            <a:r>
              <a:rPr lang="fr-CH" sz="2400" dirty="0" smtClean="0"/>
              <a:t>(Black </a:t>
            </a:r>
            <a:r>
              <a:rPr lang="fr-CH" sz="2400" dirty="0" err="1" smtClean="0"/>
              <a:t>Sea</a:t>
            </a:r>
            <a:r>
              <a:rPr lang="fr-CH" sz="2400" dirty="0" smtClean="0"/>
              <a:t>, </a:t>
            </a:r>
            <a:r>
              <a:rPr lang="fr-CH" sz="2400" dirty="0" err="1" smtClean="0"/>
              <a:t>Caspian</a:t>
            </a:r>
            <a:r>
              <a:rPr lang="fr-CH" sz="2400" dirty="0" smtClean="0"/>
              <a:t> </a:t>
            </a:r>
            <a:r>
              <a:rPr lang="fr-CH" sz="2400" dirty="0" err="1" smtClean="0"/>
              <a:t>Sea</a:t>
            </a:r>
            <a:r>
              <a:rPr lang="fr-CH" sz="2400" dirty="0" smtClean="0"/>
              <a:t>, </a:t>
            </a:r>
            <a:r>
              <a:rPr lang="fr-CH" sz="2400" dirty="0" err="1" smtClean="0"/>
              <a:t>Baltic</a:t>
            </a:r>
            <a:r>
              <a:rPr lang="fr-CH" sz="2400" dirty="0" smtClean="0"/>
              <a:t> States, </a:t>
            </a:r>
            <a:br>
              <a:rPr lang="fr-CH" sz="2400" dirty="0" smtClean="0"/>
            </a:br>
            <a:r>
              <a:rPr lang="fr-CH" sz="2400" dirty="0" err="1" smtClean="0"/>
              <a:t>Mediterranean</a:t>
            </a:r>
            <a:r>
              <a:rPr lang="fr-CH" sz="2400" dirty="0" smtClean="0"/>
              <a:t>, </a:t>
            </a:r>
            <a:r>
              <a:rPr lang="fr-CH" sz="2400" dirty="0" err="1" smtClean="0"/>
              <a:t>Persian</a:t>
            </a:r>
            <a:r>
              <a:rPr lang="fr-CH" sz="2400" dirty="0" smtClean="0"/>
              <a:t> Gulf) </a:t>
            </a:r>
          </a:p>
          <a:p>
            <a:pPr marL="723900" lvl="1" indent="-266700">
              <a:spcBef>
                <a:spcPts val="600"/>
              </a:spcBef>
              <a:buFont typeface="Arial" pitchFamily="34" charset="0"/>
              <a:buChar char="•"/>
            </a:pPr>
            <a:r>
              <a:rPr lang="fr-CH" sz="2400" dirty="0" smtClean="0"/>
              <a:t>Block trains (ECO </a:t>
            </a:r>
            <a:r>
              <a:rPr lang="fr-CH" sz="2400" dirty="0" err="1" smtClean="0"/>
              <a:t>region</a:t>
            </a:r>
            <a:r>
              <a:rPr lang="fr-CH" sz="2400" dirty="0" smtClean="0"/>
              <a:t>) </a:t>
            </a:r>
            <a:endParaRPr lang="en-US" sz="2400" dirty="0" smtClean="0"/>
          </a:p>
          <a:p>
            <a:pPr marL="266700" indent="-266700">
              <a:spcBef>
                <a:spcPts val="2400"/>
              </a:spcBef>
              <a:defRPr/>
            </a:pPr>
            <a:endParaRPr lang="fr-CH" sz="2000" dirty="0">
              <a:solidFill>
                <a:schemeClr val="accent3"/>
              </a:solidFill>
            </a:endParaRPr>
          </a:p>
          <a:p>
            <a:pPr>
              <a:defRPr/>
            </a:pPr>
            <a:endParaRPr lang="fr-CH" dirty="0"/>
          </a:p>
        </p:txBody>
      </p:sp>
      <p:pic>
        <p:nvPicPr>
          <p:cNvPr id="11" name="Picture 10" descr="train_TIR.jpg"/>
          <p:cNvPicPr>
            <a:picLocks noChangeAspect="1"/>
          </p:cNvPicPr>
          <p:nvPr/>
        </p:nvPicPr>
        <p:blipFill>
          <a:blip r:embed="rId4" cstate="screen"/>
          <a:stretch>
            <a:fillRect/>
          </a:stretch>
        </p:blipFill>
        <p:spPr>
          <a:xfrm>
            <a:off x="4644008" y="5085184"/>
            <a:ext cx="2282552" cy="1371600"/>
          </a:xfrm>
          <a:prstGeom prst="rect">
            <a:avLst/>
          </a:prstGeom>
        </p:spPr>
      </p:pic>
      <p:pic>
        <p:nvPicPr>
          <p:cNvPr id="13" name="Picture 3" descr="V:\COUNTRIES\France\2011-12 - Marseille and Toulon Ports\Photos\IMG_1052.jpg"/>
          <p:cNvPicPr>
            <a:picLocks noChangeAspect="1" noChangeArrowheads="1"/>
          </p:cNvPicPr>
          <p:nvPr/>
        </p:nvPicPr>
        <p:blipFill>
          <a:blip r:embed="rId5" cstate="email"/>
          <a:srcRect/>
          <a:stretch>
            <a:fillRect/>
          </a:stretch>
        </p:blipFill>
        <p:spPr bwMode="auto">
          <a:xfrm>
            <a:off x="6660232" y="4149080"/>
            <a:ext cx="2212975" cy="1430903"/>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2192338" y="285750"/>
            <a:ext cx="6789737" cy="914400"/>
          </a:xfrm>
          <a:prstGeom prst="rect">
            <a:avLst/>
          </a:prstGeom>
          <a:noFill/>
          <a:ln w="9525">
            <a:noFill/>
            <a:miter lim="800000"/>
            <a:headEnd/>
            <a:tailEnd/>
          </a:ln>
          <a:effectLst/>
        </p:spPr>
        <p:txBody>
          <a:bodyPr anchor="ctr"/>
          <a:lstStyle/>
          <a:p>
            <a:pPr algn="ctr" eaLnBrk="0" hangingPunct="0">
              <a:defRPr/>
            </a:pPr>
            <a:endParaRPr lang="fr-CH" sz="3400" b="1" kern="0" dirty="0">
              <a:effectLst>
                <a:outerShdw blurRad="38100" dist="38100" dir="2700000" algn="tl">
                  <a:srgbClr val="000000">
                    <a:alpha val="43137"/>
                  </a:srgbClr>
                </a:outerShdw>
              </a:effectLst>
              <a:latin typeface="+mj-lt"/>
              <a:ea typeface="+mj-ea"/>
              <a:cs typeface="+mj-cs"/>
            </a:endParaRPr>
          </a:p>
        </p:txBody>
      </p:sp>
      <p:sp>
        <p:nvSpPr>
          <p:cNvPr id="8" name="TextBox 7"/>
          <p:cNvSpPr txBox="1"/>
          <p:nvPr/>
        </p:nvSpPr>
        <p:spPr>
          <a:xfrm>
            <a:off x="4572000" y="4114800"/>
            <a:ext cx="4343400" cy="2123658"/>
          </a:xfrm>
          <a:prstGeom prst="rect">
            <a:avLst/>
          </a:prstGeom>
          <a:noFill/>
        </p:spPr>
        <p:txBody>
          <a:bodyPr wrap="square">
            <a:spAutoFit/>
          </a:bodyPr>
          <a:lstStyle/>
          <a:p>
            <a:pPr marL="266700" indent="-266700">
              <a:spcBef>
                <a:spcPts val="2400"/>
              </a:spcBef>
              <a:buFont typeface="Wingdings" pitchFamily="2" charset="2"/>
              <a:buChar char="§"/>
              <a:defRPr/>
            </a:pPr>
            <a:endParaRPr lang="en-US" dirty="0" smtClean="0"/>
          </a:p>
          <a:p>
            <a:pPr marL="266700" indent="-266700">
              <a:spcBef>
                <a:spcPts val="2400"/>
              </a:spcBef>
              <a:buFont typeface="Wingdings" pitchFamily="2" charset="2"/>
              <a:buChar char="§"/>
              <a:defRPr/>
            </a:pPr>
            <a:endParaRPr lang="en-US" dirty="0" smtClean="0"/>
          </a:p>
          <a:p>
            <a:pPr marL="266700" indent="-266700">
              <a:spcBef>
                <a:spcPts val="2400"/>
              </a:spcBef>
              <a:buFont typeface="Wingdings" pitchFamily="2" charset="2"/>
              <a:buChar char="§"/>
              <a:defRPr/>
            </a:pPr>
            <a:endParaRPr lang="fr-CH" sz="2000" dirty="0">
              <a:solidFill>
                <a:schemeClr val="accent3"/>
              </a:solidFill>
            </a:endParaRPr>
          </a:p>
          <a:p>
            <a:pPr>
              <a:defRPr/>
            </a:pPr>
            <a:endParaRPr lang="fr-CH" dirty="0"/>
          </a:p>
        </p:txBody>
      </p:sp>
      <p:sp>
        <p:nvSpPr>
          <p:cNvPr id="9" name="Title 1"/>
          <p:cNvSpPr txBox="1">
            <a:spLocks/>
          </p:cNvSpPr>
          <p:nvPr/>
        </p:nvSpPr>
        <p:spPr bwMode="auto">
          <a:xfrm>
            <a:off x="1447800" y="304800"/>
            <a:ext cx="7153275" cy="914400"/>
          </a:xfrm>
          <a:prstGeom prst="rect">
            <a:avLst/>
          </a:prstGeom>
          <a:noFill/>
          <a:ln w="9525">
            <a:noFill/>
            <a:miter lim="800000"/>
            <a:headEnd/>
            <a:tailEnd/>
          </a:ln>
          <a:effectLst/>
        </p:spPr>
        <p:txBody>
          <a:bodyPr anchor="ctr"/>
          <a:lstStyle/>
          <a:p>
            <a:pPr eaLnBrk="0" hangingPunct="0">
              <a:buNone/>
              <a:defRPr/>
            </a:pPr>
            <a:r>
              <a:rPr lang="fr-CH" sz="2400" kern="0" dirty="0" smtClean="0">
                <a:latin typeface="+mj-lt"/>
                <a:ea typeface="+mj-ea"/>
                <a:cs typeface="+mj-cs"/>
              </a:rPr>
              <a:t>1982 </a:t>
            </a:r>
            <a:r>
              <a:rPr lang="fr-CH" sz="2400" kern="0" dirty="0" err="1" smtClean="0">
                <a:latin typeface="+mj-lt"/>
                <a:ea typeface="+mj-ea"/>
                <a:cs typeface="+mj-cs"/>
              </a:rPr>
              <a:t>Harmonization</a:t>
            </a:r>
            <a:r>
              <a:rPr lang="fr-CH" sz="2400" kern="0" dirty="0" smtClean="0">
                <a:latin typeface="+mj-lt"/>
                <a:ea typeface="+mj-ea"/>
                <a:cs typeface="+mj-cs"/>
              </a:rPr>
              <a:t> Convention</a:t>
            </a:r>
            <a:endParaRPr lang="fr-CH" sz="2400" kern="0" dirty="0">
              <a:latin typeface="+mj-lt"/>
              <a:ea typeface="+mj-ea"/>
              <a:cs typeface="+mj-cs"/>
            </a:endParaRPr>
          </a:p>
        </p:txBody>
      </p:sp>
      <p:sp>
        <p:nvSpPr>
          <p:cNvPr id="10" name="Footer Placeholder 9"/>
          <p:cNvSpPr>
            <a:spLocks noGrp="1"/>
          </p:cNvSpPr>
          <p:nvPr>
            <p:ph type="ftr" sz="quarter" idx="4294967295"/>
          </p:nvPr>
        </p:nvSpPr>
        <p:spPr>
          <a:xfrm>
            <a:off x="5638800" y="6629400"/>
            <a:ext cx="3429000" cy="457200"/>
          </a:xfrm>
          <a:prstGeom prst="rect">
            <a:avLst/>
          </a:prstGeom>
        </p:spPr>
        <p:txBody>
          <a:bodyPr/>
          <a:lstStyle/>
          <a:p>
            <a:pPr>
              <a:defRPr/>
            </a:pPr>
            <a:endParaRPr lang="en-US" dirty="0"/>
          </a:p>
        </p:txBody>
      </p:sp>
      <p:sp>
        <p:nvSpPr>
          <p:cNvPr id="20" name="TextBox 19"/>
          <p:cNvSpPr txBox="1"/>
          <p:nvPr/>
        </p:nvSpPr>
        <p:spPr>
          <a:xfrm>
            <a:off x="228600" y="1268760"/>
            <a:ext cx="7924800" cy="3293209"/>
          </a:xfrm>
          <a:prstGeom prst="rect">
            <a:avLst/>
          </a:prstGeom>
          <a:noFill/>
        </p:spPr>
        <p:txBody>
          <a:bodyPr wrap="square">
            <a:spAutoFit/>
          </a:bodyPr>
          <a:lstStyle/>
          <a:p>
            <a:pPr marL="266700" indent="-266700" algn="just">
              <a:spcBef>
                <a:spcPts val="1200"/>
              </a:spcBef>
              <a:buFont typeface="Wingdings" pitchFamily="2" charset="2"/>
              <a:buChar char="§"/>
              <a:defRPr/>
            </a:pPr>
            <a:r>
              <a:rPr lang="en-US" sz="2000" b="1" dirty="0" smtClean="0"/>
              <a:t>To facilitate cross border transport of </a:t>
            </a:r>
            <a:r>
              <a:rPr lang="en-US" sz="2000" b="1" dirty="0" smtClean="0"/>
              <a:t>goods t</a:t>
            </a:r>
            <a:r>
              <a:rPr lang="fr-CH" sz="2000" b="1" dirty="0" err="1" smtClean="0"/>
              <a:t>hrough</a:t>
            </a:r>
            <a:r>
              <a:rPr lang="fr-CH" sz="2000" b="1" dirty="0" smtClean="0"/>
              <a:t> </a:t>
            </a:r>
            <a:r>
              <a:rPr lang="fr-CH" sz="2000" b="1" dirty="0" err="1" smtClean="0"/>
              <a:t>nationally</a:t>
            </a:r>
            <a:r>
              <a:rPr lang="fr-CH" sz="2000" b="1" dirty="0" smtClean="0"/>
              <a:t> </a:t>
            </a:r>
            <a:r>
              <a:rPr lang="fr-CH" sz="2000" b="1" dirty="0" err="1" smtClean="0"/>
              <a:t>coordinated</a:t>
            </a:r>
            <a:r>
              <a:rPr lang="fr-CH" sz="2000" b="1" dirty="0" smtClean="0"/>
              <a:t>, </a:t>
            </a:r>
            <a:r>
              <a:rPr lang="fr-CH" sz="2000" b="1" dirty="0" err="1" smtClean="0"/>
              <a:t>internationally</a:t>
            </a:r>
            <a:r>
              <a:rPr lang="fr-CH" sz="2000" b="1" dirty="0" smtClean="0"/>
              <a:t> </a:t>
            </a:r>
            <a:r>
              <a:rPr lang="fr-CH" sz="2000" b="1" dirty="0" err="1" smtClean="0"/>
              <a:t>harmonized</a:t>
            </a:r>
            <a:r>
              <a:rPr lang="fr-CH" sz="2000" b="1" dirty="0" smtClean="0"/>
              <a:t>, </a:t>
            </a:r>
            <a:r>
              <a:rPr lang="fr-CH" sz="2000" b="1" dirty="0" err="1" smtClean="0"/>
              <a:t>shorter</a:t>
            </a:r>
            <a:r>
              <a:rPr lang="fr-CH" sz="2000" b="1" dirty="0" smtClean="0"/>
              <a:t>, </a:t>
            </a:r>
            <a:r>
              <a:rPr lang="fr-CH" sz="2000" b="1" dirty="0" err="1" smtClean="0"/>
              <a:t>reduced</a:t>
            </a:r>
            <a:r>
              <a:rPr lang="fr-CH" sz="2000" b="1" dirty="0" smtClean="0"/>
              <a:t> </a:t>
            </a:r>
            <a:r>
              <a:rPr lang="fr-CH" sz="2000" b="1" dirty="0" err="1" smtClean="0"/>
              <a:t>formalities</a:t>
            </a:r>
            <a:r>
              <a:rPr lang="fr-CH" sz="2000" b="1" dirty="0" smtClean="0"/>
              <a:t> and </a:t>
            </a:r>
            <a:r>
              <a:rPr lang="fr-CH" sz="2000" b="1" dirty="0" err="1" smtClean="0"/>
              <a:t>controls</a:t>
            </a:r>
            <a:r>
              <a:rPr lang="fr-CH" sz="2000" b="1" dirty="0" smtClean="0"/>
              <a:t> </a:t>
            </a:r>
            <a:r>
              <a:rPr lang="fr-CH" sz="2000" b="1" dirty="0" smtClean="0"/>
              <a:t>of </a:t>
            </a:r>
            <a:r>
              <a:rPr lang="fr-CH" sz="2000" b="1" dirty="0" err="1" smtClean="0"/>
              <a:t>goods</a:t>
            </a:r>
            <a:r>
              <a:rPr lang="fr-CH" sz="2000" b="1" dirty="0" smtClean="0"/>
              <a:t> </a:t>
            </a:r>
            <a:r>
              <a:rPr lang="fr-CH" sz="2000" b="1" dirty="0" err="1" smtClean="0"/>
              <a:t>at</a:t>
            </a:r>
            <a:r>
              <a:rPr lang="fr-CH" sz="2000" b="1" dirty="0" smtClean="0"/>
              <a:t> </a:t>
            </a:r>
            <a:r>
              <a:rPr lang="fr-CH" sz="2000" b="1" dirty="0" err="1" smtClean="0"/>
              <a:t>borders</a:t>
            </a:r>
            <a:endParaRPr lang="fr-CH" sz="2000" b="1" dirty="0" smtClean="0"/>
          </a:p>
          <a:p>
            <a:pPr marL="266700" indent="-266700" algn="just">
              <a:spcBef>
                <a:spcPts val="1200"/>
              </a:spcBef>
              <a:defRPr/>
            </a:pPr>
            <a:r>
              <a:rPr lang="en-US" sz="2000" b="1" u="sng" dirty="0" smtClean="0">
                <a:solidFill>
                  <a:schemeClr val="accent1">
                    <a:lumMod val="75000"/>
                  </a:schemeClr>
                </a:solidFill>
              </a:rPr>
              <a:t>Benefits:</a:t>
            </a:r>
          </a:p>
          <a:p>
            <a:pPr>
              <a:buFont typeface="Arial" pitchFamily="34" charset="0"/>
              <a:buChar char="•"/>
            </a:pPr>
            <a:r>
              <a:rPr lang="fr-CH" sz="2000" b="1" dirty="0" smtClean="0"/>
              <a:t> </a:t>
            </a:r>
            <a:r>
              <a:rPr lang="fr-CH" sz="2000" b="1" dirty="0" err="1" smtClean="0"/>
              <a:t>Reduction</a:t>
            </a:r>
            <a:r>
              <a:rPr lang="fr-CH" sz="2000" b="1" dirty="0" smtClean="0"/>
              <a:t> </a:t>
            </a:r>
            <a:r>
              <a:rPr lang="fr-CH" sz="2000" b="1" dirty="0" smtClean="0"/>
              <a:t>of border </a:t>
            </a:r>
            <a:r>
              <a:rPr lang="fr-CH" sz="2000" b="1" dirty="0" err="1" smtClean="0"/>
              <a:t>delays</a:t>
            </a:r>
            <a:r>
              <a:rPr lang="fr-CH" sz="2000" b="1" dirty="0" smtClean="0"/>
              <a:t>,</a:t>
            </a:r>
          </a:p>
          <a:p>
            <a:pPr>
              <a:buFont typeface="Arial" pitchFamily="34" charset="0"/>
              <a:buChar char="•"/>
            </a:pPr>
            <a:r>
              <a:rPr lang="fr-CH" sz="2000" dirty="0" smtClean="0"/>
              <a:t> </a:t>
            </a:r>
            <a:r>
              <a:rPr lang="fr-CH" sz="2000" b="1" dirty="0" err="1" smtClean="0"/>
              <a:t>Reduction</a:t>
            </a:r>
            <a:r>
              <a:rPr lang="fr-CH" sz="2000" b="1" dirty="0" smtClean="0"/>
              <a:t> </a:t>
            </a:r>
            <a:r>
              <a:rPr lang="fr-CH" sz="2000" b="1" dirty="0" smtClean="0"/>
              <a:t>of transport </a:t>
            </a:r>
            <a:r>
              <a:rPr lang="fr-CH" sz="2000" b="1" dirty="0" err="1" smtClean="0"/>
              <a:t>costs</a:t>
            </a:r>
            <a:endParaRPr lang="fr-CH" sz="2000" b="1" dirty="0" smtClean="0"/>
          </a:p>
          <a:p>
            <a:pPr>
              <a:buFont typeface="Arial" pitchFamily="34" charset="0"/>
              <a:buChar char="•"/>
            </a:pPr>
            <a:r>
              <a:rPr lang="en-US" sz="2000" dirty="0" smtClean="0"/>
              <a:t> </a:t>
            </a:r>
            <a:r>
              <a:rPr lang="en-US" sz="2000" b="1" dirty="0" smtClean="0"/>
              <a:t>Reduction </a:t>
            </a:r>
            <a:r>
              <a:rPr lang="en-US" sz="2000" b="1" dirty="0" smtClean="0"/>
              <a:t>of trade transaction </a:t>
            </a:r>
            <a:r>
              <a:rPr lang="en-US" sz="2000" b="1" dirty="0" smtClean="0"/>
              <a:t>costs</a:t>
            </a:r>
            <a:endParaRPr lang="en-US" sz="2000" b="1" dirty="0" smtClean="0"/>
          </a:p>
          <a:p>
            <a:pPr>
              <a:buFont typeface="Arial" pitchFamily="34" charset="0"/>
              <a:buChar char="•"/>
            </a:pPr>
            <a:r>
              <a:rPr lang="en-US" sz="2000" dirty="0" smtClean="0"/>
              <a:t> </a:t>
            </a:r>
            <a:r>
              <a:rPr lang="en-US" sz="2000" b="1" dirty="0" smtClean="0"/>
              <a:t>Reduction of border operating costs for </a:t>
            </a:r>
            <a:r>
              <a:rPr lang="en-US" sz="2000" b="1" dirty="0" smtClean="0"/>
              <a:t>State </a:t>
            </a:r>
            <a:r>
              <a:rPr lang="fr-CH" sz="2000" b="1" dirty="0" smtClean="0"/>
              <a:t>budget</a:t>
            </a:r>
            <a:endParaRPr lang="fr-CH" sz="2000" b="1" dirty="0" smtClean="0"/>
          </a:p>
          <a:p>
            <a:pPr>
              <a:buFont typeface="Arial" pitchFamily="34" charset="0"/>
              <a:buChar char="•"/>
            </a:pPr>
            <a:r>
              <a:rPr lang="en-US" sz="2000" dirty="0" smtClean="0"/>
              <a:t> </a:t>
            </a:r>
            <a:r>
              <a:rPr lang="en-US" sz="2000" b="1" dirty="0" smtClean="0"/>
              <a:t>More efficient investments in border facilities</a:t>
            </a:r>
            <a:endParaRPr lang="fr-CH" sz="2000" b="1" dirty="0">
              <a:solidFill>
                <a:schemeClr val="accent3"/>
              </a:solidFill>
            </a:endParaRPr>
          </a:p>
          <a:p>
            <a:pPr>
              <a:defRPr/>
            </a:pPr>
            <a:endParaRPr lang="fr-CH" dirty="0"/>
          </a:p>
        </p:txBody>
      </p:sp>
      <p:pic>
        <p:nvPicPr>
          <p:cNvPr id="14" name="Picture 4"/>
          <p:cNvPicPr>
            <a:picLocks noChangeAspect="1" noChangeArrowheads="1"/>
          </p:cNvPicPr>
          <p:nvPr/>
        </p:nvPicPr>
        <p:blipFill>
          <a:blip r:embed="rId2" cstate="screen"/>
          <a:srcRect/>
          <a:stretch>
            <a:fillRect/>
          </a:stretch>
        </p:blipFill>
        <p:spPr bwMode="auto">
          <a:xfrm>
            <a:off x="7092280" y="2492896"/>
            <a:ext cx="1439452" cy="197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2"/>
          <p:cNvPicPr>
            <a:picLocks noChangeAspect="1" noChangeArrowheads="1"/>
          </p:cNvPicPr>
          <p:nvPr/>
        </p:nvPicPr>
        <p:blipFill>
          <a:blip r:embed="rId3" cstate="print"/>
          <a:srcRect/>
          <a:stretch>
            <a:fillRect/>
          </a:stretch>
        </p:blipFill>
        <p:spPr bwMode="auto">
          <a:xfrm>
            <a:off x="1115616" y="4365104"/>
            <a:ext cx="1549041" cy="2134344"/>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a:sp3d>
            <a:bevelT/>
          </a:sp3d>
        </p:spPr>
      </p:pic>
      <p:pic>
        <p:nvPicPr>
          <p:cNvPr id="16" name="Picture 4"/>
          <p:cNvPicPr>
            <a:picLocks noChangeAspect="1" noChangeArrowheads="1"/>
          </p:cNvPicPr>
          <p:nvPr/>
        </p:nvPicPr>
        <p:blipFill>
          <a:blip r:embed="rId4" cstate="print"/>
          <a:srcRect/>
          <a:stretch>
            <a:fillRect/>
          </a:stretch>
        </p:blipFill>
        <p:spPr bwMode="auto">
          <a:xfrm>
            <a:off x="3923928" y="4365104"/>
            <a:ext cx="1584176" cy="2097964"/>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a:sp3d>
            <a:bevelT/>
          </a:sp3d>
        </p:spPr>
      </p:pic>
      <p:pic>
        <p:nvPicPr>
          <p:cNvPr id="17" name="Picture 4" descr="C:\Documents and Settings\smorin\Desktop\js13n_truck_wideweb__470x310,0.jpg"/>
          <p:cNvPicPr>
            <a:picLocks noChangeAspect="1" noChangeArrowheads="1"/>
          </p:cNvPicPr>
          <p:nvPr/>
        </p:nvPicPr>
        <p:blipFill>
          <a:blip r:embed="rId5" cstate="print"/>
          <a:srcRect/>
          <a:stretch>
            <a:fillRect/>
          </a:stretch>
        </p:blipFill>
        <p:spPr bwMode="auto">
          <a:xfrm>
            <a:off x="6660232" y="4797152"/>
            <a:ext cx="1152128" cy="144367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p:txBody>
          <a:bodyPr/>
          <a:lstStyle/>
          <a:p>
            <a:pPr>
              <a:defRPr/>
            </a:pPr>
            <a:r>
              <a:rPr lang="en-US" sz="2800" dirty="0" smtClean="0"/>
              <a:t>Hard and soft infrastructure</a:t>
            </a:r>
            <a:endParaRPr lang="ru-RU" sz="2800" dirty="0"/>
          </a:p>
        </p:txBody>
      </p:sp>
      <p:pic>
        <p:nvPicPr>
          <p:cNvPr id="6148" name="Picture 4" descr="cover_eng_Page_1"/>
          <p:cNvPicPr>
            <a:picLocks noChangeAspect="1" noChangeArrowheads="1"/>
          </p:cNvPicPr>
          <p:nvPr/>
        </p:nvPicPr>
        <p:blipFill>
          <a:blip r:embed="rId2" cstate="print"/>
          <a:srcRect/>
          <a:stretch>
            <a:fillRect/>
          </a:stretch>
        </p:blipFill>
        <p:spPr bwMode="auto">
          <a:xfrm>
            <a:off x="684213" y="1484313"/>
            <a:ext cx="3411537" cy="511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9" name="Picture 5"/>
          <p:cNvPicPr>
            <a:picLocks noChangeAspect="1" noChangeArrowheads="1"/>
          </p:cNvPicPr>
          <p:nvPr/>
        </p:nvPicPr>
        <p:blipFill>
          <a:blip r:embed="rId3" cstate="print"/>
          <a:srcRect/>
          <a:stretch>
            <a:fillRect/>
          </a:stretch>
        </p:blipFill>
        <p:spPr bwMode="auto">
          <a:xfrm>
            <a:off x="4716463" y="1484313"/>
            <a:ext cx="3854450" cy="297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50" name="Picture 8"/>
          <p:cNvPicPr>
            <a:picLocks noChangeAspect="1" noChangeArrowheads="1"/>
          </p:cNvPicPr>
          <p:nvPr/>
        </p:nvPicPr>
        <p:blipFill>
          <a:blip r:embed="rId4" cstate="print"/>
          <a:srcRect/>
          <a:stretch>
            <a:fillRect/>
          </a:stretch>
        </p:blipFill>
        <p:spPr bwMode="auto">
          <a:xfrm>
            <a:off x="4716462" y="4451351"/>
            <a:ext cx="3858768" cy="21301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 Template  Watermark 4-3">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solidFill>
            <a:schemeClr val="accent3"/>
          </a:solidFill>
        </a:ln>
      </a:spPr>
      <a:bodyPr rtlCol="0" anchor="ctr">
        <a:normAutofit/>
      </a:bodyPr>
      <a:lstStyle>
        <a:defPPr algn="ctr">
          <a:defRPr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Passenger Transport">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11.xml><?xml version="1.0" encoding="utf-8"?>
<a:theme xmlns:a="http://schemas.openxmlformats.org/drawingml/2006/main" name="1_Key messages 2">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6350">
          <a:noFill/>
        </a:ln>
        <a:effectLst/>
      </a:spPr>
      <a:bodyPr rtlCol="0" anchor="ctr">
        <a:normAutofit/>
      </a:bodyPr>
      <a:lstStyle>
        <a:defPPr algn="ctr">
          <a:defRPr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accent4">
                <a:lumMod val="60000"/>
                <a:lumOff val="40000"/>
              </a:schemeClr>
            </a:solidFill>
          </a:defRPr>
        </a:defPPr>
      </a:lstStyle>
    </a:txDef>
  </a:objectDefaults>
  <a:extraClrSchemeLst/>
</a:theme>
</file>

<file path=ppt/theme/theme12.xml><?xml version="1.0" encoding="utf-8"?>
<a:theme xmlns:a="http://schemas.openxmlformats.org/drawingml/2006/main" name="Picture Slides">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3200" baseline="0" dirty="0" smtClean="0">
            <a:solidFill>
              <a:schemeClr val="tx1"/>
            </a:solidFill>
          </a:defRPr>
        </a:defPPr>
      </a:lstStyle>
    </a:txDef>
  </a:objectDefaults>
  <a:extraClrSchemeLst/>
</a:theme>
</file>

<file path=ppt/theme/theme13.xml><?xml version="1.0" encoding="utf-8"?>
<a:theme xmlns:a="http://schemas.openxmlformats.org/drawingml/2006/main" name="Closure page">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3"/>
          </a:solid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lumMod val="75000"/>
                <a:lumOff val="25000"/>
              </a:schemeClr>
            </a:soli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3.xml><?xml version="1.0" encoding="utf-8"?>
<a:theme xmlns:a="http://schemas.openxmlformats.org/drawingml/2006/main" name="Globe">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4.xml><?xml version="1.0" encoding="utf-8"?>
<a:theme xmlns:a="http://schemas.openxmlformats.org/drawingml/2006/main" name="Academy">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5.xml><?xml version="1.0" encoding="utf-8"?>
<a:theme xmlns:a="http://schemas.openxmlformats.org/drawingml/2006/main" name="TIR">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6.xml><?xml version="1.0" encoding="utf-8"?>
<a:theme xmlns:a="http://schemas.openxmlformats.org/drawingml/2006/main" name="Sustainable Development">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7.xml><?xml version="1.0" encoding="utf-8"?>
<a:theme xmlns:a="http://schemas.openxmlformats.org/drawingml/2006/main" name="Facilitation">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8.xml><?xml version="1.0" encoding="utf-8"?>
<a:theme xmlns:a="http://schemas.openxmlformats.org/drawingml/2006/main" name="Goods Transport">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9.xml><?xml version="1.0" encoding="utf-8"?>
<a:theme xmlns:a="http://schemas.openxmlformats.org/drawingml/2006/main" name="Taxi">
  <a:themeElements>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noFill/>
        </a:ln>
        <a:effectLst/>
      </a:spPr>
      <a:bodyPr rtlCol="0" anchor="ctr">
        <a:norm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normAutofit/>
      </a:bodyPr>
      <a:lstStyle>
        <a:defPPr>
          <a:defRPr sz="1800" baseline="0" dirty="0" err="1" smtClean="0">
            <a:solidFill>
              <a:schemeClr val="tx1"/>
            </a:solidFill>
          </a:defRPr>
        </a:defPPr>
      </a:lstStyle>
    </a:txDef>
  </a:objectDefaults>
  <a:extraClrSchemeLst/>
</a:theme>
</file>

<file path=ppt/theme/themeOverride1.xml><?xml version="1.0" encoding="utf-8"?>
<a:themeOverride xmlns:a="http://schemas.openxmlformats.org/drawingml/2006/main">
  <a:clrScheme name="IRU">
    <a:dk1>
      <a:srgbClr val="3F3F3F"/>
    </a:dk1>
    <a:lt1>
      <a:sysClr val="window" lastClr="FFFFFF"/>
    </a:lt1>
    <a:dk2>
      <a:srgbClr val="3F3F3F"/>
    </a:dk2>
    <a:lt2>
      <a:srgbClr val="FFFFFF"/>
    </a:lt2>
    <a:accent1>
      <a:srgbClr val="0059C2"/>
    </a:accent1>
    <a:accent2>
      <a:srgbClr val="5EB130"/>
    </a:accent2>
    <a:accent3>
      <a:srgbClr val="EB1719"/>
    </a:accent3>
    <a:accent4>
      <a:srgbClr val="7393B3"/>
    </a:accent4>
    <a:accent5>
      <a:srgbClr val="433C8B"/>
    </a:accent5>
    <a:accent6>
      <a:srgbClr val="E1DEDA"/>
    </a:accent6>
    <a:hlink>
      <a:srgbClr val="0059C2"/>
    </a:hlink>
    <a:folHlink>
      <a:srgbClr val="0059C2"/>
    </a:folHlink>
  </a:clrScheme>
</a:themeOverride>
</file>

<file path=docProps/app.xml><?xml version="1.0" encoding="utf-8"?>
<Properties xmlns="http://schemas.openxmlformats.org/officeDocument/2006/extended-properties" xmlns:vt="http://schemas.openxmlformats.org/officeDocument/2006/docPropsVTypes">
  <Template>New Template  Watermark 4-3</Template>
  <TotalTime>1733</TotalTime>
  <Words>515</Words>
  <Application>Microsoft Office PowerPoint</Application>
  <PresentationFormat>On-screen Show (4:3)</PresentationFormat>
  <Paragraphs>81</Paragraphs>
  <Slides>16</Slides>
  <Notes>2</Notes>
  <HiddenSlides>0</HiddenSlides>
  <MMClips>0</MMClips>
  <ScaleCrop>false</ScaleCrop>
  <HeadingPairs>
    <vt:vector size="4" baseType="variant">
      <vt:variant>
        <vt:lpstr>Theme</vt:lpstr>
      </vt:variant>
      <vt:variant>
        <vt:i4>13</vt:i4>
      </vt:variant>
      <vt:variant>
        <vt:lpstr>Slide Titles</vt:lpstr>
      </vt:variant>
      <vt:variant>
        <vt:i4>16</vt:i4>
      </vt:variant>
    </vt:vector>
  </HeadingPairs>
  <TitlesOfParts>
    <vt:vector size="29" baseType="lpstr">
      <vt:lpstr>New Template  Watermark 4-3</vt:lpstr>
      <vt:lpstr>Slides</vt:lpstr>
      <vt:lpstr>Globe</vt:lpstr>
      <vt:lpstr>Academy</vt:lpstr>
      <vt:lpstr>TIR</vt:lpstr>
      <vt:lpstr>Sustainable Development</vt:lpstr>
      <vt:lpstr>Facilitation</vt:lpstr>
      <vt:lpstr>Goods Transport</vt:lpstr>
      <vt:lpstr>Taxi</vt:lpstr>
      <vt:lpstr>Passenger Transport</vt:lpstr>
      <vt:lpstr>1_Key messages 2</vt:lpstr>
      <vt:lpstr>Picture Slides</vt:lpstr>
      <vt:lpstr>Closure page</vt:lpstr>
      <vt:lpstr>UNECE legal instruments and the private sector</vt:lpstr>
      <vt:lpstr>This is the IRU</vt:lpstr>
      <vt:lpstr>Evolution of IRU Membership</vt:lpstr>
      <vt:lpstr>IRU Partner Organisations</vt:lpstr>
      <vt:lpstr>4 priority areas</vt:lpstr>
      <vt:lpstr>Implement key UN facilitation instruments to allow road transport to drive trade and achieve the SDGs!</vt:lpstr>
      <vt:lpstr>Slide 7</vt:lpstr>
      <vt:lpstr>Slide 8</vt:lpstr>
      <vt:lpstr>Hard and soft infrastructure</vt:lpstr>
      <vt:lpstr>IRU/UNOPS Investment Forum, 28 April</vt:lpstr>
      <vt:lpstr>Slide 11</vt:lpstr>
      <vt:lpstr>Daily telecommunications activities</vt:lpstr>
      <vt:lpstr>Slide 13</vt:lpstr>
      <vt:lpstr>IRU-UNMAS: Demining Afghanistan – an innovative public-private partnership</vt:lpstr>
      <vt:lpstr>Safety &amp; Security</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IRU 2014</dc:title>
  <dc:creator>Awatts</dc:creator>
  <cp:lastModifiedBy>ofrolova</cp:lastModifiedBy>
  <cp:revision>158</cp:revision>
  <dcterms:created xsi:type="dcterms:W3CDTF">2013-12-24T10:10:45Z</dcterms:created>
  <dcterms:modified xsi:type="dcterms:W3CDTF">2014-05-23T14:05:58Z</dcterms:modified>
</cp:coreProperties>
</file>