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0" r:id="rId1"/>
    <p:sldMasterId id="2147484199" r:id="rId2"/>
  </p:sldMasterIdLst>
  <p:notesMasterIdLst>
    <p:notesMasterId r:id="rId29"/>
  </p:notesMasterIdLst>
  <p:handoutMasterIdLst>
    <p:handoutMasterId r:id="rId30"/>
  </p:handoutMasterIdLst>
  <p:sldIdLst>
    <p:sldId id="766" r:id="rId3"/>
    <p:sldId id="767" r:id="rId4"/>
    <p:sldId id="768" r:id="rId5"/>
    <p:sldId id="769" r:id="rId6"/>
    <p:sldId id="770" r:id="rId7"/>
    <p:sldId id="771" r:id="rId8"/>
    <p:sldId id="775" r:id="rId9"/>
    <p:sldId id="776" r:id="rId10"/>
    <p:sldId id="777" r:id="rId11"/>
    <p:sldId id="778" r:id="rId12"/>
    <p:sldId id="779" r:id="rId13"/>
    <p:sldId id="772" r:id="rId14"/>
    <p:sldId id="773" r:id="rId15"/>
    <p:sldId id="774" r:id="rId16"/>
    <p:sldId id="759" r:id="rId17"/>
    <p:sldId id="762" r:id="rId18"/>
    <p:sldId id="785" r:id="rId19"/>
    <p:sldId id="763" r:id="rId20"/>
    <p:sldId id="721" r:id="rId21"/>
    <p:sldId id="764" r:id="rId22"/>
    <p:sldId id="781" r:id="rId23"/>
    <p:sldId id="780" r:id="rId24"/>
    <p:sldId id="782" r:id="rId25"/>
    <p:sldId id="783" r:id="rId26"/>
    <p:sldId id="784" r:id="rId27"/>
    <p:sldId id="726" r:id="rId28"/>
  </p:sldIdLst>
  <p:sldSz cx="9144000" cy="6858000" type="screen4x3"/>
  <p:notesSz cx="6718300" cy="9855200"/>
  <p:defaultTextStyle>
    <a:defPPr>
      <a:defRPr lang="en-US"/>
    </a:defPPr>
    <a:lvl1pPr algn="l" rtl="0" fontAlgn="base">
      <a:spcBef>
        <a:spcPct val="0"/>
      </a:spcBef>
      <a:spcAft>
        <a:spcPct val="0"/>
      </a:spcAft>
      <a:defRPr sz="1400" b="1" i="1" kern="1200">
        <a:solidFill>
          <a:schemeClr val="bg1"/>
        </a:solidFill>
        <a:latin typeface="Arial" charset="0"/>
        <a:ea typeface="+mn-ea"/>
        <a:cs typeface="Arial" charset="0"/>
      </a:defRPr>
    </a:lvl1pPr>
    <a:lvl2pPr marL="457200" algn="l" rtl="0" fontAlgn="base">
      <a:spcBef>
        <a:spcPct val="0"/>
      </a:spcBef>
      <a:spcAft>
        <a:spcPct val="0"/>
      </a:spcAft>
      <a:defRPr sz="1400" b="1" i="1" kern="1200">
        <a:solidFill>
          <a:schemeClr val="bg1"/>
        </a:solidFill>
        <a:latin typeface="Arial" charset="0"/>
        <a:ea typeface="+mn-ea"/>
        <a:cs typeface="Arial" charset="0"/>
      </a:defRPr>
    </a:lvl2pPr>
    <a:lvl3pPr marL="914400" algn="l" rtl="0" fontAlgn="base">
      <a:spcBef>
        <a:spcPct val="0"/>
      </a:spcBef>
      <a:spcAft>
        <a:spcPct val="0"/>
      </a:spcAft>
      <a:defRPr sz="1400" b="1" i="1" kern="1200">
        <a:solidFill>
          <a:schemeClr val="bg1"/>
        </a:solidFill>
        <a:latin typeface="Arial" charset="0"/>
        <a:ea typeface="+mn-ea"/>
        <a:cs typeface="Arial" charset="0"/>
      </a:defRPr>
    </a:lvl3pPr>
    <a:lvl4pPr marL="1371600" algn="l" rtl="0" fontAlgn="base">
      <a:spcBef>
        <a:spcPct val="0"/>
      </a:spcBef>
      <a:spcAft>
        <a:spcPct val="0"/>
      </a:spcAft>
      <a:defRPr sz="1400" b="1" i="1" kern="1200">
        <a:solidFill>
          <a:schemeClr val="bg1"/>
        </a:solidFill>
        <a:latin typeface="Arial" charset="0"/>
        <a:ea typeface="+mn-ea"/>
        <a:cs typeface="Arial" charset="0"/>
      </a:defRPr>
    </a:lvl4pPr>
    <a:lvl5pPr marL="1828800" algn="l" rtl="0" fontAlgn="base">
      <a:spcBef>
        <a:spcPct val="0"/>
      </a:spcBef>
      <a:spcAft>
        <a:spcPct val="0"/>
      </a:spcAft>
      <a:defRPr sz="1400" b="1" i="1" kern="1200">
        <a:solidFill>
          <a:schemeClr val="bg1"/>
        </a:solidFill>
        <a:latin typeface="Arial" charset="0"/>
        <a:ea typeface="+mn-ea"/>
        <a:cs typeface="Arial" charset="0"/>
      </a:defRPr>
    </a:lvl5pPr>
    <a:lvl6pPr marL="2286000" algn="l" defTabSz="914400" rtl="0" eaLnBrk="1" latinLnBrk="0" hangingPunct="1">
      <a:defRPr sz="1400" b="1" i="1" kern="1200">
        <a:solidFill>
          <a:schemeClr val="bg1"/>
        </a:solidFill>
        <a:latin typeface="Arial" charset="0"/>
        <a:ea typeface="+mn-ea"/>
        <a:cs typeface="Arial" charset="0"/>
      </a:defRPr>
    </a:lvl6pPr>
    <a:lvl7pPr marL="2743200" algn="l" defTabSz="914400" rtl="0" eaLnBrk="1" latinLnBrk="0" hangingPunct="1">
      <a:defRPr sz="1400" b="1" i="1" kern="1200">
        <a:solidFill>
          <a:schemeClr val="bg1"/>
        </a:solidFill>
        <a:latin typeface="Arial" charset="0"/>
        <a:ea typeface="+mn-ea"/>
        <a:cs typeface="Arial" charset="0"/>
      </a:defRPr>
    </a:lvl7pPr>
    <a:lvl8pPr marL="3200400" algn="l" defTabSz="914400" rtl="0" eaLnBrk="1" latinLnBrk="0" hangingPunct="1">
      <a:defRPr sz="1400" b="1" i="1" kern="1200">
        <a:solidFill>
          <a:schemeClr val="bg1"/>
        </a:solidFill>
        <a:latin typeface="Arial" charset="0"/>
        <a:ea typeface="+mn-ea"/>
        <a:cs typeface="Arial" charset="0"/>
      </a:defRPr>
    </a:lvl8pPr>
    <a:lvl9pPr marL="3657600" algn="l" defTabSz="914400" rtl="0" eaLnBrk="1" latinLnBrk="0" hangingPunct="1">
      <a:defRPr sz="1400" b="1" i="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336699"/>
    <a:srgbClr val="007CBA"/>
    <a:srgbClr val="008000"/>
    <a:srgbClr val="00CC00"/>
    <a:srgbClr val="FF3300"/>
    <a:srgbClr val="FFFFCC"/>
    <a:srgbClr val="FFFF99"/>
    <a:srgbClr val="66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0" autoAdjust="0"/>
    <p:restoredTop sz="99634" autoAdjust="0"/>
  </p:normalViewPr>
  <p:slideViewPr>
    <p:cSldViewPr snapToGrid="0">
      <p:cViewPr>
        <p:scale>
          <a:sx n="84" d="100"/>
          <a:sy n="84" d="100"/>
        </p:scale>
        <p:origin x="-1218" y="-438"/>
      </p:cViewPr>
      <p:guideLst>
        <p:guide orient="horz" pos="2160"/>
        <p:guide orient="horz" pos="1429"/>
        <p:guide/>
      </p:guideLst>
    </p:cSldViewPr>
  </p:slideViewPr>
  <p:outlineViewPr>
    <p:cViewPr>
      <p:scale>
        <a:sx n="33" d="100"/>
        <a:sy n="33" d="100"/>
      </p:scale>
      <p:origin x="0" y="5049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96"/>
      </p:cViewPr>
      <p:guideLst>
        <p:guide orient="horz" pos="3105"/>
        <p:guide pos="211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9890A-F4EB-4861-9969-D522336B9659}" type="doc">
      <dgm:prSet loTypeId="urn:microsoft.com/office/officeart/2005/8/layout/default#1" loCatId="list" qsTypeId="urn:microsoft.com/office/officeart/2005/8/quickstyle/simple3" qsCatId="simple" csTypeId="urn:microsoft.com/office/officeart/2005/8/colors/colorful2" csCatId="colorful" phldr="1"/>
      <dgm:spPr/>
      <dgm:t>
        <a:bodyPr/>
        <a:lstStyle/>
        <a:p>
          <a:endParaRPr lang="en-GB"/>
        </a:p>
      </dgm:t>
    </dgm:pt>
    <dgm:pt modelId="{36F6D745-6AC4-4CB4-9C16-07697E49E80B}">
      <dgm:prSet phldrT="[Text]" custT="1"/>
      <dgm:spPr/>
      <dgm:t>
        <a:bodyPr/>
        <a:lstStyle/>
        <a:p>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Seasonality</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on</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demand</a:t>
          </a:r>
          <a:endParaRPr lang="en-GB" sz="2000" b="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CF79EFC6-91E3-4A00-85EF-F1EDF84E3390}" type="parTrans" cxnId="{1CF2421D-6ED3-47D7-B367-C1ECA95C7E53}">
      <dgm:prSet/>
      <dgm:spPr/>
      <dgm:t>
        <a:bodyPr/>
        <a:lstStyle/>
        <a:p>
          <a:endParaRPr lang="en-GB"/>
        </a:p>
      </dgm:t>
    </dgm:pt>
    <dgm:pt modelId="{8966E71F-0EA8-460C-9138-F531790DD220}" type="sibTrans" cxnId="{1CF2421D-6ED3-47D7-B367-C1ECA95C7E53}">
      <dgm:prSet/>
      <dgm:spPr/>
      <dgm:t>
        <a:bodyPr/>
        <a:lstStyle/>
        <a:p>
          <a:endParaRPr lang="en-GB"/>
        </a:p>
      </dgm:t>
    </dgm:pt>
    <dgm:pt modelId="{B0B73EA9-2AF1-4DC0-B02C-AC357AE1E130}">
      <dgm:prSet phldrT="[Text]" custT="1">
        <dgm:style>
          <a:lnRef idx="3">
            <a:schemeClr val="lt1"/>
          </a:lnRef>
          <a:fillRef idx="1">
            <a:schemeClr val="accent2"/>
          </a:fillRef>
          <a:effectRef idx="1">
            <a:schemeClr val="accent2"/>
          </a:effectRef>
          <a:fontRef idx="minor">
            <a:schemeClr val="lt1"/>
          </a:fontRef>
        </dgm:style>
      </dgm:prSet>
      <dgm:spPr/>
      <dgm:t>
        <a:bodyPr/>
        <a:lstStyle/>
        <a:p>
          <a:r>
            <a:rPr lang="es-ES" sz="1400" b="1" dirty="0" err="1" smtClean="0">
              <a:latin typeface="Verdana" panose="020B0604030504040204" pitchFamily="34" charset="0"/>
              <a:ea typeface="Verdana" panose="020B0604030504040204" pitchFamily="34" charset="0"/>
              <a:cs typeface="Verdana" panose="020B0604030504040204" pitchFamily="34" charset="0"/>
            </a:rPr>
            <a:t>Lack</a:t>
          </a:r>
          <a:r>
            <a:rPr lang="es-ES" sz="1400" b="1" dirty="0" smtClean="0">
              <a:latin typeface="Verdana" panose="020B0604030504040204" pitchFamily="34" charset="0"/>
              <a:ea typeface="Verdana" panose="020B0604030504040204" pitchFamily="34" charset="0"/>
              <a:cs typeface="Verdana" panose="020B0604030504040204" pitchFamily="34" charset="0"/>
            </a:rPr>
            <a:t> of </a:t>
          </a:r>
          <a:r>
            <a:rPr lang="es-ES" sz="1400" b="1" dirty="0" err="1" smtClean="0">
              <a:latin typeface="Verdana" panose="020B0604030504040204" pitchFamily="34" charset="0"/>
              <a:ea typeface="Verdana" panose="020B0604030504040204" pitchFamily="34" charset="0"/>
              <a:cs typeface="Verdana" panose="020B0604030504040204" pitchFamily="34" charset="0"/>
            </a:rPr>
            <a:t>transparency</a:t>
          </a:r>
          <a:r>
            <a:rPr lang="es-ES" sz="1400" b="1" dirty="0" smtClean="0">
              <a:latin typeface="Verdana" panose="020B0604030504040204" pitchFamily="34" charset="0"/>
              <a:ea typeface="Verdana" panose="020B0604030504040204" pitchFamily="34" charset="0"/>
              <a:cs typeface="Verdana" panose="020B0604030504040204" pitchFamily="34" charset="0"/>
            </a:rPr>
            <a:t> and </a:t>
          </a:r>
          <a:r>
            <a:rPr lang="es-ES" sz="1400" b="1" dirty="0" err="1" smtClean="0">
              <a:latin typeface="Verdana" panose="020B0604030504040204" pitchFamily="34" charset="0"/>
              <a:ea typeface="Verdana" panose="020B0604030504040204" pitchFamily="34" charset="0"/>
              <a:cs typeface="Verdana" panose="020B0604030504040204" pitchFamily="34" charset="0"/>
            </a:rPr>
            <a:t>coherence</a:t>
          </a:r>
          <a:r>
            <a:rPr lang="es-ES" sz="1400" b="1" dirty="0" smtClean="0">
              <a:latin typeface="Verdana" panose="020B0604030504040204" pitchFamily="34" charset="0"/>
              <a:ea typeface="Verdana" panose="020B0604030504040204" pitchFamily="34" charset="0"/>
              <a:cs typeface="Verdana" panose="020B0604030504040204" pitchFamily="34" charset="0"/>
            </a:rPr>
            <a:t> in </a:t>
          </a:r>
          <a:r>
            <a:rPr lang="es-ES" sz="1400" b="1" dirty="0" err="1" smtClean="0">
              <a:latin typeface="Verdana" panose="020B0604030504040204" pitchFamily="34" charset="0"/>
              <a:ea typeface="Verdana" panose="020B0604030504040204" pitchFamily="34" charset="0"/>
              <a:cs typeface="Verdana" panose="020B0604030504040204" pitchFamily="34" charset="0"/>
            </a:rPr>
            <a:t>quality</a:t>
          </a:r>
          <a:r>
            <a:rPr lang="es-ES" sz="1400" b="1" dirty="0" smtClean="0">
              <a:latin typeface="Verdana" panose="020B0604030504040204" pitchFamily="34" charset="0"/>
              <a:ea typeface="Verdana" panose="020B0604030504040204" pitchFamily="34" charset="0"/>
              <a:cs typeface="Verdana" panose="020B0604030504040204" pitchFamily="34" charset="0"/>
            </a:rPr>
            <a:t> </a:t>
          </a:r>
          <a:r>
            <a:rPr lang="es-ES" sz="1400" b="1" dirty="0" err="1" smtClean="0">
              <a:latin typeface="Verdana" panose="020B0604030504040204" pitchFamily="34" charset="0"/>
              <a:ea typeface="Verdana" panose="020B0604030504040204" pitchFamily="34" charset="0"/>
              <a:cs typeface="Verdana" panose="020B0604030504040204" pitchFamily="34" charset="0"/>
            </a:rPr>
            <a:t>evaluation</a:t>
          </a:r>
          <a:r>
            <a:rPr lang="es-ES" sz="1400" b="1" dirty="0" smtClean="0">
              <a:latin typeface="Verdana" panose="020B0604030504040204" pitchFamily="34" charset="0"/>
              <a:ea typeface="Verdana" panose="020B0604030504040204" pitchFamily="34" charset="0"/>
              <a:cs typeface="Verdana" panose="020B0604030504040204" pitchFamily="34" charset="0"/>
            </a:rPr>
            <a:t> </a:t>
          </a:r>
          <a:r>
            <a:rPr lang="es-ES" sz="1400" b="1" dirty="0" err="1" smtClean="0">
              <a:latin typeface="Verdana" panose="020B0604030504040204" pitchFamily="34" charset="0"/>
              <a:ea typeface="Verdana" panose="020B0604030504040204" pitchFamily="34" charset="0"/>
              <a:cs typeface="Verdana" panose="020B0604030504040204" pitchFamily="34" charset="0"/>
            </a:rPr>
            <a:t>schemes</a:t>
          </a:r>
          <a:endParaRPr lang="en-GB" sz="1400" b="1" dirty="0">
            <a:latin typeface="Verdana" panose="020B0604030504040204" pitchFamily="34" charset="0"/>
            <a:ea typeface="Verdana" panose="020B0604030504040204" pitchFamily="34" charset="0"/>
            <a:cs typeface="Verdana" panose="020B0604030504040204" pitchFamily="34" charset="0"/>
          </a:endParaRPr>
        </a:p>
      </dgm:t>
    </dgm:pt>
    <dgm:pt modelId="{69CB8997-8617-4DDF-B187-4CB2BDCF61FA}" type="parTrans" cxnId="{005C8578-2526-4AFF-AD87-BB095998604F}">
      <dgm:prSet/>
      <dgm:spPr/>
      <dgm:t>
        <a:bodyPr/>
        <a:lstStyle/>
        <a:p>
          <a:endParaRPr lang="en-GB"/>
        </a:p>
      </dgm:t>
    </dgm:pt>
    <dgm:pt modelId="{1E3A9BB6-BFD1-4187-A39C-A51C7BF92468}" type="sibTrans" cxnId="{005C8578-2526-4AFF-AD87-BB095998604F}">
      <dgm:prSet/>
      <dgm:spPr/>
      <dgm:t>
        <a:bodyPr/>
        <a:lstStyle/>
        <a:p>
          <a:endParaRPr lang="en-GB"/>
        </a:p>
      </dgm:t>
    </dgm:pt>
    <dgm:pt modelId="{31738625-EEA3-4B4E-B72F-9B048A5F2647}">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GB" altLang="en-US" sz="1800" b="1" dirty="0" smtClean="0">
              <a:latin typeface="Verdana" panose="020B0604030504040204" pitchFamily="34" charset="0"/>
              <a:ea typeface="Verdana" panose="020B0604030504040204" pitchFamily="34" charset="0"/>
              <a:cs typeface="Verdana" panose="020B0604030504040204" pitchFamily="34" charset="0"/>
            </a:rPr>
            <a:t>Lack of policy coordination </a:t>
          </a:r>
          <a:endParaRPr lang="en-GB" sz="1800" dirty="0"/>
        </a:p>
      </dgm:t>
    </dgm:pt>
    <dgm:pt modelId="{DD6B9716-2C2B-42CA-8D32-5A54897118F6}" type="parTrans" cxnId="{870699E4-7F4A-41C3-A105-C44651DF701A}">
      <dgm:prSet/>
      <dgm:spPr/>
      <dgm:t>
        <a:bodyPr/>
        <a:lstStyle/>
        <a:p>
          <a:endParaRPr lang="en-GB"/>
        </a:p>
      </dgm:t>
    </dgm:pt>
    <dgm:pt modelId="{D705101E-A94D-4334-B1AB-1BD5E660F652}" type="sibTrans" cxnId="{870699E4-7F4A-41C3-A105-C44651DF701A}">
      <dgm:prSet/>
      <dgm:spPr/>
      <dgm:t>
        <a:bodyPr/>
        <a:lstStyle/>
        <a:p>
          <a:endParaRPr lang="en-GB"/>
        </a:p>
      </dgm:t>
    </dgm:pt>
    <dgm:pt modelId="{EF2869CD-4587-4EEE-94B6-93439632B33C}">
      <dgm:prSet custT="1"/>
      <dgm:spPr/>
      <dgm:t>
        <a:bodyPr/>
        <a:lstStyle/>
        <a:p>
          <a:r>
            <a:rPr lang="fr-BE" sz="1600" b="1" dirty="0" err="1" smtClean="0">
              <a:latin typeface="Verdana" panose="020B0604030504040204" pitchFamily="34" charset="0"/>
              <a:ea typeface="Verdana" panose="020B0604030504040204" pitchFamily="34" charset="0"/>
              <a:cs typeface="Verdana" panose="020B0604030504040204" pitchFamily="34" charset="0"/>
            </a:rPr>
            <a:t>Insufficient</a:t>
          </a:r>
          <a:r>
            <a:rPr lang="fr-BE" sz="1600" b="1" dirty="0" smtClean="0">
              <a:latin typeface="Verdana" panose="020B0604030504040204" pitchFamily="34" charset="0"/>
              <a:ea typeface="Verdana" panose="020B0604030504040204" pitchFamily="34" charset="0"/>
              <a:cs typeface="Verdana" panose="020B0604030504040204" pitchFamily="34" charset="0"/>
            </a:rPr>
            <a:t> </a:t>
          </a:r>
          <a:r>
            <a:rPr lang="fr-BE" sz="1600" b="1" dirty="0" err="1" smtClean="0">
              <a:latin typeface="Verdana" panose="020B0604030504040204" pitchFamily="34" charset="0"/>
              <a:ea typeface="Verdana" panose="020B0604030504040204" pitchFamily="34" charset="0"/>
              <a:cs typeface="Verdana" panose="020B0604030504040204" pitchFamily="34" charset="0"/>
            </a:rPr>
            <a:t>socio-economic</a:t>
          </a:r>
          <a:r>
            <a:rPr lang="fr-BE" sz="1600" b="1" dirty="0" smtClean="0">
              <a:latin typeface="Verdana" panose="020B0604030504040204" pitchFamily="34" charset="0"/>
              <a:ea typeface="Verdana" panose="020B0604030504040204" pitchFamily="34" charset="0"/>
              <a:cs typeface="Verdana" panose="020B0604030504040204" pitchFamily="34" charset="0"/>
            </a:rPr>
            <a:t> consistent data </a:t>
          </a:r>
          <a:r>
            <a:rPr lang="fr-BE" sz="1600" b="1" dirty="0" err="1" smtClean="0">
              <a:latin typeface="Verdana" panose="020B0604030504040204" pitchFamily="34" charset="0"/>
              <a:ea typeface="Verdana" panose="020B0604030504040204" pitchFamily="34" charset="0"/>
              <a:cs typeface="Verdana" panose="020B0604030504040204" pitchFamily="34" charset="0"/>
            </a:rPr>
            <a:t>at</a:t>
          </a:r>
          <a:r>
            <a:rPr lang="fr-BE" sz="1600" b="1" dirty="0" smtClean="0">
              <a:latin typeface="Verdana" panose="020B0604030504040204" pitchFamily="34" charset="0"/>
              <a:ea typeface="Verdana" panose="020B0604030504040204" pitchFamily="34" charset="0"/>
              <a:cs typeface="Verdana" panose="020B0604030504040204" pitchFamily="34" charset="0"/>
            </a:rPr>
            <a:t> EU </a:t>
          </a:r>
          <a:r>
            <a:rPr lang="fr-BE" sz="1600" b="1" dirty="0" err="1" smtClean="0">
              <a:latin typeface="Verdana" panose="020B0604030504040204" pitchFamily="34" charset="0"/>
              <a:ea typeface="Verdana" panose="020B0604030504040204" pitchFamily="34" charset="0"/>
              <a:cs typeface="Verdana" panose="020B0604030504040204" pitchFamily="34" charset="0"/>
            </a:rPr>
            <a:t>level</a:t>
          </a:r>
          <a:endParaRPr lang="en-GB" sz="1600" b="1" dirty="0">
            <a:latin typeface="Verdana" panose="020B0604030504040204" pitchFamily="34" charset="0"/>
            <a:ea typeface="Verdana" panose="020B0604030504040204" pitchFamily="34" charset="0"/>
            <a:cs typeface="Verdana" panose="020B0604030504040204" pitchFamily="34" charset="0"/>
          </a:endParaRPr>
        </a:p>
      </dgm:t>
    </dgm:pt>
    <dgm:pt modelId="{5114FF39-11D2-4E13-B95B-6ED482B9F835}" type="parTrans" cxnId="{2B48361B-33C9-42FD-B9F0-3B7600109DB3}">
      <dgm:prSet/>
      <dgm:spPr/>
      <dgm:t>
        <a:bodyPr/>
        <a:lstStyle/>
        <a:p>
          <a:endParaRPr lang="en-GB"/>
        </a:p>
      </dgm:t>
    </dgm:pt>
    <dgm:pt modelId="{5B68CD72-B0CC-41A0-9153-6665F71A0319}" type="sibTrans" cxnId="{2B48361B-33C9-42FD-B9F0-3B7600109DB3}">
      <dgm:prSet/>
      <dgm:spPr/>
      <dgm:t>
        <a:bodyPr/>
        <a:lstStyle/>
        <a:p>
          <a:endParaRPr lang="en-GB"/>
        </a:p>
      </dgm:t>
    </dgm:pt>
    <dgm:pt modelId="{BDE96202-809C-4900-B507-25AEC57B6C43}">
      <dgm:prSet custT="1"/>
      <dgm:spPr/>
      <dgm:t>
        <a:bodyPr/>
        <a:lstStyle/>
        <a:p>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Involving</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all</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stakeholders</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in EU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actions</a:t>
          </a:r>
          <a:endParaRPr lang="en-GB" sz="2000" b="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F272EF43-50B3-4D8A-BECC-C782FFB61485}" type="parTrans" cxnId="{0D9469C0-368A-407F-A472-952385BDAD67}">
      <dgm:prSet/>
      <dgm:spPr/>
      <dgm:t>
        <a:bodyPr/>
        <a:lstStyle/>
        <a:p>
          <a:endParaRPr lang="en-GB"/>
        </a:p>
      </dgm:t>
    </dgm:pt>
    <dgm:pt modelId="{F5F88C19-DF49-426C-BFEC-CA2552EF2AFA}" type="sibTrans" cxnId="{0D9469C0-368A-407F-A472-952385BDAD67}">
      <dgm:prSet/>
      <dgm:spPr/>
      <dgm:t>
        <a:bodyPr/>
        <a:lstStyle/>
        <a:p>
          <a:endParaRPr lang="en-GB"/>
        </a:p>
      </dgm:t>
    </dgm:pt>
    <dgm:pt modelId="{D4C3EC19-DD8D-4E29-9BC0-7B7E1066138B}">
      <dgm:prSet custT="1"/>
      <dgm:spPr/>
      <dgm: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Economic, social and environmental sustainability of tourism</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A9A5991F-20E0-460F-8340-4A853CC0B457}" type="parTrans" cxnId="{648EA26F-B6F5-413C-9948-DDCA06F23AF1}">
      <dgm:prSet/>
      <dgm:spPr/>
      <dgm:t>
        <a:bodyPr/>
        <a:lstStyle/>
        <a:p>
          <a:endParaRPr lang="en-GB"/>
        </a:p>
      </dgm:t>
    </dgm:pt>
    <dgm:pt modelId="{B6130392-115A-4103-BE15-A38A7C1762FA}" type="sibTrans" cxnId="{648EA26F-B6F5-413C-9948-DDCA06F23AF1}">
      <dgm:prSet/>
      <dgm:spPr/>
      <dgm:t>
        <a:bodyPr/>
        <a:lstStyle/>
        <a:p>
          <a:endParaRPr lang="en-GB"/>
        </a:p>
      </dgm:t>
    </dgm:pt>
    <dgm:pt modelId="{A8C5A27D-D040-4276-8FC4-D88BC14685A1}">
      <dgm:prSet custT="1"/>
      <dgm:spPr/>
      <dgm:t>
        <a:bodyPr/>
        <a:lstStyle/>
        <a:p>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Diversifying</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tourism</a:t>
          </a:r>
          <a:r>
            <a:rPr lang="es-ES"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Offer</a:t>
          </a:r>
          <a:endParaRPr lang="en-GB" sz="2000" b="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E819FF20-75C3-4C61-A374-7E5CB09B716D}" type="parTrans" cxnId="{DB27EB0C-E6EC-4DE2-AE62-D8202FE0B744}">
      <dgm:prSet/>
      <dgm:spPr/>
      <dgm:t>
        <a:bodyPr/>
        <a:lstStyle/>
        <a:p>
          <a:endParaRPr lang="en-GB"/>
        </a:p>
      </dgm:t>
    </dgm:pt>
    <dgm:pt modelId="{266D4BC0-F70E-4E4D-8FBF-12515452887E}" type="sibTrans" cxnId="{DB27EB0C-E6EC-4DE2-AE62-D8202FE0B744}">
      <dgm:prSet/>
      <dgm:spPr/>
      <dgm:t>
        <a:bodyPr/>
        <a:lstStyle/>
        <a:p>
          <a:endParaRPr lang="en-GB"/>
        </a:p>
      </dgm:t>
    </dgm:pt>
    <dgm:pt modelId="{D91B65AC-6B7A-4A1C-9DDA-942F409EA26B}">
      <dgm:prSet custT="1">
        <dgm:style>
          <a:lnRef idx="1">
            <a:schemeClr val="accent1"/>
          </a:lnRef>
          <a:fillRef idx="3">
            <a:schemeClr val="accent1"/>
          </a:fillRef>
          <a:effectRef idx="2">
            <a:schemeClr val="accent1"/>
          </a:effectRef>
          <a:fontRef idx="minor">
            <a:schemeClr val="lt1"/>
          </a:fontRef>
        </dgm:style>
      </dgm:prSet>
      <dgm:spPr/>
      <dgm:t>
        <a:bodyPr/>
        <a:lstStyle/>
        <a:p>
          <a:r>
            <a:rPr lang="en-GB" sz="1600" b="1" dirty="0" smtClean="0">
              <a:latin typeface="Verdana" panose="020B0604030504040204" pitchFamily="34" charset="0"/>
              <a:ea typeface="Verdana" panose="020B0604030504040204" pitchFamily="34" charset="0"/>
              <a:cs typeface="Verdana" panose="020B0604030504040204" pitchFamily="34" charset="0"/>
            </a:rPr>
            <a:t>Lack of cooperation in promotional efforts at EU level</a:t>
          </a:r>
        </a:p>
      </dgm:t>
    </dgm:pt>
    <dgm:pt modelId="{74DC1184-FFF8-4CBC-BDEB-EC318F4EFC01}" type="parTrans" cxnId="{B35FE55C-22C5-4562-A2D0-FEF0E465071A}">
      <dgm:prSet/>
      <dgm:spPr/>
      <dgm:t>
        <a:bodyPr/>
        <a:lstStyle/>
        <a:p>
          <a:endParaRPr lang="en-GB"/>
        </a:p>
      </dgm:t>
    </dgm:pt>
    <dgm:pt modelId="{14F8FCA4-7FD2-44FE-9DB9-3BEECB8BA03E}" type="sibTrans" cxnId="{B35FE55C-22C5-4562-A2D0-FEF0E465071A}">
      <dgm:prSet/>
      <dgm:spPr/>
      <dgm:t>
        <a:bodyPr/>
        <a:lstStyle/>
        <a:p>
          <a:endParaRPr lang="en-GB"/>
        </a:p>
      </dgm:t>
    </dgm:pt>
    <dgm:pt modelId="{97699D69-811D-45D1-8CBE-002A3F2946F3}">
      <dgm:prSet custT="1"/>
      <dgm:spPr/>
      <dgm:t>
        <a:bodyPr/>
        <a:lstStyle/>
        <a:p>
          <a:r>
            <a:rPr lang="en-GB" sz="2000" b="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Changes on the European society</a:t>
          </a:r>
        </a:p>
      </dgm:t>
    </dgm:pt>
    <dgm:pt modelId="{68409E41-6D8A-4507-AD32-DD8D78F4CC7C}" type="parTrans" cxnId="{9A964DA3-20F4-41D0-AF77-C66846673A6B}">
      <dgm:prSet/>
      <dgm:spPr/>
      <dgm:t>
        <a:bodyPr/>
        <a:lstStyle/>
        <a:p>
          <a:endParaRPr lang="en-GB"/>
        </a:p>
      </dgm:t>
    </dgm:pt>
    <dgm:pt modelId="{7FE2F23D-1902-4F9C-9364-E906B03BC416}" type="sibTrans" cxnId="{9A964DA3-20F4-41D0-AF77-C66846673A6B}">
      <dgm:prSet/>
      <dgm:spPr/>
      <dgm:t>
        <a:bodyPr/>
        <a:lstStyle/>
        <a:p>
          <a:endParaRPr lang="en-GB"/>
        </a:p>
      </dgm:t>
    </dgm:pt>
    <dgm:pt modelId="{C6CEF34E-7EEC-40BF-9B65-6A2A03293B59}" type="pres">
      <dgm:prSet presAssocID="{9F19890A-F4EB-4861-9969-D522336B9659}" presName="diagram" presStyleCnt="0">
        <dgm:presLayoutVars>
          <dgm:dir/>
          <dgm:resizeHandles val="exact"/>
        </dgm:presLayoutVars>
      </dgm:prSet>
      <dgm:spPr/>
      <dgm:t>
        <a:bodyPr/>
        <a:lstStyle/>
        <a:p>
          <a:endParaRPr lang="en-GB"/>
        </a:p>
      </dgm:t>
    </dgm:pt>
    <dgm:pt modelId="{4BE7903E-F389-404F-9CFA-FF5DD60D1CE5}" type="pres">
      <dgm:prSet presAssocID="{36F6D745-6AC4-4CB4-9C16-07697E49E80B}" presName="node" presStyleLbl="node1" presStyleIdx="0" presStyleCnt="9">
        <dgm:presLayoutVars>
          <dgm:bulletEnabled val="1"/>
        </dgm:presLayoutVars>
      </dgm:prSet>
      <dgm:spPr/>
      <dgm:t>
        <a:bodyPr/>
        <a:lstStyle/>
        <a:p>
          <a:endParaRPr lang="en-GB"/>
        </a:p>
      </dgm:t>
    </dgm:pt>
    <dgm:pt modelId="{8E112078-14AA-4D9E-8F1A-3A411454D4DA}" type="pres">
      <dgm:prSet presAssocID="{8966E71F-0EA8-460C-9138-F531790DD220}" presName="sibTrans" presStyleCnt="0"/>
      <dgm:spPr/>
    </dgm:pt>
    <dgm:pt modelId="{68527F70-EC23-4A56-84BC-E4796E30BB6E}" type="pres">
      <dgm:prSet presAssocID="{D4C3EC19-DD8D-4E29-9BC0-7B7E1066138B}" presName="node" presStyleLbl="node1" presStyleIdx="1" presStyleCnt="9">
        <dgm:presLayoutVars>
          <dgm:bulletEnabled val="1"/>
        </dgm:presLayoutVars>
      </dgm:prSet>
      <dgm:spPr/>
      <dgm:t>
        <a:bodyPr/>
        <a:lstStyle/>
        <a:p>
          <a:endParaRPr lang="en-GB"/>
        </a:p>
      </dgm:t>
    </dgm:pt>
    <dgm:pt modelId="{11CCD6DD-9475-4661-9812-460C9D406E98}" type="pres">
      <dgm:prSet presAssocID="{B6130392-115A-4103-BE15-A38A7C1762FA}" presName="sibTrans" presStyleCnt="0"/>
      <dgm:spPr/>
    </dgm:pt>
    <dgm:pt modelId="{2A6F7F9B-90D7-4314-B12B-64C733FADBCF}" type="pres">
      <dgm:prSet presAssocID="{A8C5A27D-D040-4276-8FC4-D88BC14685A1}" presName="node" presStyleLbl="node1" presStyleIdx="2" presStyleCnt="9">
        <dgm:presLayoutVars>
          <dgm:bulletEnabled val="1"/>
        </dgm:presLayoutVars>
      </dgm:prSet>
      <dgm:spPr/>
      <dgm:t>
        <a:bodyPr/>
        <a:lstStyle/>
        <a:p>
          <a:endParaRPr lang="en-GB"/>
        </a:p>
      </dgm:t>
    </dgm:pt>
    <dgm:pt modelId="{3C4ABE85-83E2-4DC9-A2DA-81C466B18322}" type="pres">
      <dgm:prSet presAssocID="{266D4BC0-F70E-4E4D-8FBF-12515452887E}" presName="sibTrans" presStyleCnt="0"/>
      <dgm:spPr/>
    </dgm:pt>
    <dgm:pt modelId="{C70A160D-F8C3-46E6-B64D-2A1738130195}" type="pres">
      <dgm:prSet presAssocID="{97699D69-811D-45D1-8CBE-002A3F2946F3}" presName="node" presStyleLbl="node1" presStyleIdx="3" presStyleCnt="9">
        <dgm:presLayoutVars>
          <dgm:bulletEnabled val="1"/>
        </dgm:presLayoutVars>
      </dgm:prSet>
      <dgm:spPr/>
      <dgm:t>
        <a:bodyPr/>
        <a:lstStyle/>
        <a:p>
          <a:endParaRPr lang="en-GB"/>
        </a:p>
      </dgm:t>
    </dgm:pt>
    <dgm:pt modelId="{CB80AC38-A82E-43E4-AA09-A44650AF5416}" type="pres">
      <dgm:prSet presAssocID="{7FE2F23D-1902-4F9C-9364-E906B03BC416}" presName="sibTrans" presStyleCnt="0"/>
      <dgm:spPr/>
    </dgm:pt>
    <dgm:pt modelId="{ED026C18-F755-45F4-BF6A-C869AF150FB6}" type="pres">
      <dgm:prSet presAssocID="{EF2869CD-4587-4EEE-94B6-93439632B33C}" presName="node" presStyleLbl="node1" presStyleIdx="4" presStyleCnt="9" custLinFactNeighborX="2549" custLinFactNeighborY="607">
        <dgm:presLayoutVars>
          <dgm:bulletEnabled val="1"/>
        </dgm:presLayoutVars>
      </dgm:prSet>
      <dgm:spPr/>
      <dgm:t>
        <a:bodyPr/>
        <a:lstStyle/>
        <a:p>
          <a:endParaRPr lang="en-GB"/>
        </a:p>
      </dgm:t>
    </dgm:pt>
    <dgm:pt modelId="{187C3006-9BB5-437D-B87C-9273A4331798}" type="pres">
      <dgm:prSet presAssocID="{5B68CD72-B0CC-41A0-9153-6665F71A0319}" presName="sibTrans" presStyleCnt="0"/>
      <dgm:spPr/>
    </dgm:pt>
    <dgm:pt modelId="{8E2294A0-534A-4D95-A4E6-32F6059F99C4}" type="pres">
      <dgm:prSet presAssocID="{BDE96202-809C-4900-B507-25AEC57B6C43}" presName="node" presStyleLbl="node1" presStyleIdx="5" presStyleCnt="9">
        <dgm:presLayoutVars>
          <dgm:bulletEnabled val="1"/>
        </dgm:presLayoutVars>
      </dgm:prSet>
      <dgm:spPr/>
      <dgm:t>
        <a:bodyPr/>
        <a:lstStyle/>
        <a:p>
          <a:endParaRPr lang="en-GB"/>
        </a:p>
      </dgm:t>
    </dgm:pt>
    <dgm:pt modelId="{C6F6D6F2-1198-4FFA-904C-6768ADC104E6}" type="pres">
      <dgm:prSet presAssocID="{F5F88C19-DF49-426C-BFEC-CA2552EF2AFA}" presName="sibTrans" presStyleCnt="0"/>
      <dgm:spPr/>
    </dgm:pt>
    <dgm:pt modelId="{64AFE36E-75C6-438F-9B8F-9A1CD14AE8AE}" type="pres">
      <dgm:prSet presAssocID="{D91B65AC-6B7A-4A1C-9DDA-942F409EA26B}" presName="node" presStyleLbl="node1" presStyleIdx="6" presStyleCnt="9" custLinFactNeighborX="2914" custLinFactNeighborY="480">
        <dgm:presLayoutVars>
          <dgm:bulletEnabled val="1"/>
        </dgm:presLayoutVars>
      </dgm:prSet>
      <dgm:spPr/>
      <dgm:t>
        <a:bodyPr/>
        <a:lstStyle/>
        <a:p>
          <a:endParaRPr lang="en-GB"/>
        </a:p>
      </dgm:t>
    </dgm:pt>
    <dgm:pt modelId="{E71F8D2C-FA7B-4883-B6F9-731F68C541BD}" type="pres">
      <dgm:prSet presAssocID="{14F8FCA4-7FD2-44FE-9DB9-3BEECB8BA03E}" presName="sibTrans" presStyleCnt="0"/>
      <dgm:spPr/>
    </dgm:pt>
    <dgm:pt modelId="{3C9CADCA-85F0-43C4-A345-3983049C0305}" type="pres">
      <dgm:prSet presAssocID="{B0B73EA9-2AF1-4DC0-B02C-AC357AE1E130}" presName="node" presStyleLbl="node1" presStyleIdx="7" presStyleCnt="9">
        <dgm:presLayoutVars>
          <dgm:bulletEnabled val="1"/>
        </dgm:presLayoutVars>
      </dgm:prSet>
      <dgm:spPr/>
      <dgm:t>
        <a:bodyPr/>
        <a:lstStyle/>
        <a:p>
          <a:endParaRPr lang="en-GB"/>
        </a:p>
      </dgm:t>
    </dgm:pt>
    <dgm:pt modelId="{6D4D391E-5C6F-4A1C-ACA6-C2D2348B40AB}" type="pres">
      <dgm:prSet presAssocID="{1E3A9BB6-BFD1-4187-A39C-A51C7BF92468}" presName="sibTrans" presStyleCnt="0"/>
      <dgm:spPr/>
    </dgm:pt>
    <dgm:pt modelId="{61286881-4556-4538-968D-CC77005B7C6C}" type="pres">
      <dgm:prSet presAssocID="{31738625-EEA3-4B4E-B72F-9B048A5F2647}" presName="node" presStyleLbl="node1" presStyleIdx="8" presStyleCnt="9" custLinFactNeighborX="-2185" custLinFactNeighborY="480">
        <dgm:presLayoutVars>
          <dgm:bulletEnabled val="1"/>
        </dgm:presLayoutVars>
      </dgm:prSet>
      <dgm:spPr/>
      <dgm:t>
        <a:bodyPr/>
        <a:lstStyle/>
        <a:p>
          <a:endParaRPr lang="en-GB"/>
        </a:p>
      </dgm:t>
    </dgm:pt>
  </dgm:ptLst>
  <dgm:cxnLst>
    <dgm:cxn modelId="{73D1CD10-6A85-4353-B806-288A48ABED49}" type="presOf" srcId="{31738625-EEA3-4B4E-B72F-9B048A5F2647}" destId="{61286881-4556-4538-968D-CC77005B7C6C}" srcOrd="0" destOrd="0" presId="urn:microsoft.com/office/officeart/2005/8/layout/default#1"/>
    <dgm:cxn modelId="{4B750531-2849-4566-A407-D11120FC3CA4}" type="presOf" srcId="{BDE96202-809C-4900-B507-25AEC57B6C43}" destId="{8E2294A0-534A-4D95-A4E6-32F6059F99C4}" srcOrd="0" destOrd="0" presId="urn:microsoft.com/office/officeart/2005/8/layout/default#1"/>
    <dgm:cxn modelId="{A05CB64F-0B43-4C3F-A7A8-C475F5F00CF9}" type="presOf" srcId="{36F6D745-6AC4-4CB4-9C16-07697E49E80B}" destId="{4BE7903E-F389-404F-9CFA-FF5DD60D1CE5}" srcOrd="0" destOrd="0" presId="urn:microsoft.com/office/officeart/2005/8/layout/default#1"/>
    <dgm:cxn modelId="{DB27EB0C-E6EC-4DE2-AE62-D8202FE0B744}" srcId="{9F19890A-F4EB-4861-9969-D522336B9659}" destId="{A8C5A27D-D040-4276-8FC4-D88BC14685A1}" srcOrd="2" destOrd="0" parTransId="{E819FF20-75C3-4C61-A374-7E5CB09B716D}" sibTransId="{266D4BC0-F70E-4E4D-8FBF-12515452887E}"/>
    <dgm:cxn modelId="{870699E4-7F4A-41C3-A105-C44651DF701A}" srcId="{9F19890A-F4EB-4861-9969-D522336B9659}" destId="{31738625-EEA3-4B4E-B72F-9B048A5F2647}" srcOrd="8" destOrd="0" parTransId="{DD6B9716-2C2B-42CA-8D32-5A54897118F6}" sibTransId="{D705101E-A94D-4334-B1AB-1BD5E660F652}"/>
    <dgm:cxn modelId="{09421875-46E7-44D9-8066-B60337392669}" type="presOf" srcId="{A8C5A27D-D040-4276-8FC4-D88BC14685A1}" destId="{2A6F7F9B-90D7-4314-B12B-64C733FADBCF}" srcOrd="0" destOrd="0" presId="urn:microsoft.com/office/officeart/2005/8/layout/default#1"/>
    <dgm:cxn modelId="{2B48361B-33C9-42FD-B9F0-3B7600109DB3}" srcId="{9F19890A-F4EB-4861-9969-D522336B9659}" destId="{EF2869CD-4587-4EEE-94B6-93439632B33C}" srcOrd="4" destOrd="0" parTransId="{5114FF39-11D2-4E13-B95B-6ED482B9F835}" sibTransId="{5B68CD72-B0CC-41A0-9153-6665F71A0319}"/>
    <dgm:cxn modelId="{D713D835-9B4B-4709-97D6-17664A8C94F1}" type="presOf" srcId="{D4C3EC19-DD8D-4E29-9BC0-7B7E1066138B}" destId="{68527F70-EC23-4A56-84BC-E4796E30BB6E}" srcOrd="0" destOrd="0" presId="urn:microsoft.com/office/officeart/2005/8/layout/default#1"/>
    <dgm:cxn modelId="{BDABA1FF-982C-47CF-805F-49B5743DDDCE}" type="presOf" srcId="{B0B73EA9-2AF1-4DC0-B02C-AC357AE1E130}" destId="{3C9CADCA-85F0-43C4-A345-3983049C0305}" srcOrd="0" destOrd="0" presId="urn:microsoft.com/office/officeart/2005/8/layout/default#1"/>
    <dgm:cxn modelId="{0D9469C0-368A-407F-A472-952385BDAD67}" srcId="{9F19890A-F4EB-4861-9969-D522336B9659}" destId="{BDE96202-809C-4900-B507-25AEC57B6C43}" srcOrd="5" destOrd="0" parTransId="{F272EF43-50B3-4D8A-BECC-C782FFB61485}" sibTransId="{F5F88C19-DF49-426C-BFEC-CA2552EF2AFA}"/>
    <dgm:cxn modelId="{A0DFF2A7-B8D6-40D9-9E18-468C79FBF6D5}" type="presOf" srcId="{EF2869CD-4587-4EEE-94B6-93439632B33C}" destId="{ED026C18-F755-45F4-BF6A-C869AF150FB6}" srcOrd="0" destOrd="0" presId="urn:microsoft.com/office/officeart/2005/8/layout/default#1"/>
    <dgm:cxn modelId="{AD4F215E-AA8B-4AD3-83BB-0E2B274ED65C}" type="presOf" srcId="{9F19890A-F4EB-4861-9969-D522336B9659}" destId="{C6CEF34E-7EEC-40BF-9B65-6A2A03293B59}" srcOrd="0" destOrd="0" presId="urn:microsoft.com/office/officeart/2005/8/layout/default#1"/>
    <dgm:cxn modelId="{57D159D2-A0B1-4539-AE2B-5C59ED7443F5}" type="presOf" srcId="{97699D69-811D-45D1-8CBE-002A3F2946F3}" destId="{C70A160D-F8C3-46E6-B64D-2A1738130195}" srcOrd="0" destOrd="0" presId="urn:microsoft.com/office/officeart/2005/8/layout/default#1"/>
    <dgm:cxn modelId="{648EA26F-B6F5-413C-9948-DDCA06F23AF1}" srcId="{9F19890A-F4EB-4861-9969-D522336B9659}" destId="{D4C3EC19-DD8D-4E29-9BC0-7B7E1066138B}" srcOrd="1" destOrd="0" parTransId="{A9A5991F-20E0-460F-8340-4A853CC0B457}" sibTransId="{B6130392-115A-4103-BE15-A38A7C1762FA}"/>
    <dgm:cxn modelId="{B35FE55C-22C5-4562-A2D0-FEF0E465071A}" srcId="{9F19890A-F4EB-4861-9969-D522336B9659}" destId="{D91B65AC-6B7A-4A1C-9DDA-942F409EA26B}" srcOrd="6" destOrd="0" parTransId="{74DC1184-FFF8-4CBC-BDEB-EC318F4EFC01}" sibTransId="{14F8FCA4-7FD2-44FE-9DB9-3BEECB8BA03E}"/>
    <dgm:cxn modelId="{D6D4FCE7-6252-4810-942F-128EE3405BCE}" type="presOf" srcId="{D91B65AC-6B7A-4A1C-9DDA-942F409EA26B}" destId="{64AFE36E-75C6-438F-9B8F-9A1CD14AE8AE}" srcOrd="0" destOrd="0" presId="urn:microsoft.com/office/officeart/2005/8/layout/default#1"/>
    <dgm:cxn modelId="{9A964DA3-20F4-41D0-AF77-C66846673A6B}" srcId="{9F19890A-F4EB-4861-9969-D522336B9659}" destId="{97699D69-811D-45D1-8CBE-002A3F2946F3}" srcOrd="3" destOrd="0" parTransId="{68409E41-6D8A-4507-AD32-DD8D78F4CC7C}" sibTransId="{7FE2F23D-1902-4F9C-9364-E906B03BC416}"/>
    <dgm:cxn modelId="{005C8578-2526-4AFF-AD87-BB095998604F}" srcId="{9F19890A-F4EB-4861-9969-D522336B9659}" destId="{B0B73EA9-2AF1-4DC0-B02C-AC357AE1E130}" srcOrd="7" destOrd="0" parTransId="{69CB8997-8617-4DDF-B187-4CB2BDCF61FA}" sibTransId="{1E3A9BB6-BFD1-4187-A39C-A51C7BF92468}"/>
    <dgm:cxn modelId="{1CF2421D-6ED3-47D7-B367-C1ECA95C7E53}" srcId="{9F19890A-F4EB-4861-9969-D522336B9659}" destId="{36F6D745-6AC4-4CB4-9C16-07697E49E80B}" srcOrd="0" destOrd="0" parTransId="{CF79EFC6-91E3-4A00-85EF-F1EDF84E3390}" sibTransId="{8966E71F-0EA8-460C-9138-F531790DD220}"/>
    <dgm:cxn modelId="{BD5865C3-70B1-496B-AA32-07178624B824}" type="presParOf" srcId="{C6CEF34E-7EEC-40BF-9B65-6A2A03293B59}" destId="{4BE7903E-F389-404F-9CFA-FF5DD60D1CE5}" srcOrd="0" destOrd="0" presId="urn:microsoft.com/office/officeart/2005/8/layout/default#1"/>
    <dgm:cxn modelId="{66CE84BF-3EC9-4B66-956C-6B0F196C6871}" type="presParOf" srcId="{C6CEF34E-7EEC-40BF-9B65-6A2A03293B59}" destId="{8E112078-14AA-4D9E-8F1A-3A411454D4DA}" srcOrd="1" destOrd="0" presId="urn:microsoft.com/office/officeart/2005/8/layout/default#1"/>
    <dgm:cxn modelId="{7A7D3774-BB54-42D2-BA41-B7DE2E1C082A}" type="presParOf" srcId="{C6CEF34E-7EEC-40BF-9B65-6A2A03293B59}" destId="{68527F70-EC23-4A56-84BC-E4796E30BB6E}" srcOrd="2" destOrd="0" presId="urn:microsoft.com/office/officeart/2005/8/layout/default#1"/>
    <dgm:cxn modelId="{A99A75A7-ED70-4D84-87F6-A44EFC152460}" type="presParOf" srcId="{C6CEF34E-7EEC-40BF-9B65-6A2A03293B59}" destId="{11CCD6DD-9475-4661-9812-460C9D406E98}" srcOrd="3" destOrd="0" presId="urn:microsoft.com/office/officeart/2005/8/layout/default#1"/>
    <dgm:cxn modelId="{6D1686B8-80DB-429C-A400-E33D63DE3BD9}" type="presParOf" srcId="{C6CEF34E-7EEC-40BF-9B65-6A2A03293B59}" destId="{2A6F7F9B-90D7-4314-B12B-64C733FADBCF}" srcOrd="4" destOrd="0" presId="urn:microsoft.com/office/officeart/2005/8/layout/default#1"/>
    <dgm:cxn modelId="{E31DADDD-B095-441F-A8C6-D378DBC51813}" type="presParOf" srcId="{C6CEF34E-7EEC-40BF-9B65-6A2A03293B59}" destId="{3C4ABE85-83E2-4DC9-A2DA-81C466B18322}" srcOrd="5" destOrd="0" presId="urn:microsoft.com/office/officeart/2005/8/layout/default#1"/>
    <dgm:cxn modelId="{2885C36D-2E43-4888-BBA3-82767220E92A}" type="presParOf" srcId="{C6CEF34E-7EEC-40BF-9B65-6A2A03293B59}" destId="{C70A160D-F8C3-46E6-B64D-2A1738130195}" srcOrd="6" destOrd="0" presId="urn:microsoft.com/office/officeart/2005/8/layout/default#1"/>
    <dgm:cxn modelId="{0500932B-C5F8-465D-AD38-CF4BBE80D5DD}" type="presParOf" srcId="{C6CEF34E-7EEC-40BF-9B65-6A2A03293B59}" destId="{CB80AC38-A82E-43E4-AA09-A44650AF5416}" srcOrd="7" destOrd="0" presId="urn:microsoft.com/office/officeart/2005/8/layout/default#1"/>
    <dgm:cxn modelId="{C6895F69-939E-4737-88D3-F357B9D34EF9}" type="presParOf" srcId="{C6CEF34E-7EEC-40BF-9B65-6A2A03293B59}" destId="{ED026C18-F755-45F4-BF6A-C869AF150FB6}" srcOrd="8" destOrd="0" presId="urn:microsoft.com/office/officeart/2005/8/layout/default#1"/>
    <dgm:cxn modelId="{EF1AE7BC-E20F-4228-89E4-CFF76D6C8D39}" type="presParOf" srcId="{C6CEF34E-7EEC-40BF-9B65-6A2A03293B59}" destId="{187C3006-9BB5-437D-B87C-9273A4331798}" srcOrd="9" destOrd="0" presId="urn:microsoft.com/office/officeart/2005/8/layout/default#1"/>
    <dgm:cxn modelId="{83A76A47-14C8-4E43-833A-E2711BCFAB7F}" type="presParOf" srcId="{C6CEF34E-7EEC-40BF-9B65-6A2A03293B59}" destId="{8E2294A0-534A-4D95-A4E6-32F6059F99C4}" srcOrd="10" destOrd="0" presId="urn:microsoft.com/office/officeart/2005/8/layout/default#1"/>
    <dgm:cxn modelId="{9736AFE8-ACB3-45F6-93C4-E34265C78A96}" type="presParOf" srcId="{C6CEF34E-7EEC-40BF-9B65-6A2A03293B59}" destId="{C6F6D6F2-1198-4FFA-904C-6768ADC104E6}" srcOrd="11" destOrd="0" presId="urn:microsoft.com/office/officeart/2005/8/layout/default#1"/>
    <dgm:cxn modelId="{4AF89C6E-EC7A-414C-9CBB-1316D5BB91EB}" type="presParOf" srcId="{C6CEF34E-7EEC-40BF-9B65-6A2A03293B59}" destId="{64AFE36E-75C6-438F-9B8F-9A1CD14AE8AE}" srcOrd="12" destOrd="0" presId="urn:microsoft.com/office/officeart/2005/8/layout/default#1"/>
    <dgm:cxn modelId="{639B89AF-8672-453D-9852-497CECA68FFC}" type="presParOf" srcId="{C6CEF34E-7EEC-40BF-9B65-6A2A03293B59}" destId="{E71F8D2C-FA7B-4883-B6F9-731F68C541BD}" srcOrd="13" destOrd="0" presId="urn:microsoft.com/office/officeart/2005/8/layout/default#1"/>
    <dgm:cxn modelId="{D25C64B2-5180-482C-8A87-948EDDF76CD8}" type="presParOf" srcId="{C6CEF34E-7EEC-40BF-9B65-6A2A03293B59}" destId="{3C9CADCA-85F0-43C4-A345-3983049C0305}" srcOrd="14" destOrd="0" presId="urn:microsoft.com/office/officeart/2005/8/layout/default#1"/>
    <dgm:cxn modelId="{2C8A7B5D-8BAD-4FBB-B972-4B9A0F55B483}" type="presParOf" srcId="{C6CEF34E-7EEC-40BF-9B65-6A2A03293B59}" destId="{6D4D391E-5C6F-4A1C-ACA6-C2D2348B40AB}" srcOrd="15" destOrd="0" presId="urn:microsoft.com/office/officeart/2005/8/layout/default#1"/>
    <dgm:cxn modelId="{34153541-CFE6-4335-8E36-ECDD01B1496D}" type="presParOf" srcId="{C6CEF34E-7EEC-40BF-9B65-6A2A03293B59}" destId="{61286881-4556-4538-968D-CC77005B7C6C}" srcOrd="1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E73792-6B22-4109-8B5A-CEC302378297}" type="doc">
      <dgm:prSet loTypeId="urn:microsoft.com/office/officeart/2005/8/layout/list1" loCatId="list" qsTypeId="urn:microsoft.com/office/officeart/2005/8/quickstyle/3d3" qsCatId="3D" csTypeId="urn:microsoft.com/office/officeart/2005/8/colors/accent2_2" csCatId="accent2" phldr="1"/>
      <dgm:spPr/>
      <dgm:t>
        <a:bodyPr/>
        <a:lstStyle/>
        <a:p>
          <a:endParaRPr lang="en-GB"/>
        </a:p>
      </dgm:t>
    </dgm:pt>
    <dgm:pt modelId="{E540FABB-A79F-4ED5-9202-B2E699078F8E}">
      <dgm:prSet phldrT="[Text]" custT="1"/>
      <dgm:spPr/>
      <dgm:t>
        <a:bodyPr/>
        <a:lstStyle/>
        <a:p>
          <a:r>
            <a:rPr lang="es-ES" sz="1800" b="1" dirty="0" err="1" smtClean="0">
              <a:latin typeface="Verdana" panose="020B0604030504040204" pitchFamily="34" charset="0"/>
              <a:ea typeface="Verdana" panose="020B0604030504040204" pitchFamily="34" charset="0"/>
              <a:cs typeface="Verdana" panose="020B0604030504040204" pitchFamily="34" charset="0"/>
            </a:rPr>
            <a:t>Increasing</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the</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demand</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for</a:t>
          </a:r>
          <a:r>
            <a:rPr lang="es-ES" sz="1800" b="1" dirty="0" smtClean="0">
              <a:latin typeface="Verdana" panose="020B0604030504040204" pitchFamily="34" charset="0"/>
              <a:ea typeface="Verdana" panose="020B0604030504040204" pitchFamily="34" charset="0"/>
              <a:cs typeface="Verdana" panose="020B0604030504040204" pitchFamily="34" charset="0"/>
            </a:rPr>
            <a:t> EU </a:t>
          </a:r>
          <a:r>
            <a:rPr lang="es-ES" sz="1800" b="1" dirty="0" err="1" smtClean="0">
              <a:latin typeface="Verdana" panose="020B0604030504040204" pitchFamily="34" charset="0"/>
              <a:ea typeface="Verdana" panose="020B0604030504040204" pitchFamily="34" charset="0"/>
              <a:cs typeface="Verdana" panose="020B0604030504040204" pitchFamily="34" charset="0"/>
            </a:rPr>
            <a:t>tourism</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services</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both</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within</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the</a:t>
          </a:r>
          <a:r>
            <a:rPr lang="es-ES" sz="1800" b="1" dirty="0" smtClean="0">
              <a:latin typeface="Verdana" panose="020B0604030504040204" pitchFamily="34" charset="0"/>
              <a:ea typeface="Verdana" panose="020B0604030504040204" pitchFamily="34" charset="0"/>
              <a:cs typeface="Verdana" panose="020B0604030504040204" pitchFamily="34" charset="0"/>
            </a:rPr>
            <a:t> EU and </a:t>
          </a:r>
          <a:r>
            <a:rPr lang="es-ES" sz="1800" b="1" dirty="0" err="1" smtClean="0">
              <a:latin typeface="Verdana" panose="020B0604030504040204" pitchFamily="34" charset="0"/>
              <a:ea typeface="Verdana" panose="020B0604030504040204" pitchFamily="34" charset="0"/>
              <a:cs typeface="Verdana" panose="020B0604030504040204" pitchFamily="34" charset="0"/>
            </a:rPr>
            <a:t>third</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countries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A8FA77AF-4128-4A00-8E02-64D3193DED4D}" type="parTrans" cxnId="{B5C27589-ABA4-4DC1-B69E-6B3EED337EA7}">
      <dgm:prSet/>
      <dgm:spPr/>
      <dgm:t>
        <a:bodyPr/>
        <a:lstStyle/>
        <a:p>
          <a:endParaRPr lang="en-GB"/>
        </a:p>
      </dgm:t>
    </dgm:pt>
    <dgm:pt modelId="{B1F5C880-49CB-4D61-8FE0-F156DCFBB9CD}" type="sibTrans" cxnId="{B5C27589-ABA4-4DC1-B69E-6B3EED337EA7}">
      <dgm:prSet/>
      <dgm:spPr/>
      <dgm:t>
        <a:bodyPr/>
        <a:lstStyle/>
        <a:p>
          <a:endParaRPr lang="en-GB"/>
        </a:p>
      </dgm:t>
    </dgm:pt>
    <dgm:pt modelId="{A4A7BCCA-38C7-4300-BC5B-E8797F208AC5}">
      <dgm:prSet phldrT="[Text]" custT="1"/>
      <dgm:spPr/>
      <dgm:t>
        <a:bodyPr/>
        <a:lstStyle/>
        <a:p>
          <a:r>
            <a:rPr lang="es-ES" sz="1800" b="1" dirty="0" err="1" smtClean="0">
              <a:latin typeface="Verdana" panose="020B0604030504040204" pitchFamily="34" charset="0"/>
              <a:ea typeface="Verdana" panose="020B0604030504040204" pitchFamily="34" charset="0"/>
              <a:cs typeface="Verdana" panose="020B0604030504040204" pitchFamily="34" charset="0"/>
            </a:rPr>
            <a:t>Diversifying</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the</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offer</a:t>
          </a:r>
          <a:r>
            <a:rPr lang="es-ES" sz="1800" b="1" dirty="0" smtClean="0">
              <a:latin typeface="Verdana" panose="020B0604030504040204" pitchFamily="34" charset="0"/>
              <a:ea typeface="Verdana" panose="020B0604030504040204" pitchFamily="34" charset="0"/>
              <a:cs typeface="Verdana" panose="020B0604030504040204" pitchFamily="34" charset="0"/>
            </a:rPr>
            <a:t> and </a:t>
          </a:r>
          <a:r>
            <a:rPr lang="es-ES" sz="1800" b="1" dirty="0" err="1" smtClean="0">
              <a:latin typeface="Verdana" panose="020B0604030504040204" pitchFamily="34" charset="0"/>
              <a:ea typeface="Verdana" panose="020B0604030504040204" pitchFamily="34" charset="0"/>
              <a:cs typeface="Verdana" panose="020B0604030504040204" pitchFamily="34" charset="0"/>
            </a:rPr>
            <a:t>products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961FFD4D-690C-4947-BF7D-722079611A63}" type="parTrans" cxnId="{C2D3EB20-DE74-4B4E-89E5-57072115EBA8}">
      <dgm:prSet/>
      <dgm:spPr/>
      <dgm:t>
        <a:bodyPr/>
        <a:lstStyle/>
        <a:p>
          <a:endParaRPr lang="en-GB"/>
        </a:p>
      </dgm:t>
    </dgm:pt>
    <dgm:pt modelId="{AFDECC6D-13D0-40AF-83C1-C3913679D7DD}" type="sibTrans" cxnId="{C2D3EB20-DE74-4B4E-89E5-57072115EBA8}">
      <dgm:prSet/>
      <dgm:spPr/>
      <dgm:t>
        <a:bodyPr/>
        <a:lstStyle/>
        <a:p>
          <a:endParaRPr lang="en-GB"/>
        </a:p>
      </dgm:t>
    </dgm:pt>
    <dgm:pt modelId="{1FF26CDF-90FE-44A1-B050-8A08AA43F320}">
      <dgm:prSet phldrT="[Text]" custT="1"/>
      <dgm:spPr/>
      <dgm:t>
        <a:bodyPr/>
        <a:lstStyle/>
        <a:p>
          <a:r>
            <a:rPr lang="es-ES" sz="1800" b="1" smtClean="0">
              <a:latin typeface="Verdana" panose="020B0604030504040204" pitchFamily="34" charset="0"/>
              <a:ea typeface="Verdana" panose="020B0604030504040204" pitchFamily="34" charset="0"/>
              <a:cs typeface="Verdana" panose="020B0604030504040204" pitchFamily="34" charset="0"/>
            </a:rPr>
            <a:t>Enhancing tourism quality, sustainability, accesibility, skills, information and innovation</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C222EA34-E752-4DD5-A96B-4DDFCDA18DA2}" type="parTrans" cxnId="{27D297E9-DC89-4EE2-A8AE-3544619293ED}">
      <dgm:prSet/>
      <dgm:spPr/>
      <dgm:t>
        <a:bodyPr/>
        <a:lstStyle/>
        <a:p>
          <a:endParaRPr lang="en-GB"/>
        </a:p>
      </dgm:t>
    </dgm:pt>
    <dgm:pt modelId="{27880800-9EC2-470E-B63C-97F63F1D9B01}" type="sibTrans" cxnId="{27D297E9-DC89-4EE2-A8AE-3544619293ED}">
      <dgm:prSet/>
      <dgm:spPr/>
      <dgm:t>
        <a:bodyPr/>
        <a:lstStyle/>
        <a:p>
          <a:endParaRPr lang="en-GB"/>
        </a:p>
      </dgm:t>
    </dgm:pt>
    <dgm:pt modelId="{BBF44A70-15F6-4AE4-ADA7-9A0ACBA2E9C1}">
      <dgm:prSet phldrT="[Text]" custT="1"/>
      <dgm:spPr/>
      <dgm:t>
        <a:bodyPr/>
        <a:lstStyle/>
        <a:p>
          <a:r>
            <a:rPr lang="es-ES" sz="1800" b="1" smtClean="0">
              <a:latin typeface="Verdana" panose="020B0604030504040204" pitchFamily="34" charset="0"/>
              <a:ea typeface="Verdana" panose="020B0604030504040204" pitchFamily="34" charset="0"/>
              <a:cs typeface="Verdana" panose="020B0604030504040204" pitchFamily="34" charset="0"/>
            </a:rPr>
            <a:t>Improving socio-economic knowledge of the sector</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F0E3C518-9F9D-48A2-B953-D5D5EB9F76BF}" type="parTrans" cxnId="{BB359AF6-3952-44E6-8401-4D3001C4FBF4}">
      <dgm:prSet/>
      <dgm:spPr/>
      <dgm:t>
        <a:bodyPr/>
        <a:lstStyle/>
        <a:p>
          <a:endParaRPr lang="en-GB"/>
        </a:p>
      </dgm:t>
    </dgm:pt>
    <dgm:pt modelId="{2D8BE487-C338-4717-90EC-1ADC097FFA45}" type="sibTrans" cxnId="{BB359AF6-3952-44E6-8401-4D3001C4FBF4}">
      <dgm:prSet/>
      <dgm:spPr/>
      <dgm:t>
        <a:bodyPr/>
        <a:lstStyle/>
        <a:p>
          <a:endParaRPr lang="en-GB"/>
        </a:p>
      </dgm:t>
    </dgm:pt>
    <dgm:pt modelId="{7CD4A963-7E61-4DFD-9010-6D3192231673}">
      <dgm:prSet phldrT="[Text]" custT="1"/>
      <dgm:spPr/>
      <dgm:t>
        <a:bodyPr/>
        <a:lstStyle/>
        <a:p>
          <a:r>
            <a:rPr lang="es-ES" sz="1800" b="1" dirty="0" err="1" smtClean="0">
              <a:latin typeface="Verdana" panose="020B0604030504040204" pitchFamily="34" charset="0"/>
              <a:ea typeface="Verdana" panose="020B0604030504040204" pitchFamily="34" charset="0"/>
              <a:cs typeface="Verdana" panose="020B0604030504040204" pitchFamily="34" charset="0"/>
            </a:rPr>
            <a:t>Increasing</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Europe´s</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visibility</a:t>
          </a:r>
          <a:r>
            <a:rPr lang="es-ES" sz="1800" b="1" dirty="0" smtClean="0">
              <a:latin typeface="Verdana" panose="020B0604030504040204" pitchFamily="34" charset="0"/>
              <a:ea typeface="Verdana" panose="020B0604030504040204" pitchFamily="34" charset="0"/>
              <a:cs typeface="Verdana" panose="020B0604030504040204" pitchFamily="34" charset="0"/>
            </a:rPr>
            <a:t> as a </a:t>
          </a:r>
          <a:r>
            <a:rPr lang="es-ES" sz="1800" b="1" dirty="0" err="1" smtClean="0">
              <a:latin typeface="Verdana" panose="020B0604030504040204" pitchFamily="34" charset="0"/>
              <a:ea typeface="Verdana" panose="020B0604030504040204" pitchFamily="34" charset="0"/>
              <a:cs typeface="Verdana" panose="020B0604030504040204" pitchFamily="34" charset="0"/>
            </a:rPr>
            <a:t>tourist</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destination</a:t>
          </a:r>
          <a:r>
            <a:rPr lang="es-ES" sz="1800" b="1" dirty="0" smtClean="0">
              <a:latin typeface="Verdana" panose="020B0604030504040204" pitchFamily="34" charset="0"/>
              <a:ea typeface="Verdana" panose="020B0604030504040204" pitchFamily="34" charset="0"/>
              <a:cs typeface="Verdana" panose="020B0604030504040204" pitchFamily="34" charset="0"/>
            </a:rPr>
            <a:t> as </a:t>
          </a:r>
          <a:r>
            <a:rPr lang="es-ES" sz="1800" b="1" dirty="0" err="1" smtClean="0">
              <a:latin typeface="Verdana" panose="020B0604030504040204" pitchFamily="34" charset="0"/>
              <a:ea typeface="Verdana" panose="020B0604030504040204" pitchFamily="34" charset="0"/>
              <a:cs typeface="Verdana" panose="020B0604030504040204" pitchFamily="34" charset="0"/>
            </a:rPr>
            <a:t>well</a:t>
          </a:r>
          <a:r>
            <a:rPr lang="es-ES" sz="1800" b="1" dirty="0" smtClean="0">
              <a:latin typeface="Verdana" panose="020B0604030504040204" pitchFamily="34" charset="0"/>
              <a:ea typeface="Verdana" panose="020B0604030504040204" pitchFamily="34" charset="0"/>
              <a:cs typeface="Verdana" panose="020B0604030504040204" pitchFamily="34" charset="0"/>
            </a:rPr>
            <a:t> as of </a:t>
          </a:r>
          <a:r>
            <a:rPr lang="es-ES" sz="1800" b="1" dirty="0" err="1" smtClean="0">
              <a:latin typeface="Verdana" panose="020B0604030504040204" pitchFamily="34" charset="0"/>
              <a:ea typeface="Verdana" panose="020B0604030504040204" pitchFamily="34" charset="0"/>
              <a:cs typeface="Verdana" panose="020B0604030504040204" pitchFamily="34" charset="0"/>
            </a:rPr>
            <a:t>its</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diverse</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destinations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F009006F-042B-44F9-B31E-8D3FAF24A974}" type="parTrans" cxnId="{9830D8C9-7B85-486C-9CA6-60101DAB0374}">
      <dgm:prSet/>
      <dgm:spPr/>
      <dgm:t>
        <a:bodyPr/>
        <a:lstStyle/>
        <a:p>
          <a:endParaRPr lang="en-GB"/>
        </a:p>
      </dgm:t>
    </dgm:pt>
    <dgm:pt modelId="{6D490799-A023-4E6A-9332-3B5A6CB424F6}" type="sibTrans" cxnId="{9830D8C9-7B85-486C-9CA6-60101DAB0374}">
      <dgm:prSet/>
      <dgm:spPr/>
      <dgm:t>
        <a:bodyPr/>
        <a:lstStyle/>
        <a:p>
          <a:endParaRPr lang="en-GB"/>
        </a:p>
      </dgm:t>
    </dgm:pt>
    <dgm:pt modelId="{1D8AA473-7B81-437E-BDA5-3213B492F418}" type="pres">
      <dgm:prSet presAssocID="{04E73792-6B22-4109-8B5A-CEC302378297}" presName="linear" presStyleCnt="0">
        <dgm:presLayoutVars>
          <dgm:dir/>
          <dgm:animLvl val="lvl"/>
          <dgm:resizeHandles val="exact"/>
        </dgm:presLayoutVars>
      </dgm:prSet>
      <dgm:spPr/>
      <dgm:t>
        <a:bodyPr/>
        <a:lstStyle/>
        <a:p>
          <a:endParaRPr lang="en-GB"/>
        </a:p>
      </dgm:t>
    </dgm:pt>
    <dgm:pt modelId="{4B62CE6B-1BB6-4AA8-A318-C9CE98A84FBD}" type="pres">
      <dgm:prSet presAssocID="{E540FABB-A79F-4ED5-9202-B2E699078F8E}" presName="parentLin" presStyleCnt="0"/>
      <dgm:spPr/>
      <dgm:t>
        <a:bodyPr/>
        <a:lstStyle/>
        <a:p>
          <a:endParaRPr lang="en-GB"/>
        </a:p>
      </dgm:t>
    </dgm:pt>
    <dgm:pt modelId="{297FA414-538A-44FF-A90E-45062E9111AA}" type="pres">
      <dgm:prSet presAssocID="{E540FABB-A79F-4ED5-9202-B2E699078F8E}" presName="parentLeftMargin" presStyleLbl="node1" presStyleIdx="0" presStyleCnt="5"/>
      <dgm:spPr/>
      <dgm:t>
        <a:bodyPr/>
        <a:lstStyle/>
        <a:p>
          <a:endParaRPr lang="en-GB"/>
        </a:p>
      </dgm:t>
    </dgm:pt>
    <dgm:pt modelId="{A956F343-7516-4A9A-AB9F-3F0633386ED8}" type="pres">
      <dgm:prSet presAssocID="{E540FABB-A79F-4ED5-9202-B2E699078F8E}" presName="parentText" presStyleLbl="node1" presStyleIdx="0" presStyleCnt="5" custScaleX="142997" custScaleY="220564">
        <dgm:presLayoutVars>
          <dgm:chMax val="0"/>
          <dgm:bulletEnabled val="1"/>
        </dgm:presLayoutVars>
      </dgm:prSet>
      <dgm:spPr/>
      <dgm:t>
        <a:bodyPr/>
        <a:lstStyle/>
        <a:p>
          <a:endParaRPr lang="en-GB"/>
        </a:p>
      </dgm:t>
    </dgm:pt>
    <dgm:pt modelId="{6D93E8B3-78AE-4835-93B7-6B6A2822001F}" type="pres">
      <dgm:prSet presAssocID="{E540FABB-A79F-4ED5-9202-B2E699078F8E}" presName="negativeSpace" presStyleCnt="0"/>
      <dgm:spPr/>
      <dgm:t>
        <a:bodyPr/>
        <a:lstStyle/>
        <a:p>
          <a:endParaRPr lang="en-GB"/>
        </a:p>
      </dgm:t>
    </dgm:pt>
    <dgm:pt modelId="{14048848-EA57-4BA6-9DAB-75BA11EE9BE4}" type="pres">
      <dgm:prSet presAssocID="{E540FABB-A79F-4ED5-9202-B2E699078F8E}" presName="childText" presStyleLbl="conFgAcc1" presStyleIdx="0" presStyleCnt="5">
        <dgm:presLayoutVars>
          <dgm:bulletEnabled val="1"/>
        </dgm:presLayoutVars>
      </dgm:prSet>
      <dgm:spPr/>
      <dgm:t>
        <a:bodyPr/>
        <a:lstStyle/>
        <a:p>
          <a:endParaRPr lang="en-GB"/>
        </a:p>
      </dgm:t>
    </dgm:pt>
    <dgm:pt modelId="{17E92A6F-574C-491A-ABF0-3609BEFE1D76}" type="pres">
      <dgm:prSet presAssocID="{B1F5C880-49CB-4D61-8FE0-F156DCFBB9CD}" presName="spaceBetweenRectangles" presStyleCnt="0"/>
      <dgm:spPr/>
      <dgm:t>
        <a:bodyPr/>
        <a:lstStyle/>
        <a:p>
          <a:endParaRPr lang="en-GB"/>
        </a:p>
      </dgm:t>
    </dgm:pt>
    <dgm:pt modelId="{BE96688A-1897-4E21-9300-7379FA7C62BA}" type="pres">
      <dgm:prSet presAssocID="{A4A7BCCA-38C7-4300-BC5B-E8797F208AC5}" presName="parentLin" presStyleCnt="0"/>
      <dgm:spPr/>
      <dgm:t>
        <a:bodyPr/>
        <a:lstStyle/>
        <a:p>
          <a:endParaRPr lang="en-GB"/>
        </a:p>
      </dgm:t>
    </dgm:pt>
    <dgm:pt modelId="{516D88DC-40E8-4A24-AAA5-BB4E87CF95AD}" type="pres">
      <dgm:prSet presAssocID="{A4A7BCCA-38C7-4300-BC5B-E8797F208AC5}" presName="parentLeftMargin" presStyleLbl="node1" presStyleIdx="0" presStyleCnt="5"/>
      <dgm:spPr/>
      <dgm:t>
        <a:bodyPr/>
        <a:lstStyle/>
        <a:p>
          <a:endParaRPr lang="en-GB"/>
        </a:p>
      </dgm:t>
    </dgm:pt>
    <dgm:pt modelId="{5C8DD774-7B2F-4F7D-A3D1-C35805D24D44}" type="pres">
      <dgm:prSet presAssocID="{A4A7BCCA-38C7-4300-BC5B-E8797F208AC5}" presName="parentText" presStyleLbl="node1" presStyleIdx="1" presStyleCnt="5" custScaleX="142857">
        <dgm:presLayoutVars>
          <dgm:chMax val="0"/>
          <dgm:bulletEnabled val="1"/>
        </dgm:presLayoutVars>
      </dgm:prSet>
      <dgm:spPr/>
      <dgm:t>
        <a:bodyPr/>
        <a:lstStyle/>
        <a:p>
          <a:endParaRPr lang="en-GB"/>
        </a:p>
      </dgm:t>
    </dgm:pt>
    <dgm:pt modelId="{9D8CD241-505C-4140-BB9D-DE06C86BF6DE}" type="pres">
      <dgm:prSet presAssocID="{A4A7BCCA-38C7-4300-BC5B-E8797F208AC5}" presName="negativeSpace" presStyleCnt="0"/>
      <dgm:spPr/>
      <dgm:t>
        <a:bodyPr/>
        <a:lstStyle/>
        <a:p>
          <a:endParaRPr lang="en-GB"/>
        </a:p>
      </dgm:t>
    </dgm:pt>
    <dgm:pt modelId="{435EFE34-F8E6-4360-A448-9056DCB5ABBB}" type="pres">
      <dgm:prSet presAssocID="{A4A7BCCA-38C7-4300-BC5B-E8797F208AC5}" presName="childText" presStyleLbl="conFgAcc1" presStyleIdx="1" presStyleCnt="5">
        <dgm:presLayoutVars>
          <dgm:bulletEnabled val="1"/>
        </dgm:presLayoutVars>
      </dgm:prSet>
      <dgm:spPr/>
      <dgm:t>
        <a:bodyPr/>
        <a:lstStyle/>
        <a:p>
          <a:endParaRPr lang="en-GB"/>
        </a:p>
      </dgm:t>
    </dgm:pt>
    <dgm:pt modelId="{DD28F14D-1695-4FF5-AFDD-45961F06BC57}" type="pres">
      <dgm:prSet presAssocID="{AFDECC6D-13D0-40AF-83C1-C3913679D7DD}" presName="spaceBetweenRectangles" presStyleCnt="0"/>
      <dgm:spPr/>
      <dgm:t>
        <a:bodyPr/>
        <a:lstStyle/>
        <a:p>
          <a:endParaRPr lang="en-GB"/>
        </a:p>
      </dgm:t>
    </dgm:pt>
    <dgm:pt modelId="{659C9D41-C779-48CE-82B6-383C9AD0B125}" type="pres">
      <dgm:prSet presAssocID="{1FF26CDF-90FE-44A1-B050-8A08AA43F320}" presName="parentLin" presStyleCnt="0"/>
      <dgm:spPr/>
      <dgm:t>
        <a:bodyPr/>
        <a:lstStyle/>
        <a:p>
          <a:endParaRPr lang="en-GB"/>
        </a:p>
      </dgm:t>
    </dgm:pt>
    <dgm:pt modelId="{CF2B9437-5E9A-417C-9BD2-A737FF041E5C}" type="pres">
      <dgm:prSet presAssocID="{1FF26CDF-90FE-44A1-B050-8A08AA43F320}" presName="parentLeftMargin" presStyleLbl="node1" presStyleIdx="1" presStyleCnt="5"/>
      <dgm:spPr/>
      <dgm:t>
        <a:bodyPr/>
        <a:lstStyle/>
        <a:p>
          <a:endParaRPr lang="en-GB"/>
        </a:p>
      </dgm:t>
    </dgm:pt>
    <dgm:pt modelId="{7230FA38-E8CF-458D-9F1A-138457CACF17}" type="pres">
      <dgm:prSet presAssocID="{1FF26CDF-90FE-44A1-B050-8A08AA43F320}" presName="parentText" presStyleLbl="node1" presStyleIdx="2" presStyleCnt="5" custScaleX="142857" custScaleY="174040">
        <dgm:presLayoutVars>
          <dgm:chMax val="0"/>
          <dgm:bulletEnabled val="1"/>
        </dgm:presLayoutVars>
      </dgm:prSet>
      <dgm:spPr/>
      <dgm:t>
        <a:bodyPr/>
        <a:lstStyle/>
        <a:p>
          <a:endParaRPr lang="en-GB"/>
        </a:p>
      </dgm:t>
    </dgm:pt>
    <dgm:pt modelId="{15ADB691-594A-4D34-ACF1-55DCCD5DD018}" type="pres">
      <dgm:prSet presAssocID="{1FF26CDF-90FE-44A1-B050-8A08AA43F320}" presName="negativeSpace" presStyleCnt="0"/>
      <dgm:spPr/>
      <dgm:t>
        <a:bodyPr/>
        <a:lstStyle/>
        <a:p>
          <a:endParaRPr lang="en-GB"/>
        </a:p>
      </dgm:t>
    </dgm:pt>
    <dgm:pt modelId="{E0C5C701-D830-4D74-B706-E6764B2761C8}" type="pres">
      <dgm:prSet presAssocID="{1FF26CDF-90FE-44A1-B050-8A08AA43F320}" presName="childText" presStyleLbl="conFgAcc1" presStyleIdx="2" presStyleCnt="5">
        <dgm:presLayoutVars>
          <dgm:bulletEnabled val="1"/>
        </dgm:presLayoutVars>
      </dgm:prSet>
      <dgm:spPr/>
      <dgm:t>
        <a:bodyPr/>
        <a:lstStyle/>
        <a:p>
          <a:endParaRPr lang="en-GB"/>
        </a:p>
      </dgm:t>
    </dgm:pt>
    <dgm:pt modelId="{B4BAF062-CD1D-4207-B22E-84E4C1AC2F2C}" type="pres">
      <dgm:prSet presAssocID="{27880800-9EC2-470E-B63C-97F63F1D9B01}" presName="spaceBetweenRectangles" presStyleCnt="0"/>
      <dgm:spPr/>
      <dgm:t>
        <a:bodyPr/>
        <a:lstStyle/>
        <a:p>
          <a:endParaRPr lang="en-GB"/>
        </a:p>
      </dgm:t>
    </dgm:pt>
    <dgm:pt modelId="{756D44EB-6122-407F-922D-7A3D1338ED25}" type="pres">
      <dgm:prSet presAssocID="{BBF44A70-15F6-4AE4-ADA7-9A0ACBA2E9C1}" presName="parentLin" presStyleCnt="0"/>
      <dgm:spPr/>
      <dgm:t>
        <a:bodyPr/>
        <a:lstStyle/>
        <a:p>
          <a:endParaRPr lang="en-GB"/>
        </a:p>
      </dgm:t>
    </dgm:pt>
    <dgm:pt modelId="{104EAD09-4D19-4CD6-82D5-96C18C18BCB3}" type="pres">
      <dgm:prSet presAssocID="{BBF44A70-15F6-4AE4-ADA7-9A0ACBA2E9C1}" presName="parentLeftMargin" presStyleLbl="node1" presStyleIdx="2" presStyleCnt="5"/>
      <dgm:spPr/>
      <dgm:t>
        <a:bodyPr/>
        <a:lstStyle/>
        <a:p>
          <a:endParaRPr lang="en-GB"/>
        </a:p>
      </dgm:t>
    </dgm:pt>
    <dgm:pt modelId="{8C951550-41F6-4427-8B6B-B4E5B2C339F8}" type="pres">
      <dgm:prSet presAssocID="{BBF44A70-15F6-4AE4-ADA7-9A0ACBA2E9C1}" presName="parentText" presStyleLbl="node1" presStyleIdx="3" presStyleCnt="5" custScaleX="142857" custScaleY="187801">
        <dgm:presLayoutVars>
          <dgm:chMax val="0"/>
          <dgm:bulletEnabled val="1"/>
        </dgm:presLayoutVars>
      </dgm:prSet>
      <dgm:spPr/>
      <dgm:t>
        <a:bodyPr/>
        <a:lstStyle/>
        <a:p>
          <a:endParaRPr lang="en-GB"/>
        </a:p>
      </dgm:t>
    </dgm:pt>
    <dgm:pt modelId="{7345DA12-52ED-43F1-A092-C27A6914FEBC}" type="pres">
      <dgm:prSet presAssocID="{BBF44A70-15F6-4AE4-ADA7-9A0ACBA2E9C1}" presName="negativeSpace" presStyleCnt="0"/>
      <dgm:spPr/>
      <dgm:t>
        <a:bodyPr/>
        <a:lstStyle/>
        <a:p>
          <a:endParaRPr lang="en-GB"/>
        </a:p>
      </dgm:t>
    </dgm:pt>
    <dgm:pt modelId="{8441174F-0F21-43DA-8DE5-82121D66CFEC}" type="pres">
      <dgm:prSet presAssocID="{BBF44A70-15F6-4AE4-ADA7-9A0ACBA2E9C1}" presName="childText" presStyleLbl="conFgAcc1" presStyleIdx="3" presStyleCnt="5">
        <dgm:presLayoutVars>
          <dgm:bulletEnabled val="1"/>
        </dgm:presLayoutVars>
      </dgm:prSet>
      <dgm:spPr/>
      <dgm:t>
        <a:bodyPr/>
        <a:lstStyle/>
        <a:p>
          <a:endParaRPr lang="en-GB"/>
        </a:p>
      </dgm:t>
    </dgm:pt>
    <dgm:pt modelId="{28851F8B-A051-4BD6-9536-801688F62810}" type="pres">
      <dgm:prSet presAssocID="{2D8BE487-C338-4717-90EC-1ADC097FFA45}" presName="spaceBetweenRectangles" presStyleCnt="0"/>
      <dgm:spPr/>
      <dgm:t>
        <a:bodyPr/>
        <a:lstStyle/>
        <a:p>
          <a:endParaRPr lang="en-GB"/>
        </a:p>
      </dgm:t>
    </dgm:pt>
    <dgm:pt modelId="{F0287E42-02BC-416F-B0DD-9159FB598448}" type="pres">
      <dgm:prSet presAssocID="{7CD4A963-7E61-4DFD-9010-6D3192231673}" presName="parentLin" presStyleCnt="0"/>
      <dgm:spPr/>
      <dgm:t>
        <a:bodyPr/>
        <a:lstStyle/>
        <a:p>
          <a:endParaRPr lang="en-GB"/>
        </a:p>
      </dgm:t>
    </dgm:pt>
    <dgm:pt modelId="{55828E1D-939A-40D3-837E-89E167E28C59}" type="pres">
      <dgm:prSet presAssocID="{7CD4A963-7E61-4DFD-9010-6D3192231673}" presName="parentLeftMargin" presStyleLbl="node1" presStyleIdx="3" presStyleCnt="5"/>
      <dgm:spPr/>
      <dgm:t>
        <a:bodyPr/>
        <a:lstStyle/>
        <a:p>
          <a:endParaRPr lang="en-GB"/>
        </a:p>
      </dgm:t>
    </dgm:pt>
    <dgm:pt modelId="{1CE40C79-5C6B-4150-ACFF-0C537E44E57A}" type="pres">
      <dgm:prSet presAssocID="{7CD4A963-7E61-4DFD-9010-6D3192231673}" presName="parentText" presStyleLbl="node1" presStyleIdx="4" presStyleCnt="5" custScaleX="142997" custScaleY="238126" custLinFactNeighborX="-7407">
        <dgm:presLayoutVars>
          <dgm:chMax val="0"/>
          <dgm:bulletEnabled val="1"/>
        </dgm:presLayoutVars>
      </dgm:prSet>
      <dgm:spPr/>
      <dgm:t>
        <a:bodyPr/>
        <a:lstStyle/>
        <a:p>
          <a:endParaRPr lang="en-GB"/>
        </a:p>
      </dgm:t>
    </dgm:pt>
    <dgm:pt modelId="{F8D770B7-3B80-4D4E-A58A-6F18AC19395B}" type="pres">
      <dgm:prSet presAssocID="{7CD4A963-7E61-4DFD-9010-6D3192231673}" presName="negativeSpace" presStyleCnt="0"/>
      <dgm:spPr/>
      <dgm:t>
        <a:bodyPr/>
        <a:lstStyle/>
        <a:p>
          <a:endParaRPr lang="en-GB"/>
        </a:p>
      </dgm:t>
    </dgm:pt>
    <dgm:pt modelId="{0C0B34B7-85E7-4965-A9C5-C3940643BA88}" type="pres">
      <dgm:prSet presAssocID="{7CD4A963-7E61-4DFD-9010-6D3192231673}" presName="childText" presStyleLbl="conFgAcc1" presStyleIdx="4" presStyleCnt="5" custScaleY="161782">
        <dgm:presLayoutVars>
          <dgm:bulletEnabled val="1"/>
        </dgm:presLayoutVars>
      </dgm:prSet>
      <dgm:spPr/>
      <dgm:t>
        <a:bodyPr/>
        <a:lstStyle/>
        <a:p>
          <a:endParaRPr lang="en-GB"/>
        </a:p>
      </dgm:t>
    </dgm:pt>
  </dgm:ptLst>
  <dgm:cxnLst>
    <dgm:cxn modelId="{7581E40E-7E33-45FC-BFB7-E2BB2A69DF4C}" type="presOf" srcId="{1FF26CDF-90FE-44A1-B050-8A08AA43F320}" destId="{7230FA38-E8CF-458D-9F1A-138457CACF17}" srcOrd="1" destOrd="0" presId="urn:microsoft.com/office/officeart/2005/8/layout/list1"/>
    <dgm:cxn modelId="{B548B481-102B-4C26-A38D-786046C3179A}" type="presOf" srcId="{E540FABB-A79F-4ED5-9202-B2E699078F8E}" destId="{297FA414-538A-44FF-A90E-45062E9111AA}" srcOrd="0" destOrd="0" presId="urn:microsoft.com/office/officeart/2005/8/layout/list1"/>
    <dgm:cxn modelId="{E70CB170-FF24-44AC-B399-714B077B9231}" type="presOf" srcId="{A4A7BCCA-38C7-4300-BC5B-E8797F208AC5}" destId="{5C8DD774-7B2F-4F7D-A3D1-C35805D24D44}" srcOrd="1" destOrd="0" presId="urn:microsoft.com/office/officeart/2005/8/layout/list1"/>
    <dgm:cxn modelId="{C2D3EB20-DE74-4B4E-89E5-57072115EBA8}" srcId="{04E73792-6B22-4109-8B5A-CEC302378297}" destId="{A4A7BCCA-38C7-4300-BC5B-E8797F208AC5}" srcOrd="1" destOrd="0" parTransId="{961FFD4D-690C-4947-BF7D-722079611A63}" sibTransId="{AFDECC6D-13D0-40AF-83C1-C3913679D7DD}"/>
    <dgm:cxn modelId="{DF7ECAF1-0B34-4F14-9EED-83AB5A713BB2}" type="presOf" srcId="{A4A7BCCA-38C7-4300-BC5B-E8797F208AC5}" destId="{516D88DC-40E8-4A24-AAA5-BB4E87CF95AD}" srcOrd="0" destOrd="0" presId="urn:microsoft.com/office/officeart/2005/8/layout/list1"/>
    <dgm:cxn modelId="{3D8543A4-D356-4AB9-9DD3-18EE595C3791}" type="presOf" srcId="{E540FABB-A79F-4ED5-9202-B2E699078F8E}" destId="{A956F343-7516-4A9A-AB9F-3F0633386ED8}" srcOrd="1" destOrd="0" presId="urn:microsoft.com/office/officeart/2005/8/layout/list1"/>
    <dgm:cxn modelId="{532FBAD5-8784-4A60-B0A0-82A629209B4B}" type="presOf" srcId="{1FF26CDF-90FE-44A1-B050-8A08AA43F320}" destId="{CF2B9437-5E9A-417C-9BD2-A737FF041E5C}" srcOrd="0" destOrd="0" presId="urn:microsoft.com/office/officeart/2005/8/layout/list1"/>
    <dgm:cxn modelId="{C60D3A3D-B3C7-492F-AED7-F825FEE3A9F6}" type="presOf" srcId="{7CD4A963-7E61-4DFD-9010-6D3192231673}" destId="{55828E1D-939A-40D3-837E-89E167E28C59}" srcOrd="0" destOrd="0" presId="urn:microsoft.com/office/officeart/2005/8/layout/list1"/>
    <dgm:cxn modelId="{9A214F49-AE31-4736-B653-8BA82F108349}" type="presOf" srcId="{04E73792-6B22-4109-8B5A-CEC302378297}" destId="{1D8AA473-7B81-437E-BDA5-3213B492F418}" srcOrd="0" destOrd="0" presId="urn:microsoft.com/office/officeart/2005/8/layout/list1"/>
    <dgm:cxn modelId="{B5C27589-ABA4-4DC1-B69E-6B3EED337EA7}" srcId="{04E73792-6B22-4109-8B5A-CEC302378297}" destId="{E540FABB-A79F-4ED5-9202-B2E699078F8E}" srcOrd="0" destOrd="0" parTransId="{A8FA77AF-4128-4A00-8E02-64D3193DED4D}" sibTransId="{B1F5C880-49CB-4D61-8FE0-F156DCFBB9CD}"/>
    <dgm:cxn modelId="{B94A7C74-ABB5-4E69-87C6-E1285FAAF270}" type="presOf" srcId="{BBF44A70-15F6-4AE4-ADA7-9A0ACBA2E9C1}" destId="{104EAD09-4D19-4CD6-82D5-96C18C18BCB3}" srcOrd="0" destOrd="0" presId="urn:microsoft.com/office/officeart/2005/8/layout/list1"/>
    <dgm:cxn modelId="{BB359AF6-3952-44E6-8401-4D3001C4FBF4}" srcId="{04E73792-6B22-4109-8B5A-CEC302378297}" destId="{BBF44A70-15F6-4AE4-ADA7-9A0ACBA2E9C1}" srcOrd="3" destOrd="0" parTransId="{F0E3C518-9F9D-48A2-B953-D5D5EB9F76BF}" sibTransId="{2D8BE487-C338-4717-90EC-1ADC097FFA45}"/>
    <dgm:cxn modelId="{B1B89FD6-FC43-4A9C-B06C-5DC5F7E1D10C}" type="presOf" srcId="{7CD4A963-7E61-4DFD-9010-6D3192231673}" destId="{1CE40C79-5C6B-4150-ACFF-0C537E44E57A}" srcOrd="1" destOrd="0" presId="urn:microsoft.com/office/officeart/2005/8/layout/list1"/>
    <dgm:cxn modelId="{27D297E9-DC89-4EE2-A8AE-3544619293ED}" srcId="{04E73792-6B22-4109-8B5A-CEC302378297}" destId="{1FF26CDF-90FE-44A1-B050-8A08AA43F320}" srcOrd="2" destOrd="0" parTransId="{C222EA34-E752-4DD5-A96B-4DDFCDA18DA2}" sibTransId="{27880800-9EC2-470E-B63C-97F63F1D9B01}"/>
    <dgm:cxn modelId="{EC28A1A4-C449-45F5-9981-190D62B19055}" type="presOf" srcId="{BBF44A70-15F6-4AE4-ADA7-9A0ACBA2E9C1}" destId="{8C951550-41F6-4427-8B6B-B4E5B2C339F8}" srcOrd="1" destOrd="0" presId="urn:microsoft.com/office/officeart/2005/8/layout/list1"/>
    <dgm:cxn modelId="{9830D8C9-7B85-486C-9CA6-60101DAB0374}" srcId="{04E73792-6B22-4109-8B5A-CEC302378297}" destId="{7CD4A963-7E61-4DFD-9010-6D3192231673}" srcOrd="4" destOrd="0" parTransId="{F009006F-042B-44F9-B31E-8D3FAF24A974}" sibTransId="{6D490799-A023-4E6A-9332-3B5A6CB424F6}"/>
    <dgm:cxn modelId="{86B2F0CD-535F-45D5-9D50-BF04AFF476C0}" type="presParOf" srcId="{1D8AA473-7B81-437E-BDA5-3213B492F418}" destId="{4B62CE6B-1BB6-4AA8-A318-C9CE98A84FBD}" srcOrd="0" destOrd="0" presId="urn:microsoft.com/office/officeart/2005/8/layout/list1"/>
    <dgm:cxn modelId="{46BECC5D-36A1-498E-83A7-96B54A99C6C3}" type="presParOf" srcId="{4B62CE6B-1BB6-4AA8-A318-C9CE98A84FBD}" destId="{297FA414-538A-44FF-A90E-45062E9111AA}" srcOrd="0" destOrd="0" presId="urn:microsoft.com/office/officeart/2005/8/layout/list1"/>
    <dgm:cxn modelId="{541EA0B9-BA0B-442B-8B31-E97E92E6426F}" type="presParOf" srcId="{4B62CE6B-1BB6-4AA8-A318-C9CE98A84FBD}" destId="{A956F343-7516-4A9A-AB9F-3F0633386ED8}" srcOrd="1" destOrd="0" presId="urn:microsoft.com/office/officeart/2005/8/layout/list1"/>
    <dgm:cxn modelId="{ED2337A8-726D-4EBC-8507-ADDFD6087F61}" type="presParOf" srcId="{1D8AA473-7B81-437E-BDA5-3213B492F418}" destId="{6D93E8B3-78AE-4835-93B7-6B6A2822001F}" srcOrd="1" destOrd="0" presId="urn:microsoft.com/office/officeart/2005/8/layout/list1"/>
    <dgm:cxn modelId="{76146310-49E8-4BA6-A742-872319388F91}" type="presParOf" srcId="{1D8AA473-7B81-437E-BDA5-3213B492F418}" destId="{14048848-EA57-4BA6-9DAB-75BA11EE9BE4}" srcOrd="2" destOrd="0" presId="urn:microsoft.com/office/officeart/2005/8/layout/list1"/>
    <dgm:cxn modelId="{76D19BBE-DBC4-4D42-8168-FBBD66A7CC38}" type="presParOf" srcId="{1D8AA473-7B81-437E-BDA5-3213B492F418}" destId="{17E92A6F-574C-491A-ABF0-3609BEFE1D76}" srcOrd="3" destOrd="0" presId="urn:microsoft.com/office/officeart/2005/8/layout/list1"/>
    <dgm:cxn modelId="{B1F27E93-4A14-4C9C-A367-30B03B96F2F8}" type="presParOf" srcId="{1D8AA473-7B81-437E-BDA5-3213B492F418}" destId="{BE96688A-1897-4E21-9300-7379FA7C62BA}" srcOrd="4" destOrd="0" presId="urn:microsoft.com/office/officeart/2005/8/layout/list1"/>
    <dgm:cxn modelId="{3DF327F7-4A78-4F1A-BC9C-948AF9698236}" type="presParOf" srcId="{BE96688A-1897-4E21-9300-7379FA7C62BA}" destId="{516D88DC-40E8-4A24-AAA5-BB4E87CF95AD}" srcOrd="0" destOrd="0" presId="urn:microsoft.com/office/officeart/2005/8/layout/list1"/>
    <dgm:cxn modelId="{31A25B86-6875-49A3-A0F0-35D8D4EC57D8}" type="presParOf" srcId="{BE96688A-1897-4E21-9300-7379FA7C62BA}" destId="{5C8DD774-7B2F-4F7D-A3D1-C35805D24D44}" srcOrd="1" destOrd="0" presId="urn:microsoft.com/office/officeart/2005/8/layout/list1"/>
    <dgm:cxn modelId="{CB4AAB03-45C7-496E-95E1-0A92DECA5E76}" type="presParOf" srcId="{1D8AA473-7B81-437E-BDA5-3213B492F418}" destId="{9D8CD241-505C-4140-BB9D-DE06C86BF6DE}" srcOrd="5" destOrd="0" presId="urn:microsoft.com/office/officeart/2005/8/layout/list1"/>
    <dgm:cxn modelId="{2FB62DE4-7C9D-4552-89E0-ED1EA6B225C0}" type="presParOf" srcId="{1D8AA473-7B81-437E-BDA5-3213B492F418}" destId="{435EFE34-F8E6-4360-A448-9056DCB5ABBB}" srcOrd="6" destOrd="0" presId="urn:microsoft.com/office/officeart/2005/8/layout/list1"/>
    <dgm:cxn modelId="{B130F8C3-1FC5-4D8E-9ED2-A7166C06D96D}" type="presParOf" srcId="{1D8AA473-7B81-437E-BDA5-3213B492F418}" destId="{DD28F14D-1695-4FF5-AFDD-45961F06BC57}" srcOrd="7" destOrd="0" presId="urn:microsoft.com/office/officeart/2005/8/layout/list1"/>
    <dgm:cxn modelId="{846BE460-28E9-425C-959E-3694149737F9}" type="presParOf" srcId="{1D8AA473-7B81-437E-BDA5-3213B492F418}" destId="{659C9D41-C779-48CE-82B6-383C9AD0B125}" srcOrd="8" destOrd="0" presId="urn:microsoft.com/office/officeart/2005/8/layout/list1"/>
    <dgm:cxn modelId="{0C8748CA-C7A1-4471-8074-5201119570A0}" type="presParOf" srcId="{659C9D41-C779-48CE-82B6-383C9AD0B125}" destId="{CF2B9437-5E9A-417C-9BD2-A737FF041E5C}" srcOrd="0" destOrd="0" presId="urn:microsoft.com/office/officeart/2005/8/layout/list1"/>
    <dgm:cxn modelId="{7EB4F2B0-D2E9-4172-A3ED-79231F829523}" type="presParOf" srcId="{659C9D41-C779-48CE-82B6-383C9AD0B125}" destId="{7230FA38-E8CF-458D-9F1A-138457CACF17}" srcOrd="1" destOrd="0" presId="urn:microsoft.com/office/officeart/2005/8/layout/list1"/>
    <dgm:cxn modelId="{0677AA59-E13B-43C1-BF19-7354DC085439}" type="presParOf" srcId="{1D8AA473-7B81-437E-BDA5-3213B492F418}" destId="{15ADB691-594A-4D34-ACF1-55DCCD5DD018}" srcOrd="9" destOrd="0" presId="urn:microsoft.com/office/officeart/2005/8/layout/list1"/>
    <dgm:cxn modelId="{FBAB9D26-A3F7-47E5-A279-2FB03D26D128}" type="presParOf" srcId="{1D8AA473-7B81-437E-BDA5-3213B492F418}" destId="{E0C5C701-D830-4D74-B706-E6764B2761C8}" srcOrd="10" destOrd="0" presId="urn:microsoft.com/office/officeart/2005/8/layout/list1"/>
    <dgm:cxn modelId="{1DA2185C-9E39-42E1-8441-E082241DEFF3}" type="presParOf" srcId="{1D8AA473-7B81-437E-BDA5-3213B492F418}" destId="{B4BAF062-CD1D-4207-B22E-84E4C1AC2F2C}" srcOrd="11" destOrd="0" presId="urn:microsoft.com/office/officeart/2005/8/layout/list1"/>
    <dgm:cxn modelId="{CF78D20E-123C-44DE-A2CC-9241F528D206}" type="presParOf" srcId="{1D8AA473-7B81-437E-BDA5-3213B492F418}" destId="{756D44EB-6122-407F-922D-7A3D1338ED25}" srcOrd="12" destOrd="0" presId="urn:microsoft.com/office/officeart/2005/8/layout/list1"/>
    <dgm:cxn modelId="{C13DABB3-0EBE-43DF-9E8A-F1EA9CECCD6A}" type="presParOf" srcId="{756D44EB-6122-407F-922D-7A3D1338ED25}" destId="{104EAD09-4D19-4CD6-82D5-96C18C18BCB3}" srcOrd="0" destOrd="0" presId="urn:microsoft.com/office/officeart/2005/8/layout/list1"/>
    <dgm:cxn modelId="{4855AA05-7B79-426A-9227-38DFD3D7F680}" type="presParOf" srcId="{756D44EB-6122-407F-922D-7A3D1338ED25}" destId="{8C951550-41F6-4427-8B6B-B4E5B2C339F8}" srcOrd="1" destOrd="0" presId="urn:microsoft.com/office/officeart/2005/8/layout/list1"/>
    <dgm:cxn modelId="{F0E2D03C-39FC-421B-9143-536ECE9BA63D}" type="presParOf" srcId="{1D8AA473-7B81-437E-BDA5-3213B492F418}" destId="{7345DA12-52ED-43F1-A092-C27A6914FEBC}" srcOrd="13" destOrd="0" presId="urn:microsoft.com/office/officeart/2005/8/layout/list1"/>
    <dgm:cxn modelId="{C66F4196-E118-4A12-AA42-1310633AD50D}" type="presParOf" srcId="{1D8AA473-7B81-437E-BDA5-3213B492F418}" destId="{8441174F-0F21-43DA-8DE5-82121D66CFEC}" srcOrd="14" destOrd="0" presId="urn:microsoft.com/office/officeart/2005/8/layout/list1"/>
    <dgm:cxn modelId="{743E25BC-EB20-4E50-B564-3C2AF60B5AAD}" type="presParOf" srcId="{1D8AA473-7B81-437E-BDA5-3213B492F418}" destId="{28851F8B-A051-4BD6-9536-801688F62810}" srcOrd="15" destOrd="0" presId="urn:microsoft.com/office/officeart/2005/8/layout/list1"/>
    <dgm:cxn modelId="{2224F952-59A4-409F-AE4A-7BDDCB3C64B4}" type="presParOf" srcId="{1D8AA473-7B81-437E-BDA5-3213B492F418}" destId="{F0287E42-02BC-416F-B0DD-9159FB598448}" srcOrd="16" destOrd="0" presId="urn:microsoft.com/office/officeart/2005/8/layout/list1"/>
    <dgm:cxn modelId="{02E8FAC7-B48E-4AE7-8BE6-77EB2D84B51F}" type="presParOf" srcId="{F0287E42-02BC-416F-B0DD-9159FB598448}" destId="{55828E1D-939A-40D3-837E-89E167E28C59}" srcOrd="0" destOrd="0" presId="urn:microsoft.com/office/officeart/2005/8/layout/list1"/>
    <dgm:cxn modelId="{5D260940-3D18-4136-8B6D-C89CD5C6E4A2}" type="presParOf" srcId="{F0287E42-02BC-416F-B0DD-9159FB598448}" destId="{1CE40C79-5C6B-4150-ACFF-0C537E44E57A}" srcOrd="1" destOrd="0" presId="urn:microsoft.com/office/officeart/2005/8/layout/list1"/>
    <dgm:cxn modelId="{35B18F67-3390-4365-9757-7C907939BDDF}" type="presParOf" srcId="{1D8AA473-7B81-437E-BDA5-3213B492F418}" destId="{F8D770B7-3B80-4D4E-A58A-6F18AC19395B}" srcOrd="17" destOrd="0" presId="urn:microsoft.com/office/officeart/2005/8/layout/list1"/>
    <dgm:cxn modelId="{CAEA0CA9-EFA9-49D1-8407-59C2B90F6379}" type="presParOf" srcId="{1D8AA473-7B81-437E-BDA5-3213B492F418}" destId="{0C0B34B7-85E7-4965-A9C5-C3940643BA88}"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E7903E-F389-404F-9CFA-FF5DD60D1CE5}">
      <dsp:nvSpPr>
        <dsp:cNvPr id="0" name=""/>
        <dsp:cNvSpPr/>
      </dsp:nvSpPr>
      <dsp:spPr>
        <a:xfrm>
          <a:off x="530246" y="2948"/>
          <a:ext cx="2106509" cy="12639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Seasonality</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on</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demand</a:t>
          </a:r>
          <a:endParaRPr lang="en-GB" sz="2000" b="1" u="sng"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530246" y="2948"/>
        <a:ext cx="2106509" cy="1263905"/>
      </dsp:txXfrm>
    </dsp:sp>
    <dsp:sp modelId="{68527F70-EC23-4A56-84BC-E4796E30BB6E}">
      <dsp:nvSpPr>
        <dsp:cNvPr id="0" name=""/>
        <dsp:cNvSpPr/>
      </dsp:nvSpPr>
      <dsp:spPr>
        <a:xfrm>
          <a:off x="2847405" y="2948"/>
          <a:ext cx="2106509" cy="1263905"/>
        </a:xfrm>
        <a:prstGeom prst="rect">
          <a:avLst/>
        </a:prstGeom>
        <a:gradFill rotWithShape="0">
          <a:gsLst>
            <a:gs pos="0">
              <a:schemeClr val="accent2">
                <a:hueOff val="585190"/>
                <a:satOff val="-730"/>
                <a:lumOff val="172"/>
                <a:alphaOff val="0"/>
                <a:tint val="50000"/>
                <a:satMod val="300000"/>
              </a:schemeClr>
            </a:gs>
            <a:gs pos="35000">
              <a:schemeClr val="accent2">
                <a:hueOff val="585190"/>
                <a:satOff val="-730"/>
                <a:lumOff val="172"/>
                <a:alphaOff val="0"/>
                <a:tint val="37000"/>
                <a:satMod val="300000"/>
              </a:schemeClr>
            </a:gs>
            <a:gs pos="100000">
              <a:schemeClr val="accent2">
                <a:hueOff val="585190"/>
                <a:satOff val="-730"/>
                <a:lumOff val="1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Verdana" panose="020B0604030504040204" pitchFamily="34" charset="0"/>
              <a:ea typeface="Verdana" panose="020B0604030504040204" pitchFamily="34" charset="0"/>
              <a:cs typeface="Verdana" panose="020B0604030504040204" pitchFamily="34" charset="0"/>
            </a:rPr>
            <a:t>Economic, social and environmental sustainability of tourism</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2847405" y="2948"/>
        <a:ext cx="2106509" cy="1263905"/>
      </dsp:txXfrm>
    </dsp:sp>
    <dsp:sp modelId="{2A6F7F9B-90D7-4314-B12B-64C733FADBCF}">
      <dsp:nvSpPr>
        <dsp:cNvPr id="0" name=""/>
        <dsp:cNvSpPr/>
      </dsp:nvSpPr>
      <dsp:spPr>
        <a:xfrm>
          <a:off x="5164565" y="2948"/>
          <a:ext cx="2106509" cy="1263905"/>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Diversifying</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tourism</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Offer</a:t>
          </a:r>
          <a:endParaRPr lang="en-GB" sz="2000" b="1" u="sng"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5164565" y="2948"/>
        <a:ext cx="2106509" cy="1263905"/>
      </dsp:txXfrm>
    </dsp:sp>
    <dsp:sp modelId="{C70A160D-F8C3-46E6-B64D-2A1738130195}">
      <dsp:nvSpPr>
        <dsp:cNvPr id="0" name=""/>
        <dsp:cNvSpPr/>
      </dsp:nvSpPr>
      <dsp:spPr>
        <a:xfrm>
          <a:off x="530246" y="1477505"/>
          <a:ext cx="2106509" cy="1263905"/>
        </a:xfrm>
        <a:prstGeom prst="rect">
          <a:avLst/>
        </a:prstGeom>
        <a:gradFill rotWithShape="0">
          <a:gsLst>
            <a:gs pos="0">
              <a:schemeClr val="accent2">
                <a:hueOff val="1755570"/>
                <a:satOff val="-2190"/>
                <a:lumOff val="515"/>
                <a:alphaOff val="0"/>
                <a:tint val="50000"/>
                <a:satMod val="300000"/>
              </a:schemeClr>
            </a:gs>
            <a:gs pos="35000">
              <a:schemeClr val="accent2">
                <a:hueOff val="1755570"/>
                <a:satOff val="-2190"/>
                <a:lumOff val="515"/>
                <a:alphaOff val="0"/>
                <a:tint val="37000"/>
                <a:satMod val="300000"/>
              </a:schemeClr>
            </a:gs>
            <a:gs pos="100000">
              <a:schemeClr val="accent2">
                <a:hueOff val="1755570"/>
                <a:satOff val="-2190"/>
                <a:lumOff val="5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Changes on the European society</a:t>
          </a:r>
        </a:p>
      </dsp:txBody>
      <dsp:txXfrm>
        <a:off x="530246" y="1477505"/>
        <a:ext cx="2106509" cy="1263905"/>
      </dsp:txXfrm>
    </dsp:sp>
    <dsp:sp modelId="{ED026C18-F755-45F4-BF6A-C869AF150FB6}">
      <dsp:nvSpPr>
        <dsp:cNvPr id="0" name=""/>
        <dsp:cNvSpPr/>
      </dsp:nvSpPr>
      <dsp:spPr>
        <a:xfrm>
          <a:off x="2901100" y="1485177"/>
          <a:ext cx="2106509" cy="1263905"/>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err="1" smtClean="0">
              <a:latin typeface="Verdana" panose="020B0604030504040204" pitchFamily="34" charset="0"/>
              <a:ea typeface="Verdana" panose="020B0604030504040204" pitchFamily="34" charset="0"/>
              <a:cs typeface="Verdana" panose="020B0604030504040204" pitchFamily="34" charset="0"/>
            </a:rPr>
            <a:t>Insufficient</a:t>
          </a:r>
          <a:r>
            <a:rPr lang="fr-BE" sz="1600" b="1" kern="1200" dirty="0" smtClean="0">
              <a:latin typeface="Verdana" panose="020B0604030504040204" pitchFamily="34" charset="0"/>
              <a:ea typeface="Verdana" panose="020B0604030504040204" pitchFamily="34" charset="0"/>
              <a:cs typeface="Verdana" panose="020B0604030504040204" pitchFamily="34" charset="0"/>
            </a:rPr>
            <a:t> </a:t>
          </a:r>
          <a:r>
            <a:rPr lang="fr-BE" sz="1600" b="1" kern="1200" dirty="0" err="1" smtClean="0">
              <a:latin typeface="Verdana" panose="020B0604030504040204" pitchFamily="34" charset="0"/>
              <a:ea typeface="Verdana" panose="020B0604030504040204" pitchFamily="34" charset="0"/>
              <a:cs typeface="Verdana" panose="020B0604030504040204" pitchFamily="34" charset="0"/>
            </a:rPr>
            <a:t>socio-economic</a:t>
          </a:r>
          <a:r>
            <a:rPr lang="fr-BE" sz="1600" b="1" kern="1200" dirty="0" smtClean="0">
              <a:latin typeface="Verdana" panose="020B0604030504040204" pitchFamily="34" charset="0"/>
              <a:ea typeface="Verdana" panose="020B0604030504040204" pitchFamily="34" charset="0"/>
              <a:cs typeface="Verdana" panose="020B0604030504040204" pitchFamily="34" charset="0"/>
            </a:rPr>
            <a:t> consistent data </a:t>
          </a:r>
          <a:r>
            <a:rPr lang="fr-BE" sz="1600" b="1" kern="1200" dirty="0" err="1" smtClean="0">
              <a:latin typeface="Verdana" panose="020B0604030504040204" pitchFamily="34" charset="0"/>
              <a:ea typeface="Verdana" panose="020B0604030504040204" pitchFamily="34" charset="0"/>
              <a:cs typeface="Verdana" panose="020B0604030504040204" pitchFamily="34" charset="0"/>
            </a:rPr>
            <a:t>at</a:t>
          </a:r>
          <a:r>
            <a:rPr lang="fr-BE" sz="1600" b="1" kern="1200" dirty="0" smtClean="0">
              <a:latin typeface="Verdana" panose="020B0604030504040204" pitchFamily="34" charset="0"/>
              <a:ea typeface="Verdana" panose="020B0604030504040204" pitchFamily="34" charset="0"/>
              <a:cs typeface="Verdana" panose="020B0604030504040204" pitchFamily="34" charset="0"/>
            </a:rPr>
            <a:t> EU </a:t>
          </a:r>
          <a:r>
            <a:rPr lang="fr-BE" sz="1600" b="1" kern="1200" dirty="0" err="1" smtClean="0">
              <a:latin typeface="Verdana" panose="020B0604030504040204" pitchFamily="34" charset="0"/>
              <a:ea typeface="Verdana" panose="020B0604030504040204" pitchFamily="34" charset="0"/>
              <a:cs typeface="Verdana" panose="020B0604030504040204" pitchFamily="34" charset="0"/>
            </a:rPr>
            <a:t>level</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2901100" y="1485177"/>
        <a:ext cx="2106509" cy="1263905"/>
      </dsp:txXfrm>
    </dsp:sp>
    <dsp:sp modelId="{8E2294A0-534A-4D95-A4E6-32F6059F99C4}">
      <dsp:nvSpPr>
        <dsp:cNvPr id="0" name=""/>
        <dsp:cNvSpPr/>
      </dsp:nvSpPr>
      <dsp:spPr>
        <a:xfrm>
          <a:off x="5164565" y="1477505"/>
          <a:ext cx="2106509" cy="1263905"/>
        </a:xfrm>
        <a:prstGeom prst="rect">
          <a:avLst/>
        </a:prstGeom>
        <a:gradFill rotWithShape="0">
          <a:gsLst>
            <a:gs pos="0">
              <a:schemeClr val="accent2">
                <a:hueOff val="2925949"/>
                <a:satOff val="-3649"/>
                <a:lumOff val="858"/>
                <a:alphaOff val="0"/>
                <a:tint val="50000"/>
                <a:satMod val="300000"/>
              </a:schemeClr>
            </a:gs>
            <a:gs pos="35000">
              <a:schemeClr val="accent2">
                <a:hueOff val="2925949"/>
                <a:satOff val="-3649"/>
                <a:lumOff val="858"/>
                <a:alphaOff val="0"/>
                <a:tint val="37000"/>
                <a:satMod val="300000"/>
              </a:schemeClr>
            </a:gs>
            <a:gs pos="100000">
              <a:schemeClr val="accent2">
                <a:hueOff val="2925949"/>
                <a:satOff val="-3649"/>
                <a:lumOff val="8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Involving</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all</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stakeholders</a:t>
          </a:r>
          <a:r>
            <a:rPr lang="es-ES" sz="2000" b="1" u="sng"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in EU </a:t>
          </a:r>
          <a:r>
            <a:rPr lang="es-ES" sz="2000" b="1" u="sng" kern="12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actions</a:t>
          </a:r>
          <a:endParaRPr lang="en-GB" sz="2000" b="1" u="sng"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5164565" y="1477505"/>
        <a:ext cx="2106509" cy="1263905"/>
      </dsp:txXfrm>
    </dsp:sp>
    <dsp:sp modelId="{64AFE36E-75C6-438F-9B8F-9A1CD14AE8AE}">
      <dsp:nvSpPr>
        <dsp:cNvPr id="0" name=""/>
        <dsp:cNvSpPr/>
      </dsp:nvSpPr>
      <dsp:spPr>
        <a:xfrm>
          <a:off x="591629" y="2955010"/>
          <a:ext cx="2106509" cy="126390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Lack of cooperation in promotional efforts at EU level</a:t>
          </a:r>
        </a:p>
      </dsp:txBody>
      <dsp:txXfrm>
        <a:off x="591629" y="2955010"/>
        <a:ext cx="2106509" cy="1263905"/>
      </dsp:txXfrm>
    </dsp:sp>
    <dsp:sp modelId="{3C9CADCA-85F0-43C4-A345-3983049C0305}">
      <dsp:nvSpPr>
        <dsp:cNvPr id="0" name=""/>
        <dsp:cNvSpPr/>
      </dsp:nvSpPr>
      <dsp:spPr>
        <a:xfrm>
          <a:off x="2847405" y="2952061"/>
          <a:ext cx="2106509" cy="126390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err="1" smtClean="0">
              <a:latin typeface="Verdana" panose="020B0604030504040204" pitchFamily="34" charset="0"/>
              <a:ea typeface="Verdana" panose="020B0604030504040204" pitchFamily="34" charset="0"/>
              <a:cs typeface="Verdana" panose="020B0604030504040204" pitchFamily="34" charset="0"/>
            </a:rPr>
            <a:t>Lack</a:t>
          </a:r>
          <a:r>
            <a:rPr lang="es-ES" sz="1400" b="1" kern="1200" dirty="0" smtClean="0">
              <a:latin typeface="Verdana" panose="020B0604030504040204" pitchFamily="34" charset="0"/>
              <a:ea typeface="Verdana" panose="020B0604030504040204" pitchFamily="34" charset="0"/>
              <a:cs typeface="Verdana" panose="020B0604030504040204" pitchFamily="34" charset="0"/>
            </a:rPr>
            <a:t> of </a:t>
          </a:r>
          <a:r>
            <a:rPr lang="es-ES" sz="1400" b="1" kern="1200" dirty="0" err="1" smtClean="0">
              <a:latin typeface="Verdana" panose="020B0604030504040204" pitchFamily="34" charset="0"/>
              <a:ea typeface="Verdana" panose="020B0604030504040204" pitchFamily="34" charset="0"/>
              <a:cs typeface="Verdana" panose="020B0604030504040204" pitchFamily="34" charset="0"/>
            </a:rPr>
            <a:t>transparency</a:t>
          </a:r>
          <a:r>
            <a:rPr lang="es-ES" sz="1400" b="1" kern="1200" dirty="0" smtClean="0">
              <a:latin typeface="Verdana" panose="020B0604030504040204" pitchFamily="34" charset="0"/>
              <a:ea typeface="Verdana" panose="020B0604030504040204" pitchFamily="34" charset="0"/>
              <a:cs typeface="Verdana" panose="020B0604030504040204" pitchFamily="34" charset="0"/>
            </a:rPr>
            <a:t> and </a:t>
          </a:r>
          <a:r>
            <a:rPr lang="es-ES" sz="1400" b="1" kern="1200" dirty="0" err="1" smtClean="0">
              <a:latin typeface="Verdana" panose="020B0604030504040204" pitchFamily="34" charset="0"/>
              <a:ea typeface="Verdana" panose="020B0604030504040204" pitchFamily="34" charset="0"/>
              <a:cs typeface="Verdana" panose="020B0604030504040204" pitchFamily="34" charset="0"/>
            </a:rPr>
            <a:t>coherence</a:t>
          </a:r>
          <a:r>
            <a:rPr lang="es-ES" sz="1400" b="1" kern="1200" dirty="0" smtClean="0">
              <a:latin typeface="Verdana" panose="020B0604030504040204" pitchFamily="34" charset="0"/>
              <a:ea typeface="Verdana" panose="020B0604030504040204" pitchFamily="34" charset="0"/>
              <a:cs typeface="Verdana" panose="020B0604030504040204" pitchFamily="34" charset="0"/>
            </a:rPr>
            <a:t> in </a:t>
          </a:r>
          <a:r>
            <a:rPr lang="es-ES" sz="1400" b="1" kern="1200" dirty="0" err="1" smtClean="0">
              <a:latin typeface="Verdana" panose="020B0604030504040204" pitchFamily="34" charset="0"/>
              <a:ea typeface="Verdana" panose="020B0604030504040204" pitchFamily="34" charset="0"/>
              <a:cs typeface="Verdana" panose="020B0604030504040204" pitchFamily="34" charset="0"/>
            </a:rPr>
            <a:t>quality</a:t>
          </a:r>
          <a:r>
            <a:rPr lang="es-ES" sz="1400" b="1" kern="1200" dirty="0" smtClean="0">
              <a:latin typeface="Verdana" panose="020B0604030504040204" pitchFamily="34" charset="0"/>
              <a:ea typeface="Verdana" panose="020B0604030504040204" pitchFamily="34" charset="0"/>
              <a:cs typeface="Verdana" panose="020B0604030504040204" pitchFamily="34" charset="0"/>
            </a:rPr>
            <a:t> </a:t>
          </a:r>
          <a:r>
            <a:rPr lang="es-ES" sz="1400" b="1" kern="1200" dirty="0" err="1" smtClean="0">
              <a:latin typeface="Verdana" panose="020B0604030504040204" pitchFamily="34" charset="0"/>
              <a:ea typeface="Verdana" panose="020B0604030504040204" pitchFamily="34" charset="0"/>
              <a:cs typeface="Verdana" panose="020B0604030504040204" pitchFamily="34" charset="0"/>
            </a:rPr>
            <a:t>evaluation</a:t>
          </a:r>
          <a:r>
            <a:rPr lang="es-ES" sz="1400" b="1" kern="1200" dirty="0" smtClean="0">
              <a:latin typeface="Verdana" panose="020B0604030504040204" pitchFamily="34" charset="0"/>
              <a:ea typeface="Verdana" panose="020B0604030504040204" pitchFamily="34" charset="0"/>
              <a:cs typeface="Verdana" panose="020B0604030504040204" pitchFamily="34" charset="0"/>
            </a:rPr>
            <a:t> </a:t>
          </a:r>
          <a:r>
            <a:rPr lang="es-ES" sz="1400" b="1" kern="1200" dirty="0" err="1" smtClean="0">
              <a:latin typeface="Verdana" panose="020B0604030504040204" pitchFamily="34" charset="0"/>
              <a:ea typeface="Verdana" panose="020B0604030504040204" pitchFamily="34" charset="0"/>
              <a:cs typeface="Verdana" panose="020B0604030504040204" pitchFamily="34" charset="0"/>
            </a:rPr>
            <a:t>schemes</a:t>
          </a:r>
          <a:endParaRPr lang="en-GB"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847405" y="2952061"/>
        <a:ext cx="2106509" cy="1263905"/>
      </dsp:txXfrm>
    </dsp:sp>
    <dsp:sp modelId="{61286881-4556-4538-968D-CC77005B7C6C}">
      <dsp:nvSpPr>
        <dsp:cNvPr id="0" name=""/>
        <dsp:cNvSpPr/>
      </dsp:nvSpPr>
      <dsp:spPr>
        <a:xfrm>
          <a:off x="5118538" y="2955010"/>
          <a:ext cx="2106509" cy="126390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altLang="en-US" sz="1800" b="1" kern="1200" dirty="0" smtClean="0">
              <a:latin typeface="Verdana" panose="020B0604030504040204" pitchFamily="34" charset="0"/>
              <a:ea typeface="Verdana" panose="020B0604030504040204" pitchFamily="34" charset="0"/>
              <a:cs typeface="Verdana" panose="020B0604030504040204" pitchFamily="34" charset="0"/>
            </a:rPr>
            <a:t>Lack of policy coordination </a:t>
          </a:r>
          <a:endParaRPr lang="en-GB" sz="1800" kern="1200" dirty="0"/>
        </a:p>
      </dsp:txBody>
      <dsp:txXfrm>
        <a:off x="5118538" y="2955010"/>
        <a:ext cx="2106509" cy="12639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11475" cy="492125"/>
          </a:xfrm>
          <a:prstGeom prst="rect">
            <a:avLst/>
          </a:prstGeom>
          <a:noFill/>
          <a:ln w="9525">
            <a:noFill/>
            <a:miter lim="800000"/>
            <a:headEnd/>
            <a:tailEnd/>
          </a:ln>
        </p:spPr>
        <p:txBody>
          <a:bodyPr vert="horz" wrap="square" lIns="94266" tIns="47134" rIns="94266" bIns="47134" numCol="1" anchor="t" anchorCtr="0" compatLnSpc="1">
            <a:prstTxWarp prst="textNoShape">
              <a:avLst/>
            </a:prstTxWarp>
          </a:bodyPr>
          <a:lstStyle>
            <a:lvl1pPr defTabSz="941024">
              <a:defRPr b="0" i="0">
                <a:solidFill>
                  <a:schemeClr val="tx1"/>
                </a:solidFill>
                <a:latin typeface="Times New Roman" pitchFamily="18" charset="0"/>
                <a:cs typeface="+mn-cs"/>
              </a:defRPr>
            </a:lvl1pPr>
          </a:lstStyle>
          <a:p>
            <a:pPr>
              <a:defRPr/>
            </a:pPr>
            <a:endParaRPr lang="en-US" altLang="en-US"/>
          </a:p>
        </p:txBody>
      </p:sp>
      <p:sp>
        <p:nvSpPr>
          <p:cNvPr id="19459" name="Rectangle 3"/>
          <p:cNvSpPr>
            <a:spLocks noGrp="1" noChangeArrowheads="1"/>
          </p:cNvSpPr>
          <p:nvPr>
            <p:ph type="dt" sz="quarter" idx="1"/>
          </p:nvPr>
        </p:nvSpPr>
        <p:spPr bwMode="auto">
          <a:xfrm>
            <a:off x="3806825" y="0"/>
            <a:ext cx="2911475" cy="492125"/>
          </a:xfrm>
          <a:prstGeom prst="rect">
            <a:avLst/>
          </a:prstGeom>
          <a:noFill/>
          <a:ln w="9525">
            <a:noFill/>
            <a:miter lim="800000"/>
            <a:headEnd/>
            <a:tailEnd/>
          </a:ln>
        </p:spPr>
        <p:txBody>
          <a:bodyPr vert="horz" wrap="square" lIns="94266" tIns="47134" rIns="94266" bIns="47134" numCol="1" anchor="t" anchorCtr="0" compatLnSpc="1">
            <a:prstTxWarp prst="textNoShape">
              <a:avLst/>
            </a:prstTxWarp>
          </a:bodyPr>
          <a:lstStyle>
            <a:lvl1pPr algn="r" defTabSz="941024">
              <a:defRPr b="0" i="0">
                <a:solidFill>
                  <a:schemeClr val="tx1"/>
                </a:solidFill>
                <a:latin typeface="Times New Roman" pitchFamily="18" charset="0"/>
                <a:cs typeface="+mn-cs"/>
              </a:defRPr>
            </a:lvl1pPr>
          </a:lstStyle>
          <a:p>
            <a:pPr>
              <a:defRPr/>
            </a:pPr>
            <a:endParaRPr lang="en-US" altLang="en-US"/>
          </a:p>
        </p:txBody>
      </p:sp>
      <p:sp>
        <p:nvSpPr>
          <p:cNvPr id="19460" name="Rectangle 4"/>
          <p:cNvSpPr>
            <a:spLocks noGrp="1" noChangeArrowheads="1"/>
          </p:cNvSpPr>
          <p:nvPr>
            <p:ph type="ftr" sz="quarter" idx="2"/>
          </p:nvPr>
        </p:nvSpPr>
        <p:spPr bwMode="auto">
          <a:xfrm>
            <a:off x="0" y="9363075"/>
            <a:ext cx="2911475" cy="492125"/>
          </a:xfrm>
          <a:prstGeom prst="rect">
            <a:avLst/>
          </a:prstGeom>
          <a:noFill/>
          <a:ln w="9525">
            <a:noFill/>
            <a:miter lim="800000"/>
            <a:headEnd/>
            <a:tailEnd/>
          </a:ln>
        </p:spPr>
        <p:txBody>
          <a:bodyPr vert="horz" wrap="square" lIns="94266" tIns="47134" rIns="94266" bIns="47134" numCol="1" anchor="b" anchorCtr="0" compatLnSpc="1">
            <a:prstTxWarp prst="textNoShape">
              <a:avLst/>
            </a:prstTxWarp>
          </a:bodyPr>
          <a:lstStyle>
            <a:lvl1pPr defTabSz="941024">
              <a:defRPr b="0" i="0">
                <a:solidFill>
                  <a:schemeClr val="tx1"/>
                </a:solidFill>
                <a:latin typeface="Times New Roman" pitchFamily="18" charset="0"/>
                <a:cs typeface="+mn-cs"/>
              </a:defRPr>
            </a:lvl1pPr>
          </a:lstStyle>
          <a:p>
            <a:pPr>
              <a:defRPr/>
            </a:pPr>
            <a:endParaRPr lang="en-US" altLang="en-US"/>
          </a:p>
        </p:txBody>
      </p:sp>
      <p:sp>
        <p:nvSpPr>
          <p:cNvPr id="19461" name="Rectangle 5"/>
          <p:cNvSpPr>
            <a:spLocks noGrp="1" noChangeArrowheads="1"/>
          </p:cNvSpPr>
          <p:nvPr>
            <p:ph type="sldNum" sz="quarter" idx="3"/>
          </p:nvPr>
        </p:nvSpPr>
        <p:spPr bwMode="auto">
          <a:xfrm>
            <a:off x="3806825" y="9363075"/>
            <a:ext cx="2911475" cy="492125"/>
          </a:xfrm>
          <a:prstGeom prst="rect">
            <a:avLst/>
          </a:prstGeom>
          <a:noFill/>
          <a:ln w="9525">
            <a:noFill/>
            <a:miter lim="800000"/>
            <a:headEnd/>
            <a:tailEnd/>
          </a:ln>
        </p:spPr>
        <p:txBody>
          <a:bodyPr vert="horz" wrap="square" lIns="94266" tIns="47134" rIns="94266" bIns="47134" numCol="1" anchor="b" anchorCtr="0" compatLnSpc="1">
            <a:prstTxWarp prst="textNoShape">
              <a:avLst/>
            </a:prstTxWarp>
          </a:bodyPr>
          <a:lstStyle>
            <a:lvl1pPr algn="r" defTabSz="941024">
              <a:defRPr b="0" i="0">
                <a:solidFill>
                  <a:schemeClr val="tx1"/>
                </a:solidFill>
                <a:latin typeface="Times New Roman" pitchFamily="18" charset="0"/>
                <a:cs typeface="+mn-cs"/>
              </a:defRPr>
            </a:lvl1pPr>
          </a:lstStyle>
          <a:p>
            <a:pPr>
              <a:defRPr/>
            </a:pPr>
            <a:fld id="{1AD07774-A496-4EF5-A855-F4E3A79592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11475" cy="492125"/>
          </a:xfrm>
          <a:prstGeom prst="rect">
            <a:avLst/>
          </a:prstGeom>
          <a:noFill/>
          <a:ln w="9525">
            <a:noFill/>
            <a:miter lim="800000"/>
            <a:headEnd/>
            <a:tailEnd/>
          </a:ln>
        </p:spPr>
        <p:txBody>
          <a:bodyPr vert="horz" wrap="square" lIns="94266" tIns="47134" rIns="94266" bIns="47134" numCol="1" anchor="t" anchorCtr="0" compatLnSpc="1">
            <a:prstTxWarp prst="textNoShape">
              <a:avLst/>
            </a:prstTxWarp>
          </a:bodyPr>
          <a:lstStyle>
            <a:lvl1pPr defTabSz="941024">
              <a:lnSpc>
                <a:spcPct val="125000"/>
              </a:lnSpc>
              <a:spcAft>
                <a:spcPct val="25000"/>
              </a:spcAft>
              <a:defRPr>
                <a:cs typeface="+mn-cs"/>
              </a:defRPr>
            </a:lvl1pPr>
          </a:lstStyle>
          <a:p>
            <a:pPr>
              <a:defRPr/>
            </a:pPr>
            <a:endParaRPr lang="it-IT"/>
          </a:p>
        </p:txBody>
      </p:sp>
      <p:sp>
        <p:nvSpPr>
          <p:cNvPr id="139267" name="Rectangle 3"/>
          <p:cNvSpPr>
            <a:spLocks noGrp="1" noChangeArrowheads="1"/>
          </p:cNvSpPr>
          <p:nvPr>
            <p:ph type="dt" idx="1"/>
          </p:nvPr>
        </p:nvSpPr>
        <p:spPr bwMode="auto">
          <a:xfrm>
            <a:off x="3806825" y="0"/>
            <a:ext cx="2911475" cy="492125"/>
          </a:xfrm>
          <a:prstGeom prst="rect">
            <a:avLst/>
          </a:prstGeom>
          <a:noFill/>
          <a:ln w="9525">
            <a:noFill/>
            <a:miter lim="800000"/>
            <a:headEnd/>
            <a:tailEnd/>
          </a:ln>
        </p:spPr>
        <p:txBody>
          <a:bodyPr vert="horz" wrap="square" lIns="94266" tIns="47134" rIns="94266" bIns="47134" numCol="1" anchor="t" anchorCtr="0" compatLnSpc="1">
            <a:prstTxWarp prst="textNoShape">
              <a:avLst/>
            </a:prstTxWarp>
          </a:bodyPr>
          <a:lstStyle>
            <a:lvl1pPr algn="r" defTabSz="941024">
              <a:lnSpc>
                <a:spcPct val="125000"/>
              </a:lnSpc>
              <a:spcAft>
                <a:spcPct val="25000"/>
              </a:spcAft>
              <a:defRPr>
                <a:cs typeface="+mn-cs"/>
              </a:defRPr>
            </a:lvl1pPr>
          </a:lstStyle>
          <a:p>
            <a:pPr>
              <a:defRPr/>
            </a:pPr>
            <a:endParaRPr lang="it-IT"/>
          </a:p>
        </p:txBody>
      </p:sp>
      <p:sp>
        <p:nvSpPr>
          <p:cNvPr id="51204" name="Rectangle 4"/>
          <p:cNvSpPr>
            <a:spLocks noGrp="1" noRot="1" noChangeAspect="1" noChangeArrowheads="1" noTextEdit="1"/>
          </p:cNvSpPr>
          <p:nvPr>
            <p:ph type="sldImg" idx="2"/>
          </p:nvPr>
        </p:nvSpPr>
        <p:spPr bwMode="auto">
          <a:xfrm>
            <a:off x="898525" y="739775"/>
            <a:ext cx="4926013" cy="3695700"/>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896938" y="4681538"/>
            <a:ext cx="4924425" cy="4433887"/>
          </a:xfrm>
          <a:prstGeom prst="rect">
            <a:avLst/>
          </a:prstGeom>
          <a:noFill/>
          <a:ln w="9525">
            <a:noFill/>
            <a:miter lim="800000"/>
            <a:headEnd/>
            <a:tailEnd/>
          </a:ln>
        </p:spPr>
        <p:txBody>
          <a:bodyPr vert="horz" wrap="square" lIns="94266" tIns="47134" rIns="94266" bIns="4713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39270" name="Rectangle 6"/>
          <p:cNvSpPr>
            <a:spLocks noGrp="1" noChangeArrowheads="1"/>
          </p:cNvSpPr>
          <p:nvPr>
            <p:ph type="ftr" sz="quarter" idx="4"/>
          </p:nvPr>
        </p:nvSpPr>
        <p:spPr bwMode="auto">
          <a:xfrm>
            <a:off x="0" y="9363075"/>
            <a:ext cx="2911475" cy="492125"/>
          </a:xfrm>
          <a:prstGeom prst="rect">
            <a:avLst/>
          </a:prstGeom>
          <a:noFill/>
          <a:ln w="9525">
            <a:noFill/>
            <a:miter lim="800000"/>
            <a:headEnd/>
            <a:tailEnd/>
          </a:ln>
        </p:spPr>
        <p:txBody>
          <a:bodyPr vert="horz" wrap="square" lIns="94266" tIns="47134" rIns="94266" bIns="47134" numCol="1" anchor="b" anchorCtr="0" compatLnSpc="1">
            <a:prstTxWarp prst="textNoShape">
              <a:avLst/>
            </a:prstTxWarp>
          </a:bodyPr>
          <a:lstStyle>
            <a:lvl1pPr defTabSz="941024">
              <a:lnSpc>
                <a:spcPct val="125000"/>
              </a:lnSpc>
              <a:spcAft>
                <a:spcPct val="25000"/>
              </a:spcAft>
              <a:defRPr>
                <a:cs typeface="+mn-cs"/>
              </a:defRPr>
            </a:lvl1pPr>
          </a:lstStyle>
          <a:p>
            <a:pPr>
              <a:defRPr/>
            </a:pPr>
            <a:endParaRPr lang="it-IT"/>
          </a:p>
        </p:txBody>
      </p:sp>
      <p:sp>
        <p:nvSpPr>
          <p:cNvPr id="139271" name="Rectangle 7"/>
          <p:cNvSpPr>
            <a:spLocks noGrp="1" noChangeArrowheads="1"/>
          </p:cNvSpPr>
          <p:nvPr>
            <p:ph type="sldNum" sz="quarter" idx="5"/>
          </p:nvPr>
        </p:nvSpPr>
        <p:spPr bwMode="auto">
          <a:xfrm>
            <a:off x="3806825" y="9363075"/>
            <a:ext cx="2911475" cy="492125"/>
          </a:xfrm>
          <a:prstGeom prst="rect">
            <a:avLst/>
          </a:prstGeom>
          <a:noFill/>
          <a:ln w="9525">
            <a:noFill/>
            <a:miter lim="800000"/>
            <a:headEnd/>
            <a:tailEnd/>
          </a:ln>
        </p:spPr>
        <p:txBody>
          <a:bodyPr vert="horz" wrap="square" lIns="94266" tIns="47134" rIns="94266" bIns="47134" numCol="1" anchor="b" anchorCtr="0" compatLnSpc="1">
            <a:prstTxWarp prst="textNoShape">
              <a:avLst/>
            </a:prstTxWarp>
          </a:bodyPr>
          <a:lstStyle>
            <a:lvl1pPr algn="r" defTabSz="941024">
              <a:lnSpc>
                <a:spcPct val="125000"/>
              </a:lnSpc>
              <a:spcAft>
                <a:spcPct val="25000"/>
              </a:spcAft>
              <a:defRPr>
                <a:cs typeface="+mn-cs"/>
              </a:defRPr>
            </a:lvl1pPr>
          </a:lstStyle>
          <a:p>
            <a:pPr>
              <a:defRPr/>
            </a:pPr>
            <a:fld id="{23A10244-0878-4F30-A72A-82DEFD7842A2}"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GB" altLang="en-US" smtClean="0">
              <a:latin typeface="Calibri" pitchFamily="34" charset="0"/>
            </a:endParaRPr>
          </a:p>
        </p:txBody>
      </p:sp>
      <p:sp>
        <p:nvSpPr>
          <p:cNvPr id="2662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fld id="{914007ED-823D-433E-9624-D1444FF2ED49}" type="slidenum">
              <a:rPr lang="fr-FR">
                <a:solidFill>
                  <a:prstClr val="black"/>
                </a:solidFill>
              </a:rPr>
              <a:pPr eaLnBrk="1" hangingPunct="1">
                <a:defRPr/>
              </a:pPr>
              <a:t>1</a:t>
            </a:fld>
            <a:endParaRPr 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lvl="1" eaLnBrk="1" hangingPunct="1">
              <a:buFontTx/>
              <a:buChar char="•"/>
            </a:pPr>
            <a:r>
              <a:rPr lang="es-AR" altLang="en-US" b="1" smtClean="0">
                <a:solidFill>
                  <a:srgbClr val="595959"/>
                </a:solidFill>
              </a:rPr>
              <a:t>Economic and sustainable development</a:t>
            </a:r>
          </a:p>
          <a:p>
            <a:pPr lvl="1" eaLnBrk="1" hangingPunct="1">
              <a:buFontTx/>
              <a:buChar char="•"/>
            </a:pPr>
            <a:r>
              <a:rPr lang="es-AR" altLang="en-US" b="1" smtClean="0">
                <a:solidFill>
                  <a:srgbClr val="595959"/>
                </a:solidFill>
              </a:rPr>
              <a:t>Innovation</a:t>
            </a:r>
          </a:p>
          <a:p>
            <a:pPr lvl="1" eaLnBrk="1" hangingPunct="1">
              <a:buFontTx/>
              <a:buChar char="•"/>
            </a:pPr>
            <a:r>
              <a:rPr lang="es-AR" altLang="en-US" b="1" smtClean="0">
                <a:solidFill>
                  <a:srgbClr val="595959"/>
                </a:solidFill>
              </a:rPr>
              <a:t>Job creation</a:t>
            </a:r>
          </a:p>
          <a:p>
            <a:pPr lvl="1" eaLnBrk="1" hangingPunct="1">
              <a:buFontTx/>
              <a:buChar char="•"/>
            </a:pPr>
            <a:r>
              <a:rPr lang="es-AR" altLang="en-US" b="1" smtClean="0">
                <a:solidFill>
                  <a:srgbClr val="595959"/>
                </a:solidFill>
              </a:rPr>
              <a:t>Social and regional cohesion</a:t>
            </a:r>
          </a:p>
          <a:p>
            <a:pPr lvl="1" eaLnBrk="1" hangingPunct="1">
              <a:buFontTx/>
              <a:buChar char="•"/>
            </a:pPr>
            <a:r>
              <a:rPr lang="es-AR" altLang="en-US" b="1" smtClean="0">
                <a:solidFill>
                  <a:srgbClr val="595959"/>
                </a:solidFill>
              </a:rPr>
              <a:t>European identity</a:t>
            </a:r>
          </a:p>
          <a:p>
            <a:pPr lvl="1" eaLnBrk="1" hangingPunct="1">
              <a:buFontTx/>
              <a:buChar char="•"/>
            </a:pPr>
            <a:r>
              <a:rPr lang="es-AR" altLang="en-US" b="1" smtClean="0">
                <a:solidFill>
                  <a:srgbClr val="595959"/>
                </a:solidFill>
              </a:rPr>
              <a:t>Environmental protection and cultural heritage</a:t>
            </a:r>
          </a:p>
          <a:p>
            <a:pPr lvl="1" eaLnBrk="1" hangingPunct="1">
              <a:buFontTx/>
              <a:buChar char="•"/>
            </a:pPr>
            <a:r>
              <a:rPr lang="es-AR" altLang="en-US" b="1" smtClean="0">
                <a:solidFill>
                  <a:srgbClr val="595959"/>
                </a:solidFill>
              </a:rPr>
              <a:t>Etc…</a:t>
            </a:r>
          </a:p>
          <a:p>
            <a:endParaRPr lang="en-GB" altLang="en-US" smtClean="0"/>
          </a:p>
        </p:txBody>
      </p:sp>
      <p:sp>
        <p:nvSpPr>
          <p:cNvPr id="4" name="Slide Number Placeholder 3"/>
          <p:cNvSpPr>
            <a:spLocks noGrp="1"/>
          </p:cNvSpPr>
          <p:nvPr>
            <p:ph type="sldNum" sz="quarter" idx="5"/>
          </p:nvPr>
        </p:nvSpPr>
        <p:spPr/>
        <p:txBody>
          <a:bodyPr/>
          <a:lstStyle/>
          <a:p>
            <a:pPr>
              <a:defRPr/>
            </a:pPr>
            <a:fld id="{FC89E974-8C5F-407C-8036-5887FC4D03B8}" type="slidenum">
              <a:rPr lang="it-IT" smtClean="0"/>
              <a:pPr>
                <a:defRPr/>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42900" indent="-342900" algn="just" eaLnBrk="1" hangingPunct="1">
              <a:lnSpc>
                <a:spcPct val="120000"/>
              </a:lnSpc>
              <a:spcBef>
                <a:spcPct val="20000"/>
              </a:spcBef>
              <a:buClr>
                <a:srgbClr val="0F5494"/>
              </a:buClr>
              <a:buSzPct val="110000"/>
              <a:buFontTx/>
              <a:buChar char="•"/>
              <a:defRPr/>
            </a:pPr>
            <a:r>
              <a:rPr lang="es-AR" altLang="en-US" sz="1800" b="1" kern="0" dirty="0" smtClean="0">
                <a:solidFill>
                  <a:srgbClr val="595959"/>
                </a:solidFill>
                <a:latin typeface="Palatino Linotype"/>
              </a:rPr>
              <a:t>586€</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billion</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revenues</a:t>
            </a:r>
            <a:r>
              <a:rPr lang="es-AR" altLang="en-US" sz="1800" kern="0" dirty="0" smtClean="0">
                <a:solidFill>
                  <a:srgbClr val="595959"/>
                </a:solidFill>
                <a:latin typeface="Palatino Linotype"/>
              </a:rPr>
              <a:t>	</a:t>
            </a:r>
          </a:p>
          <a:p>
            <a:pPr marL="742950" lvl="1" indent="-285750" algn="just" eaLnBrk="1" hangingPunct="1">
              <a:lnSpc>
                <a:spcPct val="120000"/>
              </a:lnSpc>
              <a:spcBef>
                <a:spcPct val="20000"/>
              </a:spcBef>
              <a:buClr>
                <a:srgbClr val="0F5494"/>
              </a:buClr>
              <a:buFontTx/>
              <a:buChar char="•"/>
              <a:defRPr/>
            </a:pPr>
            <a:r>
              <a:rPr lang="es-AR" altLang="en-US" sz="1800" b="1" kern="0" dirty="0" smtClean="0">
                <a:solidFill>
                  <a:srgbClr val="595959"/>
                </a:solidFill>
                <a:latin typeface="Palatino Linotype"/>
              </a:rPr>
              <a:t>5% </a:t>
            </a:r>
            <a:r>
              <a:rPr lang="es-AR" altLang="en-US" sz="1800" kern="0" dirty="0" smtClean="0">
                <a:solidFill>
                  <a:srgbClr val="595959"/>
                </a:solidFill>
                <a:latin typeface="Palatino Linotype"/>
              </a:rPr>
              <a:t>of </a:t>
            </a:r>
            <a:r>
              <a:rPr lang="es-AR" altLang="en-US" sz="1800" kern="0" dirty="0" err="1" smtClean="0">
                <a:solidFill>
                  <a:srgbClr val="595959"/>
                </a:solidFill>
                <a:latin typeface="Palatino Linotype"/>
              </a:rPr>
              <a:t>the</a:t>
            </a:r>
            <a:r>
              <a:rPr lang="es-AR" altLang="en-US" sz="1800" kern="0" dirty="0" smtClean="0">
                <a:solidFill>
                  <a:srgbClr val="595959"/>
                </a:solidFill>
                <a:latin typeface="Palatino Linotype"/>
              </a:rPr>
              <a:t> GDP (</a:t>
            </a:r>
            <a:r>
              <a:rPr lang="es-AR" altLang="en-US" sz="1800" kern="0" dirty="0" err="1" smtClean="0">
                <a:solidFill>
                  <a:srgbClr val="595959"/>
                </a:solidFill>
                <a:latin typeface="Palatino Linotype"/>
              </a:rPr>
              <a:t>directly</a:t>
            </a:r>
            <a:r>
              <a:rPr lang="es-AR" altLang="en-US" sz="1800" kern="0" dirty="0" smtClean="0">
                <a:solidFill>
                  <a:srgbClr val="595959"/>
                </a:solidFill>
                <a:latin typeface="Palatino Linotype"/>
              </a:rPr>
              <a:t>) 	</a:t>
            </a:r>
          </a:p>
          <a:p>
            <a:pPr marL="742950" lvl="1" indent="-285750" algn="just" eaLnBrk="1" hangingPunct="1">
              <a:lnSpc>
                <a:spcPct val="120000"/>
              </a:lnSpc>
              <a:spcBef>
                <a:spcPct val="20000"/>
              </a:spcBef>
              <a:buClr>
                <a:srgbClr val="0F5494"/>
              </a:buClr>
              <a:buFontTx/>
              <a:buChar char="•"/>
              <a:defRPr/>
            </a:pPr>
            <a:r>
              <a:rPr lang="es-AR" altLang="en-US" sz="1800" b="1" kern="0" dirty="0" smtClean="0">
                <a:solidFill>
                  <a:srgbClr val="595959"/>
                </a:solidFill>
                <a:latin typeface="Palatino Linotype"/>
              </a:rPr>
              <a:t>10%</a:t>
            </a:r>
            <a:r>
              <a:rPr lang="es-AR" altLang="en-US" sz="1800" kern="0" dirty="0" smtClean="0">
                <a:solidFill>
                  <a:srgbClr val="595959"/>
                </a:solidFill>
                <a:latin typeface="Palatino Linotype"/>
              </a:rPr>
              <a:t> of </a:t>
            </a:r>
            <a:r>
              <a:rPr lang="es-AR" altLang="en-US" sz="1800" kern="0" dirty="0" err="1" smtClean="0">
                <a:solidFill>
                  <a:srgbClr val="595959"/>
                </a:solidFill>
                <a:latin typeface="Palatino Linotype"/>
              </a:rPr>
              <a:t>the</a:t>
            </a:r>
            <a:r>
              <a:rPr lang="es-AR" altLang="en-US" sz="1800" kern="0" dirty="0" smtClean="0">
                <a:solidFill>
                  <a:srgbClr val="595959"/>
                </a:solidFill>
                <a:latin typeface="Palatino Linotype"/>
              </a:rPr>
              <a:t> GDP (</a:t>
            </a:r>
            <a:r>
              <a:rPr lang="es-AR" altLang="en-US" sz="1800" kern="0" dirty="0" err="1" smtClean="0">
                <a:solidFill>
                  <a:srgbClr val="595959"/>
                </a:solidFill>
                <a:latin typeface="Palatino Linotype"/>
              </a:rPr>
              <a:t>indirectly</a:t>
            </a:r>
            <a:r>
              <a:rPr lang="es-AR" altLang="en-US" sz="1800" kern="0" dirty="0" smtClean="0">
                <a:solidFill>
                  <a:srgbClr val="595959"/>
                </a:solidFill>
                <a:latin typeface="Palatino Linotype"/>
              </a:rPr>
              <a:t>)</a:t>
            </a:r>
          </a:p>
          <a:p>
            <a:pPr marL="342900" indent="-342900" algn="just" eaLnBrk="1" hangingPunct="1">
              <a:lnSpc>
                <a:spcPct val="120000"/>
              </a:lnSpc>
              <a:spcBef>
                <a:spcPct val="20000"/>
              </a:spcBef>
              <a:buClr>
                <a:srgbClr val="0F5494"/>
              </a:buClr>
              <a:buSzPct val="110000"/>
              <a:buFontTx/>
              <a:buChar char="•"/>
              <a:defRPr/>
            </a:pPr>
            <a:r>
              <a:rPr lang="es-AR" altLang="en-US" sz="1800" b="1" kern="0" dirty="0" smtClean="0">
                <a:solidFill>
                  <a:srgbClr val="595959"/>
                </a:solidFill>
                <a:latin typeface="Palatino Linotype"/>
              </a:rPr>
              <a:t>1.8</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million</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enterprises</a:t>
            </a:r>
            <a:endParaRPr lang="es-AR" altLang="en-US" sz="1800" b="1" kern="0" dirty="0" smtClean="0">
              <a:solidFill>
                <a:srgbClr val="595959"/>
              </a:solidFill>
              <a:latin typeface="Palatino Linotype"/>
            </a:endParaRPr>
          </a:p>
          <a:p>
            <a:pPr marL="342900" indent="-342900" algn="just" eaLnBrk="1" hangingPunct="1">
              <a:lnSpc>
                <a:spcPct val="120000"/>
              </a:lnSpc>
              <a:spcBef>
                <a:spcPct val="20000"/>
              </a:spcBef>
              <a:buClr>
                <a:srgbClr val="0F5494"/>
              </a:buClr>
              <a:buSzPct val="110000"/>
              <a:buFontTx/>
              <a:buChar char="•"/>
              <a:defRPr/>
            </a:pPr>
            <a:r>
              <a:rPr lang="es-AR" altLang="en-US" sz="1800" b="1" kern="0" dirty="0" smtClean="0">
                <a:solidFill>
                  <a:srgbClr val="595959"/>
                </a:solidFill>
                <a:latin typeface="Palatino Linotype"/>
              </a:rPr>
              <a:t>18,8</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million</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workers</a:t>
            </a:r>
            <a:r>
              <a:rPr lang="es-AR" altLang="en-US" sz="1800" kern="0" dirty="0" smtClean="0">
                <a:solidFill>
                  <a:srgbClr val="595959"/>
                </a:solidFill>
                <a:latin typeface="Palatino Linotype"/>
              </a:rPr>
              <a:t> in 2011; </a:t>
            </a:r>
            <a:r>
              <a:rPr lang="es-AR" altLang="en-US" sz="1800" b="1" kern="0" dirty="0" smtClean="0">
                <a:solidFill>
                  <a:srgbClr val="595959"/>
                </a:solidFill>
                <a:latin typeface="Palatino Linotype"/>
              </a:rPr>
              <a:t>20,4</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mill</a:t>
            </a:r>
            <a:r>
              <a:rPr lang="es-AR" altLang="en-US" sz="1800" kern="0" dirty="0" smtClean="0">
                <a:solidFill>
                  <a:srgbClr val="595959"/>
                </a:solidFill>
                <a:latin typeface="Palatino Linotype"/>
              </a:rPr>
              <a:t>. in 2022 (WT&amp;TC)</a:t>
            </a:r>
          </a:p>
          <a:p>
            <a:pPr marL="742950" lvl="1" indent="-285750" algn="just" eaLnBrk="1" hangingPunct="1">
              <a:lnSpc>
                <a:spcPct val="120000"/>
              </a:lnSpc>
              <a:spcBef>
                <a:spcPct val="20000"/>
              </a:spcBef>
              <a:buClr>
                <a:srgbClr val="0F5494"/>
              </a:buClr>
              <a:buFontTx/>
              <a:buChar char="•"/>
              <a:defRPr/>
            </a:pPr>
            <a:r>
              <a:rPr lang="es-AR" altLang="en-US" sz="1800" b="1" kern="0" dirty="0" smtClean="0">
                <a:solidFill>
                  <a:srgbClr val="595959"/>
                </a:solidFill>
                <a:latin typeface="Palatino Linotype"/>
              </a:rPr>
              <a:t>5.2%</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employment</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direct</a:t>
            </a:r>
            <a:r>
              <a:rPr lang="es-AR" altLang="en-US" sz="1800" kern="0" dirty="0" smtClean="0">
                <a:solidFill>
                  <a:srgbClr val="595959"/>
                </a:solidFill>
                <a:latin typeface="Palatino Linotype"/>
              </a:rPr>
              <a:t>) </a:t>
            </a:r>
          </a:p>
          <a:p>
            <a:pPr marL="742950" lvl="1" indent="-285750" algn="just" eaLnBrk="1" hangingPunct="1">
              <a:lnSpc>
                <a:spcPct val="120000"/>
              </a:lnSpc>
              <a:spcBef>
                <a:spcPct val="20000"/>
              </a:spcBef>
              <a:buClr>
                <a:srgbClr val="0F5494"/>
              </a:buClr>
              <a:buFontTx/>
              <a:buChar char="•"/>
              <a:defRPr/>
            </a:pPr>
            <a:r>
              <a:rPr lang="es-AR" altLang="en-US" sz="1800" b="1" kern="0" dirty="0" smtClean="0">
                <a:solidFill>
                  <a:srgbClr val="595959"/>
                </a:solidFill>
                <a:latin typeface="Palatino Linotype"/>
              </a:rPr>
              <a:t>12%</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employment</a:t>
            </a:r>
            <a:r>
              <a:rPr lang="es-AR" altLang="en-US" sz="1800" kern="0" dirty="0" smtClean="0">
                <a:solidFill>
                  <a:srgbClr val="595959"/>
                </a:solidFill>
                <a:latin typeface="Palatino Linotype"/>
              </a:rPr>
              <a:t> (</a:t>
            </a:r>
            <a:r>
              <a:rPr lang="es-AR" altLang="en-US" sz="1800" kern="0" dirty="0" err="1" smtClean="0">
                <a:solidFill>
                  <a:srgbClr val="595959"/>
                </a:solidFill>
                <a:latin typeface="Palatino Linotype"/>
              </a:rPr>
              <a:t>indirect</a:t>
            </a:r>
            <a:r>
              <a:rPr lang="es-AR" altLang="en-US" sz="1800" kern="0" dirty="0" smtClean="0">
                <a:solidFill>
                  <a:srgbClr val="595959"/>
                </a:solidFill>
                <a:latin typeface="Palatino Linotype"/>
              </a:rPr>
              <a:t>)	</a:t>
            </a:r>
          </a:p>
          <a:p>
            <a:pPr marL="342900" indent="-342900" algn="just" eaLnBrk="1" hangingPunct="1">
              <a:lnSpc>
                <a:spcPct val="120000"/>
              </a:lnSpc>
              <a:spcBef>
                <a:spcPct val="20000"/>
              </a:spcBef>
              <a:buClr>
                <a:srgbClr val="0F5494"/>
              </a:buClr>
              <a:buSzPct val="110000"/>
              <a:buFontTx/>
              <a:buChar char="•"/>
              <a:defRPr/>
            </a:pPr>
            <a:r>
              <a:rPr lang="es-AR" altLang="en-US" sz="1800" b="1" kern="0" dirty="0" smtClean="0">
                <a:solidFill>
                  <a:srgbClr val="595959"/>
                </a:solidFill>
                <a:effectLst>
                  <a:outerShdw blurRad="38100" dist="38100" dir="2700000" algn="tl">
                    <a:srgbClr val="C0C0C0"/>
                  </a:outerShdw>
                </a:effectLst>
                <a:latin typeface="Palatino Linotype"/>
              </a:rPr>
              <a:t>3rd  </a:t>
            </a:r>
            <a:r>
              <a:rPr lang="es-AR" altLang="en-US" sz="1800" b="1" kern="0" dirty="0" err="1" smtClean="0">
                <a:solidFill>
                  <a:srgbClr val="595959"/>
                </a:solidFill>
                <a:effectLst>
                  <a:outerShdw blurRad="38100" dist="38100" dir="2700000" algn="tl">
                    <a:srgbClr val="C0C0C0"/>
                  </a:outerShdw>
                </a:effectLst>
                <a:latin typeface="Palatino Linotype"/>
              </a:rPr>
              <a:t>economic</a:t>
            </a:r>
            <a:r>
              <a:rPr lang="es-AR" altLang="en-US" sz="1800" b="1" kern="0" dirty="0" smtClean="0">
                <a:solidFill>
                  <a:srgbClr val="595959"/>
                </a:solidFill>
                <a:effectLst>
                  <a:outerShdw blurRad="38100" dist="38100" dir="2700000" algn="tl">
                    <a:srgbClr val="C0C0C0"/>
                  </a:outerShdw>
                </a:effectLst>
                <a:latin typeface="Palatino Linotype"/>
              </a:rPr>
              <a:t> </a:t>
            </a:r>
            <a:r>
              <a:rPr lang="es-AR" altLang="en-US" sz="1800" b="1" kern="0" dirty="0" err="1" smtClean="0">
                <a:solidFill>
                  <a:srgbClr val="595959"/>
                </a:solidFill>
                <a:effectLst>
                  <a:outerShdw blurRad="38100" dist="38100" dir="2700000" algn="tl">
                    <a:srgbClr val="C0C0C0"/>
                  </a:outerShdw>
                </a:effectLst>
                <a:latin typeface="Palatino Linotype"/>
              </a:rPr>
              <a:t>activity</a:t>
            </a:r>
            <a:r>
              <a:rPr lang="es-AR" altLang="en-US" sz="1800" kern="0" dirty="0" smtClean="0">
                <a:solidFill>
                  <a:srgbClr val="595959"/>
                </a:solidFill>
                <a:latin typeface="Palatino Linotype"/>
              </a:rPr>
              <a:t> in </a:t>
            </a:r>
            <a:r>
              <a:rPr lang="es-AR" altLang="en-US" sz="1800" kern="0" dirty="0" err="1" smtClean="0">
                <a:solidFill>
                  <a:srgbClr val="595959"/>
                </a:solidFill>
                <a:latin typeface="Palatino Linotype"/>
              </a:rPr>
              <a:t>the</a:t>
            </a:r>
            <a:r>
              <a:rPr lang="es-AR" altLang="en-US" sz="1800" kern="0" dirty="0" smtClean="0">
                <a:solidFill>
                  <a:srgbClr val="595959"/>
                </a:solidFill>
                <a:latin typeface="Palatino Linotype"/>
              </a:rPr>
              <a:t> EU</a:t>
            </a:r>
            <a:endParaRPr lang="en-GB" dirty="0"/>
          </a:p>
        </p:txBody>
      </p:sp>
      <p:sp>
        <p:nvSpPr>
          <p:cNvPr id="4" name="Slide Number Placeholder 3"/>
          <p:cNvSpPr>
            <a:spLocks noGrp="1"/>
          </p:cNvSpPr>
          <p:nvPr>
            <p:ph type="sldNum" sz="quarter" idx="5"/>
          </p:nvPr>
        </p:nvSpPr>
        <p:spPr/>
        <p:txBody>
          <a:bodyPr/>
          <a:lstStyle/>
          <a:p>
            <a:pPr>
              <a:defRPr/>
            </a:pPr>
            <a:fld id="{12EE51E1-275D-468E-8993-443748CD485A}"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GB" altLang="en-US" smtClean="0"/>
          </a:p>
        </p:txBody>
      </p:sp>
      <p:sp>
        <p:nvSpPr>
          <p:cNvPr id="4" name="Slide Number Placeholder 3"/>
          <p:cNvSpPr>
            <a:spLocks noGrp="1"/>
          </p:cNvSpPr>
          <p:nvPr>
            <p:ph type="sldNum" sz="quarter" idx="5"/>
          </p:nvPr>
        </p:nvSpPr>
        <p:spPr/>
        <p:txBody>
          <a:bodyPr/>
          <a:lstStyle/>
          <a:p>
            <a:pPr>
              <a:defRPr/>
            </a:pPr>
            <a:fld id="{165C9C8A-867E-42B1-8D8D-E080FDC387A7}" type="slidenum">
              <a:rPr lang="it-IT" smtClean="0"/>
              <a:pPr>
                <a:defRPr/>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GB" altLang="en-US" smtClean="0">
              <a:latin typeface="Calibri" pitchFamily="34" charset="0"/>
            </a:endParaRPr>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fld id="{605D8582-A3CD-4E91-8D8C-F6CBF22FC4EE}" type="slidenum">
              <a:rPr lang="fr-FR">
                <a:solidFill>
                  <a:prstClr val="black"/>
                </a:solidFill>
              </a:rPr>
              <a:pPr eaLnBrk="1" hangingPunct="1">
                <a:defRPr/>
              </a:pPr>
              <a:t>13</a:t>
            </a:fld>
            <a:endParaRPr 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b="1" dirty="0" smtClean="0"/>
              <a:t>The EIP (Entrepreneurship and Innovation Program), one of the specific programmes under the CIP, seeks to support innovation and small and medium enterprises (SMEs) in the EU</a:t>
            </a:r>
            <a:r>
              <a:rPr lang="en-GB" dirty="0" smtClean="0"/>
              <a:t>, focusing on:</a:t>
            </a:r>
          </a:p>
          <a:p>
            <a:pPr>
              <a:defRPr/>
            </a:pPr>
            <a:endParaRPr lang="en-GB" dirty="0" smtClean="0"/>
          </a:p>
          <a:p>
            <a:pPr marL="228600" indent="-228600">
              <a:buFont typeface="+mj-lt"/>
              <a:buAutoNum type="arabicPeriod"/>
              <a:defRPr/>
            </a:pPr>
            <a:r>
              <a:rPr lang="en-GB" b="1" dirty="0" smtClean="0"/>
              <a:t>Access to finance for SMEs through "CIP financial instruments" </a:t>
            </a:r>
            <a:r>
              <a:rPr lang="en-GB" dirty="0" smtClean="0"/>
              <a:t>which target SMEs in different phases of their lifecycle and support investments in technological development, innovation and eco-innovation, technology transfer and the cross border expansion of business activities. </a:t>
            </a:r>
          </a:p>
          <a:p>
            <a:pPr marL="228600" indent="-228600">
              <a:buFont typeface="+mj-lt"/>
              <a:buAutoNum type="arabicPeriod"/>
              <a:defRPr/>
            </a:pPr>
            <a:r>
              <a:rPr lang="en-GB" b="1" dirty="0" smtClean="0"/>
              <a:t>Business services</a:t>
            </a:r>
            <a:r>
              <a:rPr lang="en-GB" dirty="0" smtClean="0"/>
              <a:t>: the "Enterprise Europe Network". </a:t>
            </a:r>
            <a:r>
              <a:rPr lang="en-GB" b="1" dirty="0" smtClean="0"/>
              <a:t>Business and innovation service centres all around the EU and beyond </a:t>
            </a:r>
            <a:r>
              <a:rPr lang="en-GB" dirty="0" smtClean="0"/>
              <a:t>provide enterprises with a range of quality and free-of-charge services to help make them more competitive. </a:t>
            </a:r>
          </a:p>
          <a:p>
            <a:pPr marL="228600" indent="-228600">
              <a:buFont typeface="+mj-lt"/>
              <a:buAutoNum type="arabicPeriod"/>
              <a:defRPr/>
            </a:pPr>
            <a:r>
              <a:rPr lang="en-GB" b="1" dirty="0" smtClean="0"/>
              <a:t>Support for improving innovation policy</a:t>
            </a:r>
            <a:r>
              <a:rPr lang="en-GB" dirty="0" smtClean="0"/>
              <a:t>: Supports transnational networking of different actors in the innovation process and innovative companies, including benchmarking initiatives and the exchange of best practice. </a:t>
            </a:r>
          </a:p>
          <a:p>
            <a:pPr marL="228600" indent="-228600">
              <a:buFont typeface="+mj-lt"/>
              <a:buAutoNum type="arabicPeriod"/>
              <a:defRPr/>
            </a:pPr>
            <a:r>
              <a:rPr lang="en-GB" b="1" dirty="0" smtClean="0"/>
              <a:t>Eco-innovation pilot and market replication projects</a:t>
            </a:r>
            <a:r>
              <a:rPr lang="en-GB" dirty="0" smtClean="0"/>
              <a:t> for the testing in real conditions of innovative products, processes and services that are not fully marketed due to residual risks and that are aimed at reducing environmental impacts, preventing pollution or achieving a more efficient use of natural resources. </a:t>
            </a:r>
          </a:p>
          <a:p>
            <a:pPr marL="228600" indent="-228600">
              <a:buFont typeface="+mj-lt"/>
              <a:buAutoNum type="arabicPeriod"/>
              <a:defRPr/>
            </a:pPr>
            <a:r>
              <a:rPr lang="en-GB" b="1" dirty="0" smtClean="0"/>
              <a:t>Support for innovation and SME policy-making through contracts and grants</a:t>
            </a:r>
            <a:r>
              <a:rPr lang="en-GB" dirty="0" smtClean="0"/>
              <a:t>: Analytical work and awareness raising activities (i.e. conferences and studies) on certain industrial sectors, SMEs or innovation policy are organised to inform and support policy-makers, and make policy suggestions to increase cooperation between EU Member States. </a:t>
            </a:r>
          </a:p>
          <a:p>
            <a:pPr>
              <a:defRPr/>
            </a:pPr>
            <a:endParaRPr lang="en-GB" dirty="0" smtClean="0"/>
          </a:p>
          <a:p>
            <a:pPr>
              <a:defRPr/>
            </a:pPr>
            <a:endParaRPr lang="en-GB" altLang="en-US" dirty="0" smtClean="0">
              <a:latin typeface="Calibri" pitchFamily="34" charset="0"/>
            </a:endParaRP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fld id="{0460A0CC-DFDD-42D9-B62C-FE40AC3CD506}" type="slidenum">
              <a:rPr lang="fr-FR" smtClean="0"/>
              <a:pPr eaLnBrk="1" hangingPunct="1">
                <a:defRPr/>
              </a:pPr>
              <a:t>14</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altLang="en-US" b="1" dirty="0" smtClean="0"/>
              <a:t>COSME will:</a:t>
            </a:r>
          </a:p>
          <a:p>
            <a:pPr marL="171450" indent="-171450">
              <a:buFont typeface="Arial" panose="020B0604020202020204" pitchFamily="34" charset="0"/>
              <a:buChar char="•"/>
              <a:defRPr/>
            </a:pPr>
            <a:r>
              <a:rPr lang="en-GB" altLang="en-US" dirty="0" smtClean="0"/>
              <a:t>Ensure continuity with initiatives and actions already undertaken under the Entrepreneurship and Innovation Programme (EIP), such as the Enterprise Europe Network, building on results and lessons learnt. </a:t>
            </a:r>
          </a:p>
          <a:p>
            <a:pPr marL="171450" indent="-171450">
              <a:buFont typeface="Arial" panose="020B0604020202020204" pitchFamily="34" charset="0"/>
              <a:buChar char="•"/>
              <a:defRPr/>
            </a:pPr>
            <a:r>
              <a:rPr lang="en-GB" altLang="en-US" dirty="0" smtClean="0"/>
              <a:t>Continue the many successful features of the EIP, while simplifying management of the programme to make it easier for entrepreneurs and small businesses to benefit. </a:t>
            </a:r>
          </a:p>
          <a:p>
            <a:pPr marL="171450" indent="-171450">
              <a:buFont typeface="Arial" panose="020B0604020202020204" pitchFamily="34" charset="0"/>
              <a:buChar char="•"/>
              <a:defRPr/>
            </a:pPr>
            <a:r>
              <a:rPr lang="en-GB" altLang="en-US" dirty="0" smtClean="0"/>
              <a:t>Support, complement and help coordinate actions by EU member countries. COSME will specifically tackle transnational issues that – thanks to economies of scale and the demonstration effect – can be more effectively addressed at European level. </a:t>
            </a:r>
          </a:p>
          <a:p>
            <a:pPr>
              <a:defRPr/>
            </a:pPr>
            <a:r>
              <a:rPr lang="en-GB" altLang="en-US" b="1" dirty="0" smtClean="0"/>
              <a:t>Expected results </a:t>
            </a:r>
          </a:p>
          <a:p>
            <a:pPr>
              <a:defRPr/>
            </a:pPr>
            <a:r>
              <a:rPr lang="en-GB" altLang="en-US" dirty="0" smtClean="0"/>
              <a:t>easier access to finance for entrepreneurs and small businesses </a:t>
            </a:r>
          </a:p>
          <a:p>
            <a:pPr>
              <a:defRPr/>
            </a:pPr>
            <a:r>
              <a:rPr lang="en-GB" altLang="en-US" dirty="0" smtClean="0"/>
              <a:t>more prominent role for self-employment and business development as important sources of growth and job creation </a:t>
            </a:r>
          </a:p>
          <a:p>
            <a:pPr>
              <a:defRPr/>
            </a:pPr>
            <a:r>
              <a:rPr lang="en-GB" altLang="en-US" dirty="0" smtClean="0"/>
              <a:t>in individual EU countries: a more competitive industry, more entrepreneurs and higher employment rates. </a:t>
            </a:r>
          </a:p>
          <a:p>
            <a:pPr>
              <a:defRPr/>
            </a:pPr>
            <a:endParaRPr lang="en-GB" altLang="en-US" dirty="0" smtClean="0"/>
          </a:p>
        </p:txBody>
      </p:sp>
      <p:sp>
        <p:nvSpPr>
          <p:cNvPr id="4" name="Slide Number Placeholder 3"/>
          <p:cNvSpPr>
            <a:spLocks noGrp="1"/>
          </p:cNvSpPr>
          <p:nvPr>
            <p:ph type="sldNum" sz="quarter" idx="5"/>
          </p:nvPr>
        </p:nvSpPr>
        <p:spPr/>
        <p:txBody>
          <a:bodyPr/>
          <a:lstStyle/>
          <a:p>
            <a:pPr>
              <a:defRPr/>
            </a:pPr>
            <a:fld id="{083E4B37-ED6A-45FA-988E-942AF25B8125}" type="slidenum">
              <a:rPr lang="it-IT" smtClean="0"/>
              <a:pPr>
                <a:defRPr/>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6"/>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fr-FR" altLang="en-US" sz="1800" b="0">
              <a:solidFill>
                <a:srgbClr val="FFFFFF"/>
              </a:solidFill>
              <a:latin typeface="Verdana" pitchFamily="34" charset="0"/>
            </a:endParaRPr>
          </a:p>
        </p:txBody>
      </p:sp>
      <p:pic>
        <p:nvPicPr>
          <p:cNvPr id="4" name="Picture 6" descr="LOGO CE-EN-quadri.eps"/>
          <p:cNvPicPr>
            <a:picLocks noChangeAspect="1"/>
          </p:cNvPicPr>
          <p:nvPr/>
        </p:nvPicPr>
        <p:blipFill>
          <a:blip r:embed="rId2" cstate="print"/>
          <a:srcRect/>
          <a:stretch>
            <a:fillRect/>
          </a:stretch>
        </p:blipFill>
        <p:spPr bwMode="auto">
          <a:xfrm>
            <a:off x="3905250" y="311150"/>
            <a:ext cx="1584325" cy="1100138"/>
          </a:xfrm>
          <a:prstGeom prst="rect">
            <a:avLst/>
          </a:prstGeom>
          <a:noFill/>
          <a:ln w="9525">
            <a:noFill/>
            <a:miter lim="800000"/>
            <a:headEnd/>
            <a:tailEnd/>
          </a:ln>
        </p:spPr>
      </p:pic>
      <p:pic>
        <p:nvPicPr>
          <p:cNvPr id="5" name="Picture 9"/>
          <p:cNvPicPr>
            <a:picLocks noChangeAspect="1"/>
          </p:cNvPicPr>
          <p:nvPr userDrawn="1"/>
        </p:nvPicPr>
        <p:blipFill>
          <a:blip r:embed="rId3" cstate="print"/>
          <a:srcRect/>
          <a:stretch>
            <a:fillRect/>
          </a:stretch>
        </p:blipFill>
        <p:spPr bwMode="auto">
          <a:xfrm>
            <a:off x="4259263" y="6513513"/>
            <a:ext cx="600075" cy="400050"/>
          </a:xfrm>
          <a:prstGeom prst="rect">
            <a:avLst/>
          </a:prstGeom>
          <a:noFill/>
          <a:ln w="9525">
            <a:noFill/>
            <a:miter lim="800000"/>
            <a:headEnd/>
            <a:tailEnd/>
          </a:ln>
        </p:spPr>
      </p:pic>
      <p:sp>
        <p:nvSpPr>
          <p:cNvPr id="2" name="Title 1"/>
          <p:cNvSpPr>
            <a:spLocks noGrp="1"/>
          </p:cNvSpPr>
          <p:nvPr>
            <p:ph type="title"/>
          </p:nvPr>
        </p:nvSpPr>
        <p:spPr>
          <a:xfrm>
            <a:off x="378080" y="1654696"/>
            <a:ext cx="8257920" cy="4263504"/>
          </a:xfrm>
        </p:spPr>
        <p:txBody>
          <a:bodyPr/>
          <a:lstStyle>
            <a:lvl1pPr>
              <a:defRPr sz="4000">
                <a:solidFill>
                  <a:srgbClr val="FFD624"/>
                </a:solidFill>
              </a:defRPr>
            </a:lvl1pPr>
          </a:lstStyle>
          <a:p>
            <a:r>
              <a:rPr lang="en-US" smtClean="0"/>
              <a:t>Click to edit Master title style</a:t>
            </a:r>
            <a:endParaRPr lang="en-GB" dirty="0"/>
          </a:p>
        </p:txBody>
      </p:sp>
      <p:sp>
        <p:nvSpPr>
          <p:cNvPr id="6" name="Date Placeholder 2"/>
          <p:cNvSpPr>
            <a:spLocks noGrp="1"/>
          </p:cNvSpPr>
          <p:nvPr>
            <p:ph type="dt" sz="half" idx="10"/>
          </p:nvPr>
        </p:nvSpPr>
        <p:spPr/>
        <p:txBody>
          <a:bodyPr/>
          <a:lstStyle>
            <a:lvl1pPr>
              <a:defRPr/>
            </a:lvl1pPr>
          </a:lstStyle>
          <a:p>
            <a:pPr>
              <a:defRPr/>
            </a:pPr>
            <a:fld id="{C4DD9774-F198-45B5-B244-A9CD37770EFE}" type="datetime4">
              <a:rPr lang="en-US"/>
              <a:pPr>
                <a:defRPr/>
              </a:pPr>
              <a:t>June 1, 2016</a:t>
            </a:fld>
            <a:endParaRPr lang="it-IT"/>
          </a:p>
        </p:txBody>
      </p:sp>
      <p:sp>
        <p:nvSpPr>
          <p:cNvPr id="7" name="Slide Number Placeholder 10"/>
          <p:cNvSpPr>
            <a:spLocks noGrp="1"/>
          </p:cNvSpPr>
          <p:nvPr>
            <p:ph type="sldNum" sz="quarter" idx="11"/>
          </p:nvPr>
        </p:nvSpPr>
        <p:spPr/>
        <p:txBody>
          <a:bodyPr/>
          <a:lstStyle>
            <a:lvl1pPr>
              <a:defRPr/>
            </a:lvl1pPr>
          </a:lstStyle>
          <a:p>
            <a:pPr>
              <a:defRPr/>
            </a:pPr>
            <a:fld id="{6143C2DD-BAA6-4CE4-81DB-565B2653A69A}"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fld id="{B97BC019-1C83-478A-AA3C-2ED6CF54D7AF}" type="datetime4">
              <a:rPr lang="en-US"/>
              <a:pPr>
                <a:defRPr/>
              </a:pPr>
              <a:t>June 1, 2016</a:t>
            </a:fld>
            <a:endParaRPr lang="it-IT"/>
          </a:p>
        </p:txBody>
      </p:sp>
      <p:sp>
        <p:nvSpPr>
          <p:cNvPr id="7" name="Rectangle 6"/>
          <p:cNvSpPr>
            <a:spLocks noGrp="1" noChangeArrowheads="1"/>
          </p:cNvSpPr>
          <p:nvPr>
            <p:ph type="sldNum" sz="quarter" idx="11"/>
          </p:nvPr>
        </p:nvSpPr>
        <p:spPr/>
        <p:txBody>
          <a:bodyPr/>
          <a:lstStyle>
            <a:lvl1pPr>
              <a:defRPr/>
            </a:lvl1pPr>
          </a:lstStyle>
          <a:p>
            <a:pPr>
              <a:defRPr/>
            </a:pPr>
            <a:fld id="{0C804253-CC11-4A42-94A5-7AA2A2C5FF80}"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7"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8" name="Rectangle 14"/>
          <p:cNvSpPr/>
          <p:nvPr userDrawn="1"/>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sp>
        <p:nvSpPr>
          <p:cNvPr id="9" name="Rectangle 11"/>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pic>
        <p:nvPicPr>
          <p:cNvPr id="10" name="Picture 2" descr="C:\Documents and Settings\lenain\Desktop\Charte\LOGO CE - EN\VERTICAL\POSITIVE VERSION\PNG\HR\LOGO CE_Vertical_EN_quadri_HR.png"/>
          <p:cNvPicPr>
            <a:picLocks noChangeAspect="1" noChangeArrowheads="1"/>
          </p:cNvPicPr>
          <p:nvPr userDrawn="1"/>
        </p:nvPicPr>
        <p:blipFill>
          <a:blip r:embed="rId2" cstate="print"/>
          <a:srcRect/>
          <a:stretch>
            <a:fillRect/>
          </a:stretch>
        </p:blipFill>
        <p:spPr bwMode="auto">
          <a:xfrm>
            <a:off x="3708400" y="333375"/>
            <a:ext cx="2052638" cy="1425575"/>
          </a:xfrm>
          <a:prstGeom prst="rect">
            <a:avLst/>
          </a:prstGeom>
          <a:noFill/>
          <a:ln w="9525">
            <a:noFill/>
            <a:miter lim="800000"/>
            <a:headEnd/>
            <a:tailEnd/>
          </a:ln>
        </p:spPr>
      </p:pic>
      <p:sp>
        <p:nvSpPr>
          <p:cNvPr id="2" name="Title 1"/>
          <p:cNvSpPr>
            <a:spLocks noGrp="1"/>
          </p:cNvSpPr>
          <p:nvPr>
            <p:ph type="ctrTitle"/>
          </p:nvPr>
        </p:nvSpPr>
        <p:spPr>
          <a:xfrm>
            <a:off x="4032448" y="2420888"/>
            <a:ext cx="4932040" cy="1470025"/>
          </a:xfrm>
        </p:spPr>
        <p:txBody>
          <a:bodyPr>
            <a:normAutofit/>
          </a:bodyPr>
          <a:lstStyle>
            <a:lvl1pPr algn="l">
              <a:defRPr sz="30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ext Placeholder 22"/>
          <p:cNvSpPr>
            <a:spLocks noGrp="1"/>
          </p:cNvSpPr>
          <p:nvPr>
            <p:ph type="body" sz="quarter" idx="15"/>
          </p:nvPr>
        </p:nvSpPr>
        <p:spPr>
          <a:xfrm>
            <a:off x="7308304" y="6381328"/>
            <a:ext cx="1692275" cy="260350"/>
          </a:xfrm>
        </p:spPr>
        <p:txBody>
          <a:bodyPr>
            <a:noAutofit/>
          </a:bodyPr>
          <a:lstStyle>
            <a:lvl1pPr>
              <a:buNone/>
              <a:defRPr sz="1200">
                <a:solidFill>
                  <a:schemeClr val="bg1"/>
                </a:solidFill>
              </a:defRPr>
            </a:lvl1pPr>
          </a:lstStyle>
          <a:p>
            <a:pPr lvl="0"/>
            <a:r>
              <a:rPr lang="en-US" dirty="0" smtClean="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nly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6"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7"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8"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b="1" i="1">
                <a:cs typeface="Arial" charset="0"/>
              </a:defRPr>
            </a:lvl1pPr>
          </a:lstStyle>
          <a:p>
            <a:pPr>
              <a:defRPr/>
            </a:pPr>
            <a:fld id="{1C9D0983-812A-4A0A-BEDD-DD16465F1069}" type="datetime1">
              <a:rPr lang="en-US"/>
              <a:pPr>
                <a:defRPr/>
              </a:pPr>
              <a:t>6/1/2016</a:t>
            </a:fld>
            <a:endParaRPr lang="en-US"/>
          </a:p>
        </p:txBody>
      </p:sp>
      <p:sp>
        <p:nvSpPr>
          <p:cNvPr id="11" name="Footer Placeholder 4"/>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6"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7" name="Rectangle 6"/>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8"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b="1" i="1">
                <a:cs typeface="Arial" charset="0"/>
              </a:defRPr>
            </a:lvl1pPr>
          </a:lstStyle>
          <a:p>
            <a:pPr>
              <a:defRPr/>
            </a:pPr>
            <a:fld id="{79EF0274-A592-44C4-B191-EADD56D09B8D}" type="datetime1">
              <a:rPr lang="en-US"/>
              <a:pPr>
                <a:defRPr/>
              </a:pPr>
              <a:t>6/1/2016</a:t>
            </a:fld>
            <a:endParaRPr lang="en-US"/>
          </a:p>
        </p:txBody>
      </p:sp>
      <p:sp>
        <p:nvSpPr>
          <p:cNvPr id="11" name="Footer Placeholder 4"/>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7"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8" name="Rectangle 13"/>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9"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sz="half" idx="13"/>
          </p:nvPr>
        </p:nvSpPr>
        <p:spPr>
          <a:xfrm>
            <a:off x="5004048"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1" name="Date Placeholder 4"/>
          <p:cNvSpPr>
            <a:spLocks noGrp="1"/>
          </p:cNvSpPr>
          <p:nvPr>
            <p:ph type="dt" sz="half" idx="16"/>
          </p:nvPr>
        </p:nvSpPr>
        <p:spPr/>
        <p:txBody>
          <a:bodyPr/>
          <a:lstStyle>
            <a:lvl1pPr>
              <a:defRPr b="1" i="1">
                <a:cs typeface="Arial" charset="0"/>
              </a:defRPr>
            </a:lvl1pPr>
          </a:lstStyle>
          <a:p>
            <a:pPr>
              <a:defRPr/>
            </a:pPr>
            <a:fld id="{E8A2BCB6-ADE5-425C-8875-4A536418B452}" type="datetime1">
              <a:rPr lang="en-US"/>
              <a:pPr>
                <a:defRPr/>
              </a:pPr>
              <a:t>6/1/2016</a:t>
            </a:fld>
            <a:endParaRPr lang="en-US"/>
          </a:p>
        </p:txBody>
      </p:sp>
      <p:sp>
        <p:nvSpPr>
          <p:cNvPr id="12" name="Footer Placeholder 5"/>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Tex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8"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9" name="Rectangle 14"/>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10"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sz="half" idx="12"/>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Content Placeholder 2"/>
          <p:cNvSpPr>
            <a:spLocks noGrp="1"/>
          </p:cNvSpPr>
          <p:nvPr>
            <p:ph sz="half" idx="13"/>
          </p:nvPr>
        </p:nvSpPr>
        <p:spPr>
          <a:xfrm>
            <a:off x="5004048" y="234888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2" name="Date Placeholder 6"/>
          <p:cNvSpPr>
            <a:spLocks noGrp="1"/>
          </p:cNvSpPr>
          <p:nvPr>
            <p:ph type="dt" sz="half" idx="16"/>
          </p:nvPr>
        </p:nvSpPr>
        <p:spPr/>
        <p:txBody>
          <a:bodyPr/>
          <a:lstStyle>
            <a:lvl1pPr>
              <a:defRPr b="1" i="1">
                <a:cs typeface="Arial" charset="0"/>
              </a:defRPr>
            </a:lvl1pPr>
          </a:lstStyle>
          <a:p>
            <a:pPr>
              <a:defRPr/>
            </a:pPr>
            <a:fld id="{1E994F2A-E6FE-42E8-A247-BF1325626313}" type="datetime1">
              <a:rPr lang="en-US"/>
              <a:pPr>
                <a:defRPr/>
              </a:pPr>
              <a:t>6/1/2016</a:t>
            </a:fld>
            <a:endParaRPr lang="en-US"/>
          </a:p>
        </p:txBody>
      </p:sp>
      <p:sp>
        <p:nvSpPr>
          <p:cNvPr id="13" name="Footer Placeholder 7"/>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5"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6" name="Rectangle 10"/>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7"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8"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9" name="Date Placeholder 2"/>
          <p:cNvSpPr>
            <a:spLocks noGrp="1"/>
          </p:cNvSpPr>
          <p:nvPr>
            <p:ph type="dt" sz="half" idx="16"/>
          </p:nvPr>
        </p:nvSpPr>
        <p:spPr/>
        <p:txBody>
          <a:bodyPr/>
          <a:lstStyle>
            <a:lvl1pPr>
              <a:defRPr b="1" i="1">
                <a:cs typeface="Arial" charset="0"/>
              </a:defRPr>
            </a:lvl1pPr>
          </a:lstStyle>
          <a:p>
            <a:pPr>
              <a:defRPr/>
            </a:pPr>
            <a:fld id="{1BA4C873-0AC8-42D6-BF92-84E34BC357C7}" type="datetime1">
              <a:rPr lang="en-US"/>
              <a:pPr>
                <a:defRPr/>
              </a:pPr>
              <a:t>6/1/2016</a:t>
            </a:fld>
            <a:endParaRPr lang="en-US"/>
          </a:p>
        </p:txBody>
      </p:sp>
      <p:sp>
        <p:nvSpPr>
          <p:cNvPr id="10" name="Footer Placeholder 3"/>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4"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5" name="Rectangle 4"/>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6"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7"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8" name="Date Placeholder 1"/>
          <p:cNvSpPr>
            <a:spLocks noGrp="1"/>
          </p:cNvSpPr>
          <p:nvPr>
            <p:ph type="dt" sz="half" idx="16"/>
          </p:nvPr>
        </p:nvSpPr>
        <p:spPr/>
        <p:txBody>
          <a:bodyPr/>
          <a:lstStyle>
            <a:lvl1pPr>
              <a:defRPr b="1" i="1">
                <a:cs typeface="Arial" charset="0"/>
              </a:defRPr>
            </a:lvl1pPr>
          </a:lstStyle>
          <a:p>
            <a:pPr>
              <a:defRPr/>
            </a:pPr>
            <a:fld id="{29C54107-FBF8-485D-920C-7666C75C171A}" type="datetime1">
              <a:rPr lang="en-US"/>
              <a:pPr>
                <a:defRPr/>
              </a:pPr>
              <a:t>6/1/2016</a:t>
            </a:fld>
            <a:endParaRPr lang="en-US"/>
          </a:p>
        </p:txBody>
      </p:sp>
      <p:sp>
        <p:nvSpPr>
          <p:cNvPr id="9" name="Footer Placeholder 2"/>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6"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7"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8"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13" name="Content Placeholder 2"/>
          <p:cNvSpPr>
            <a:spLocks noGrp="1"/>
          </p:cNvSpPr>
          <p:nvPr>
            <p:ph sz="half" idx="12"/>
          </p:nvPr>
        </p:nvSpPr>
        <p:spPr>
          <a:xfrm rot="5400000">
            <a:off x="2933818" y="422666"/>
            <a:ext cx="3240360" cy="824491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467544" y="1772816"/>
            <a:ext cx="8229600" cy="1143000"/>
          </a:xfrm>
        </p:spPr>
        <p:txBody>
          <a:bodyPr>
            <a:normAutofit/>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b="1" i="1">
                <a:cs typeface="Arial" charset="0"/>
              </a:defRPr>
            </a:lvl1pPr>
          </a:lstStyle>
          <a:p>
            <a:pPr>
              <a:defRPr/>
            </a:pPr>
            <a:fld id="{F93978E4-4608-468D-904D-F82CBDE66D64}" type="datetime1">
              <a:rPr lang="en-US"/>
              <a:pPr>
                <a:defRPr/>
              </a:pPr>
              <a:t>6/1/2016</a:t>
            </a:fld>
            <a:endParaRPr lang="en-US"/>
          </a:p>
        </p:txBody>
      </p:sp>
      <p:sp>
        <p:nvSpPr>
          <p:cNvPr id="11" name="Footer Placeholder 4"/>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6"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
        <p:nvSpPr>
          <p:cNvPr id="7"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ea typeface="ＭＳ Ｐゴシック" charset="-128"/>
            </a:endParaRPr>
          </a:p>
        </p:txBody>
      </p:sp>
      <p:pic>
        <p:nvPicPr>
          <p:cNvPr id="8" name="Picture 2" descr="C:\Documents and Settings\lenain\Desktop\Charte\LOGO CE - EN\VERTICAL\NEGATIVE VERSION\PNG\HR\LOGO CE_Vertical_EN_NEG_quadri_HR.png"/>
          <p:cNvPicPr>
            <a:picLocks noChangeAspect="1" noChangeArrowheads="1"/>
          </p:cNvPicPr>
          <p:nvPr userDrawn="1"/>
        </p:nvPicPr>
        <p:blipFill>
          <a:blip r:embed="rId2" cstate="print"/>
          <a:srcRect/>
          <a:stretch>
            <a:fillRect/>
          </a:stretch>
        </p:blipFill>
        <p:spPr bwMode="auto">
          <a:xfrm>
            <a:off x="3708400" y="331788"/>
            <a:ext cx="2051050" cy="1435100"/>
          </a:xfrm>
          <a:prstGeom prst="rect">
            <a:avLst/>
          </a:prstGeom>
          <a:noFill/>
          <a:ln w="9525">
            <a:noFill/>
            <a:miter lim="800000"/>
            <a:headEnd/>
            <a:tailEnd/>
          </a:ln>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smtClean="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b="1" i="1">
                <a:cs typeface="Arial" charset="0"/>
              </a:defRPr>
            </a:lvl1pPr>
          </a:lstStyle>
          <a:p>
            <a:pPr>
              <a:defRPr/>
            </a:pPr>
            <a:fld id="{10368CB9-FADD-475F-8CB5-B7A7FAB600D0}" type="datetime1">
              <a:rPr lang="en-US"/>
              <a:pPr>
                <a:defRPr/>
              </a:pPr>
              <a:t>6/1/2016</a:t>
            </a:fld>
            <a:endParaRPr lang="en-US"/>
          </a:p>
        </p:txBody>
      </p:sp>
      <p:sp>
        <p:nvSpPr>
          <p:cNvPr id="11" name="Footer Placeholder 4"/>
          <p:cNvSpPr>
            <a:spLocks noGrp="1"/>
          </p:cNvSpPr>
          <p:nvPr>
            <p:ph type="ftr" sz="quarter" idx="17"/>
          </p:nvPr>
        </p:nvSpPr>
        <p:spPr/>
        <p:txBody>
          <a:bodyPr/>
          <a:lstStyle>
            <a:lvl1pPr>
              <a:defRPr b="1" i="1">
                <a:cs typeface="Arial" charset="0"/>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p:nvPicPr>
        <p:blipFill>
          <a:blip r:embed="rId2" cstate="print"/>
          <a:srcRect/>
          <a:stretch>
            <a:fillRect/>
          </a:stretch>
        </p:blipFill>
        <p:spPr bwMode="auto">
          <a:xfrm>
            <a:off x="3921125" y="0"/>
            <a:ext cx="1511300" cy="1511300"/>
          </a:xfrm>
          <a:prstGeom prst="rect">
            <a:avLst/>
          </a:prstGeom>
          <a:noFill/>
          <a:ln w="9525">
            <a:noFill/>
            <a:miter lim="800000"/>
            <a:headEnd/>
            <a:tailEnd/>
          </a:ln>
        </p:spPr>
      </p:pic>
      <p:pic>
        <p:nvPicPr>
          <p:cNvPr id="6" name="Picture 9"/>
          <p:cNvPicPr>
            <a:picLocks noChangeAspect="1"/>
          </p:cNvPicPr>
          <p:nvPr userDrawn="1"/>
        </p:nvPicPr>
        <p:blipFill>
          <a:blip r:embed="rId3"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1" name="Content Placeholder 2"/>
          <p:cNvSpPr>
            <a:spLocks noGrp="1"/>
          </p:cNvSpPr>
          <p:nvPr>
            <p:ph idx="1"/>
          </p:nvPr>
        </p:nvSpPr>
        <p:spPr>
          <a:xfrm>
            <a:off x="444500" y="2264382"/>
            <a:ext cx="8229600" cy="3633788"/>
          </a:xfrm>
        </p:spPr>
        <p:txBody>
          <a:bodyPr/>
          <a:lstStyle>
            <a:lvl1pPr marL="342900" indent="-342900">
              <a:lnSpc>
                <a:spcPct val="120000"/>
              </a:lnSpc>
              <a:buClr>
                <a:srgbClr val="0F5494"/>
              </a:buClr>
              <a:buSzPct val="110000"/>
              <a:buFont typeface="Arial" pitchFamily="34" charset="0"/>
              <a:buChar char="•"/>
              <a:defRPr>
                <a:solidFill>
                  <a:schemeClr val="tx1">
                    <a:lumMod val="65000"/>
                    <a:lumOff val="35000"/>
                  </a:schemeClr>
                </a:solidFill>
              </a:defRPr>
            </a:lvl1pPr>
            <a:lvl2pPr>
              <a:lnSpc>
                <a:spcPct val="120000"/>
              </a:lnSpc>
              <a:buClr>
                <a:srgbClr val="0F5494"/>
              </a:buClr>
              <a:defRPr b="0" i="0" baseline="0">
                <a:solidFill>
                  <a:schemeClr val="tx1">
                    <a:lumMod val="65000"/>
                    <a:lumOff val="35000"/>
                  </a:schemeClr>
                </a:solidFill>
              </a:defRPr>
            </a:lvl2pPr>
            <a:lvl3pPr marL="1200150" indent="-285750">
              <a:lnSpc>
                <a:spcPct val="100000"/>
              </a:lnSpc>
              <a:buFont typeface="Wingdings" pitchFamily="2" charset="2"/>
              <a:buChar char="§"/>
              <a:defRPr>
                <a:solidFill>
                  <a:schemeClr val="tx1">
                    <a:lumMod val="65000"/>
                    <a:lumOff val="35000"/>
                  </a:schemeClr>
                </a:solidFill>
              </a:defRPr>
            </a:lvl3p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
        <p:nvSpPr>
          <p:cNvPr id="7" name="Rectangle 4"/>
          <p:cNvSpPr>
            <a:spLocks noGrp="1" noChangeArrowheads="1"/>
          </p:cNvSpPr>
          <p:nvPr>
            <p:ph type="dt" sz="half" idx="10"/>
          </p:nvPr>
        </p:nvSpPr>
        <p:spPr/>
        <p:txBody>
          <a:bodyPr/>
          <a:lstStyle>
            <a:lvl1pPr>
              <a:defRPr/>
            </a:lvl1pPr>
          </a:lstStyle>
          <a:p>
            <a:pPr>
              <a:defRPr/>
            </a:pPr>
            <a:fld id="{6146EDE5-3A0F-4F0C-9683-E26C1B98027B}" type="datetime4">
              <a:rPr lang="en-US"/>
              <a:pPr>
                <a:defRPr/>
              </a:pPr>
              <a:t>June 1, 2016</a:t>
            </a:fld>
            <a:endParaRPr lang="en-US" dirty="0"/>
          </a:p>
        </p:txBody>
      </p:sp>
      <p:sp>
        <p:nvSpPr>
          <p:cNvPr id="8" name="Rectangle 6"/>
          <p:cNvSpPr>
            <a:spLocks noGrp="1" noChangeArrowheads="1"/>
          </p:cNvSpPr>
          <p:nvPr>
            <p:ph type="sldNum" sz="quarter" idx="11"/>
          </p:nvPr>
        </p:nvSpPr>
        <p:spPr/>
        <p:txBody>
          <a:bodyPr/>
          <a:lstStyle>
            <a:lvl1pPr>
              <a:defRPr/>
            </a:lvl1pPr>
          </a:lstStyle>
          <a:p>
            <a:pPr>
              <a:defRPr/>
            </a:pPr>
            <a:fld id="{A55E4DB1-2BE8-45FF-812E-908231C3D208}" type="slidenum">
              <a:rPr lang="it-IT"/>
              <a:pPr>
                <a:defRPr/>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p:nvPicPr>
        <p:blipFill>
          <a:blip r:embed="rId2" cstate="print"/>
          <a:srcRect/>
          <a:stretch>
            <a:fillRect/>
          </a:stretch>
        </p:blipFill>
        <p:spPr bwMode="auto">
          <a:xfrm>
            <a:off x="3921125" y="0"/>
            <a:ext cx="1511300" cy="1511300"/>
          </a:xfrm>
          <a:prstGeom prst="rect">
            <a:avLst/>
          </a:prstGeom>
          <a:noFill/>
          <a:ln w="9525">
            <a:noFill/>
            <a:miter lim="800000"/>
            <a:headEnd/>
            <a:tailEnd/>
          </a:ln>
        </p:spPr>
      </p:pic>
      <p:pic>
        <p:nvPicPr>
          <p:cNvPr id="6" name="Picture 9"/>
          <p:cNvPicPr>
            <a:picLocks noChangeAspect="1"/>
          </p:cNvPicPr>
          <p:nvPr userDrawn="1"/>
        </p:nvPicPr>
        <p:blipFill>
          <a:blip r:embed="rId3"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1" name="Content Placeholder 2"/>
          <p:cNvSpPr>
            <a:spLocks noGrp="1"/>
          </p:cNvSpPr>
          <p:nvPr>
            <p:ph idx="1"/>
          </p:nvPr>
        </p:nvSpPr>
        <p:spPr>
          <a:xfrm>
            <a:off x="444500" y="2264382"/>
            <a:ext cx="8229600" cy="3633788"/>
          </a:xfrm>
        </p:spPr>
        <p:txBody>
          <a:bodyPr/>
          <a:lstStyle>
            <a:lvl1pPr marL="342900" indent="-342900">
              <a:lnSpc>
                <a:spcPct val="120000"/>
              </a:lnSpc>
              <a:buClr>
                <a:srgbClr val="0F5494"/>
              </a:buClr>
              <a:buSzPct val="110000"/>
              <a:buFont typeface="Arial" pitchFamily="34" charset="0"/>
              <a:buChar char="•"/>
              <a:defRPr>
                <a:solidFill>
                  <a:schemeClr val="tx1">
                    <a:lumMod val="65000"/>
                    <a:lumOff val="35000"/>
                  </a:schemeClr>
                </a:solidFill>
              </a:defRPr>
            </a:lvl1pPr>
            <a:lvl2pPr>
              <a:lnSpc>
                <a:spcPct val="120000"/>
              </a:lnSpc>
              <a:buClr>
                <a:srgbClr val="0F5494"/>
              </a:buClr>
              <a:defRPr b="0" i="0" baseline="0">
                <a:solidFill>
                  <a:schemeClr val="tx1">
                    <a:lumMod val="65000"/>
                    <a:lumOff val="35000"/>
                  </a:schemeClr>
                </a:solidFill>
              </a:defRPr>
            </a:lvl2pPr>
            <a:lvl3pPr marL="1200150" indent="-285750">
              <a:lnSpc>
                <a:spcPct val="100000"/>
              </a:lnSpc>
              <a:buFont typeface="Wingdings" pitchFamily="2" charset="2"/>
              <a:buChar char="§"/>
              <a:defRPr>
                <a:solidFill>
                  <a:schemeClr val="tx1">
                    <a:lumMod val="65000"/>
                    <a:lumOff val="35000"/>
                  </a:schemeClr>
                </a:solidFill>
              </a:defRPr>
            </a:lvl3p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
        <p:nvSpPr>
          <p:cNvPr id="7" name="Rectangle 4"/>
          <p:cNvSpPr>
            <a:spLocks noGrp="1" noChangeArrowheads="1"/>
          </p:cNvSpPr>
          <p:nvPr>
            <p:ph type="dt" sz="half" idx="10"/>
          </p:nvPr>
        </p:nvSpPr>
        <p:spPr/>
        <p:txBody>
          <a:bodyPr/>
          <a:lstStyle>
            <a:lvl1pPr>
              <a:defRPr/>
            </a:lvl1pPr>
          </a:lstStyle>
          <a:p>
            <a:pPr>
              <a:defRPr/>
            </a:pPr>
            <a:fld id="{4C1EDFCD-CAAA-425C-8CFA-5BE108EF66E8}" type="datetime1">
              <a:rPr lang="en-US"/>
              <a:pPr>
                <a:defRPr/>
              </a:pPr>
              <a:t>6/1/2016</a:t>
            </a:fld>
            <a:endParaRPr lang="en-US" dirty="0"/>
          </a:p>
        </p:txBody>
      </p:sp>
      <p:sp>
        <p:nvSpPr>
          <p:cNvPr id="8" name="Rectangle 6"/>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512929FB-5383-4578-AD79-011DB9F813E1}" type="slidenum">
              <a:rPr lang="it-IT"/>
              <a:pPr>
                <a:defRPr/>
              </a:pPr>
              <a:t>‹#›</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3" name="Picture 6" descr="LOGO CE-EN-quadri.eps"/>
          <p:cNvPicPr>
            <a:picLocks noChangeAspect="1"/>
          </p:cNvPicPr>
          <p:nvPr userDrawn="1"/>
        </p:nvPicPr>
        <p:blipFill>
          <a:blip r:embed="rId2" cstate="print"/>
          <a:srcRect/>
          <a:stretch>
            <a:fillRect/>
          </a:stretch>
        </p:blipFill>
        <p:spPr bwMode="auto">
          <a:xfrm>
            <a:off x="3905250" y="11113"/>
            <a:ext cx="1584325" cy="1100137"/>
          </a:xfrm>
          <a:prstGeom prst="rect">
            <a:avLst/>
          </a:prstGeom>
          <a:noFill/>
          <a:ln w="9525">
            <a:noFill/>
            <a:miter lim="800000"/>
            <a:headEnd/>
            <a:tailEnd/>
          </a:ln>
        </p:spPr>
      </p:pic>
      <p:pic>
        <p:nvPicPr>
          <p:cNvPr id="4" name="Picture 9"/>
          <p:cNvPicPr>
            <a:picLocks noChangeAspect="1"/>
          </p:cNvPicPr>
          <p:nvPr userDrawn="1"/>
        </p:nvPicPr>
        <p:blipFill>
          <a:blip r:embed="rId3" cstate="print"/>
          <a:srcRect/>
          <a:stretch>
            <a:fillRect/>
          </a:stretch>
        </p:blipFill>
        <p:spPr bwMode="auto">
          <a:xfrm>
            <a:off x="4259263" y="6457950"/>
            <a:ext cx="600075" cy="400050"/>
          </a:xfrm>
          <a:prstGeom prst="rect">
            <a:avLst/>
          </a:prstGeom>
          <a:noFill/>
          <a:ln w="9525">
            <a:noFill/>
            <a:miter lim="800000"/>
            <a:headEnd/>
            <a:tailEnd/>
          </a:ln>
        </p:spPr>
      </p:pic>
      <p:sp>
        <p:nvSpPr>
          <p:cNvPr id="5" name="Rectangle 4"/>
          <p:cNvSpPr>
            <a:spLocks noGrp="1" noChangeArrowheads="1"/>
          </p:cNvSpPr>
          <p:nvPr>
            <p:ph type="dt" sz="half" idx="10"/>
          </p:nvPr>
        </p:nvSpPr>
        <p:spPr/>
        <p:txBody>
          <a:bodyPr/>
          <a:lstStyle>
            <a:lvl1pPr>
              <a:defRPr/>
            </a:lvl1pPr>
          </a:lstStyle>
          <a:p>
            <a:pPr>
              <a:defRPr/>
            </a:pPr>
            <a:fld id="{9856750E-D8D3-4B0C-89F4-93F2D400A286}" type="datetime1">
              <a:rPr lang="en-US"/>
              <a:pPr>
                <a:defRPr/>
              </a:pPr>
              <a:t>6/1/2016</a:t>
            </a:fld>
            <a:endParaRPr lang="it-IT"/>
          </a:p>
        </p:txBody>
      </p:sp>
      <p:sp>
        <p:nvSpPr>
          <p:cNvPr id="6" name="Rectangle 6"/>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60A49866-A7B9-45FD-B781-1F5ED8700B9D}"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2" descr="http://local.entr.cec.eu.int/sites/picturesdb/Images1/Fotolia_4679488_©nfrPictures%20_L.jpg"/>
          <p:cNvPicPr>
            <a:picLocks noChangeAspect="1" noChangeArrowheads="1"/>
          </p:cNvPicPr>
          <p:nvPr userDrawn="1"/>
        </p:nvPicPr>
        <p:blipFill>
          <a:blip r:embed="rId2" cstate="print"/>
          <a:srcRect r="-7951"/>
          <a:stretch>
            <a:fillRect/>
          </a:stretch>
        </p:blipFill>
        <p:spPr bwMode="auto">
          <a:xfrm>
            <a:off x="4972050" y="0"/>
            <a:ext cx="4552950" cy="685800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6770688" y="6021388"/>
            <a:ext cx="2278062" cy="598487"/>
          </a:xfrm>
          <a:prstGeom prst="rect">
            <a:avLst/>
          </a:prstGeom>
          <a:noFill/>
          <a:ln w="9525">
            <a:noFill/>
            <a:miter lim="800000"/>
            <a:headEnd/>
            <a:tailEnd/>
          </a:ln>
        </p:spPr>
      </p:pic>
      <p:sp>
        <p:nvSpPr>
          <p:cNvPr id="2" name="Title 1"/>
          <p:cNvSpPr>
            <a:spLocks noGrp="1"/>
          </p:cNvSpPr>
          <p:nvPr>
            <p:ph type="title"/>
          </p:nvPr>
        </p:nvSpPr>
        <p:spPr>
          <a:xfrm>
            <a:off x="468313" y="980728"/>
            <a:ext cx="4031679" cy="936625"/>
          </a:xfrm>
        </p:spPr>
        <p:txBody>
          <a:bodyPr/>
          <a:lstStyle>
            <a:lvl1pPr marL="0">
              <a:defRPr sz="2400" baseline="0">
                <a:solidFill>
                  <a:srgbClr val="0070C0"/>
                </a:solidFill>
              </a:defRPr>
            </a:lvl1pPr>
          </a:lstStyle>
          <a:p>
            <a:r>
              <a:rPr lang="en-GB" noProof="0" dirty="0" smtClean="0"/>
              <a:t>Click to edit Master title style</a:t>
            </a:r>
            <a:endParaRPr lang="en-GB" dirty="0"/>
          </a:p>
        </p:txBody>
      </p:sp>
      <p:sp>
        <p:nvSpPr>
          <p:cNvPr id="9" name="Content Placeholder 2"/>
          <p:cNvSpPr>
            <a:spLocks noGrp="1"/>
          </p:cNvSpPr>
          <p:nvPr>
            <p:ph idx="1"/>
          </p:nvPr>
        </p:nvSpPr>
        <p:spPr>
          <a:xfrm>
            <a:off x="457200" y="2276872"/>
            <a:ext cx="4042792" cy="3633788"/>
          </a:xfrm>
        </p:spPr>
        <p:txBody>
          <a:bodyPr/>
          <a:lstStyle>
            <a:lvl1pPr marL="342900" indent="-342900">
              <a:buClrTx/>
              <a:buFont typeface="Arial" pitchFamily="34" charset="0"/>
              <a:buChar char="•"/>
              <a:defRPr sz="2000" i="0">
                <a:solidFill>
                  <a:schemeClr val="tx1"/>
                </a:solidFill>
              </a:defRPr>
            </a:lvl1pPr>
            <a:lvl2pPr marL="742950" indent="-285750">
              <a:buClrTx/>
              <a:buFont typeface="Arial" pitchFamily="34" charset="0"/>
              <a:buChar char="•"/>
              <a:defRPr sz="1800">
                <a:solidFill>
                  <a:schemeClr val="tx1"/>
                </a:solidFill>
              </a:defRPr>
            </a:lvl2pPr>
            <a:lvl3pPr marL="914400" indent="0">
              <a:buClrTx/>
              <a:buFont typeface="Arial" pitchFamily="34" charset="0"/>
              <a:buNone/>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5"/>
          <p:cNvSpPr>
            <a:spLocks noGrp="1" noChangeArrowheads="1"/>
          </p:cNvSpPr>
          <p:nvPr>
            <p:ph type="dt" sz="half" idx="10"/>
          </p:nvPr>
        </p:nvSpPr>
        <p:spPr>
          <a:xfrm>
            <a:off x="6588125" y="115888"/>
            <a:ext cx="2133600" cy="476250"/>
          </a:xfrm>
        </p:spPr>
        <p:txBody>
          <a:bodyPr/>
          <a:lstStyle>
            <a:lvl1pPr algn="r">
              <a:defRPr sz="1200">
                <a:solidFill>
                  <a:schemeClr val="bg1"/>
                </a:solidFill>
              </a:defRPr>
            </a:lvl1pPr>
          </a:lstStyle>
          <a:p>
            <a:pPr>
              <a:defRPr/>
            </a:pPr>
            <a:endParaRPr lang="en-GB"/>
          </a:p>
        </p:txBody>
      </p:sp>
      <p:sp>
        <p:nvSpPr>
          <p:cNvPr id="7" name="Rectangle 6"/>
          <p:cNvSpPr>
            <a:spLocks noGrp="1" noChangeArrowheads="1"/>
          </p:cNvSpPr>
          <p:nvPr>
            <p:ph type="sldNum" sz="quarter" idx="11"/>
          </p:nvPr>
        </p:nvSpPr>
        <p:spPr>
          <a:xfrm>
            <a:off x="468313" y="6297613"/>
            <a:ext cx="2133600" cy="476250"/>
          </a:xfrm>
        </p:spPr>
        <p:txBody>
          <a:bodyPr/>
          <a:lstStyle>
            <a:lvl1pPr algn="l">
              <a:defRPr/>
            </a:lvl1pPr>
          </a:lstStyle>
          <a:p>
            <a:pPr>
              <a:defRPr/>
            </a:pPr>
            <a:fld id="{A07D97AD-B0CA-4C62-9E4D-B36C4505DC1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60E71CA-25F5-4ED0-B354-9D60CBE2D408}" type="datetime4">
              <a:rPr lang="en-US"/>
              <a:pPr>
                <a:defRPr/>
              </a:pPr>
              <a:t>June 1, 2016</a:t>
            </a:fld>
            <a:endParaRPr lang="it-IT" dirty="0"/>
          </a:p>
        </p:txBody>
      </p:sp>
      <p:sp>
        <p:nvSpPr>
          <p:cNvPr id="6" name="Rectangle 6"/>
          <p:cNvSpPr>
            <a:spLocks noGrp="1" noChangeArrowheads="1"/>
          </p:cNvSpPr>
          <p:nvPr>
            <p:ph type="sldNum" sz="quarter" idx="11"/>
          </p:nvPr>
        </p:nvSpPr>
        <p:spPr/>
        <p:txBody>
          <a:bodyPr/>
          <a:lstStyle>
            <a:lvl1pPr>
              <a:defRPr/>
            </a:lvl1pPr>
          </a:lstStyle>
          <a:p>
            <a:pPr>
              <a:defRPr/>
            </a:pPr>
            <a:fld id="{81D462A0-CCC7-48C0-BBBA-E123D22C8116}"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fld id="{6B81E26C-F0C6-4171-87B6-114458E1DCD6}" type="datetime4">
              <a:rPr lang="en-US"/>
              <a:pPr>
                <a:defRPr/>
              </a:pPr>
              <a:t>June 1, 2016</a:t>
            </a:fld>
            <a:endParaRPr lang="it-IT"/>
          </a:p>
        </p:txBody>
      </p:sp>
      <p:sp>
        <p:nvSpPr>
          <p:cNvPr id="7" name="Rectangle 6"/>
          <p:cNvSpPr>
            <a:spLocks noGrp="1" noChangeArrowheads="1"/>
          </p:cNvSpPr>
          <p:nvPr>
            <p:ph type="sldNum" sz="quarter" idx="11"/>
          </p:nvPr>
        </p:nvSpPr>
        <p:spPr/>
        <p:txBody>
          <a:bodyPr/>
          <a:lstStyle>
            <a:lvl1pPr>
              <a:defRPr/>
            </a:lvl1pPr>
          </a:lstStyle>
          <a:p>
            <a:pPr>
              <a:defRPr/>
            </a:pPr>
            <a:fld id="{288E30E2-FA79-4FAC-8CC1-BB0FF2FA3330}"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dt" sz="half" idx="10"/>
          </p:nvPr>
        </p:nvSpPr>
        <p:spPr/>
        <p:txBody>
          <a:bodyPr/>
          <a:lstStyle>
            <a:lvl1pPr>
              <a:defRPr/>
            </a:lvl1pPr>
          </a:lstStyle>
          <a:p>
            <a:pPr>
              <a:defRPr/>
            </a:pPr>
            <a:fld id="{D445B445-9590-46DB-92D3-A990E2BE98CC}" type="datetime4">
              <a:rPr lang="en-US"/>
              <a:pPr>
                <a:defRPr/>
              </a:pPr>
              <a:t>June 1, 2016</a:t>
            </a:fld>
            <a:endParaRPr lang="it-IT"/>
          </a:p>
        </p:txBody>
      </p:sp>
      <p:sp>
        <p:nvSpPr>
          <p:cNvPr id="9" name="Rectangle 6"/>
          <p:cNvSpPr>
            <a:spLocks noGrp="1" noChangeArrowheads="1"/>
          </p:cNvSpPr>
          <p:nvPr>
            <p:ph type="sldNum" sz="quarter" idx="11"/>
          </p:nvPr>
        </p:nvSpPr>
        <p:spPr/>
        <p:txBody>
          <a:bodyPr/>
          <a:lstStyle>
            <a:lvl1pPr>
              <a:defRPr/>
            </a:lvl1pPr>
          </a:lstStyle>
          <a:p>
            <a:pPr>
              <a:defRPr/>
            </a:pPr>
            <a:fld id="{AF2318A6-43A9-4060-93A6-B63BFCD8DFED}"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fld id="{289948E3-E6D9-4F1E-9B83-2437495F53B7}" type="datetime4">
              <a:rPr lang="en-US"/>
              <a:pPr>
                <a:defRPr/>
              </a:pPr>
              <a:t>June 1, 2016</a:t>
            </a:fld>
            <a:endParaRPr lang="it-IT"/>
          </a:p>
        </p:txBody>
      </p:sp>
      <p:sp>
        <p:nvSpPr>
          <p:cNvPr id="5" name="Rectangle 6"/>
          <p:cNvSpPr>
            <a:spLocks noGrp="1" noChangeArrowheads="1"/>
          </p:cNvSpPr>
          <p:nvPr>
            <p:ph type="sldNum" sz="quarter" idx="11"/>
          </p:nvPr>
        </p:nvSpPr>
        <p:spPr/>
        <p:txBody>
          <a:bodyPr/>
          <a:lstStyle>
            <a:lvl1pPr>
              <a:defRPr/>
            </a:lvl1pPr>
          </a:lstStyle>
          <a:p>
            <a:pPr>
              <a:defRPr/>
            </a:pPr>
            <a:fld id="{ED2818E1-C28F-48B5-9DED-7AEA2AAD3363}"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3" name="Picture 6" descr="LOGO CE-EN-quadri.eps"/>
          <p:cNvPicPr>
            <a:picLocks noChangeAspect="1"/>
          </p:cNvPicPr>
          <p:nvPr userDrawn="1"/>
        </p:nvPicPr>
        <p:blipFill>
          <a:blip r:embed="rId2" cstate="print"/>
          <a:srcRect/>
          <a:stretch>
            <a:fillRect/>
          </a:stretch>
        </p:blipFill>
        <p:spPr bwMode="auto">
          <a:xfrm>
            <a:off x="3905250" y="11113"/>
            <a:ext cx="1584325" cy="1100137"/>
          </a:xfrm>
          <a:prstGeom prst="rect">
            <a:avLst/>
          </a:prstGeom>
          <a:noFill/>
          <a:ln w="9525">
            <a:noFill/>
            <a:miter lim="800000"/>
            <a:headEnd/>
            <a:tailEnd/>
          </a:ln>
        </p:spPr>
      </p:pic>
      <p:pic>
        <p:nvPicPr>
          <p:cNvPr id="4" name="Picture 9"/>
          <p:cNvPicPr>
            <a:picLocks noChangeAspect="1"/>
          </p:cNvPicPr>
          <p:nvPr userDrawn="1"/>
        </p:nvPicPr>
        <p:blipFill>
          <a:blip r:embed="rId3" cstate="print"/>
          <a:srcRect/>
          <a:stretch>
            <a:fillRect/>
          </a:stretch>
        </p:blipFill>
        <p:spPr bwMode="auto">
          <a:xfrm>
            <a:off x="4259263" y="6457950"/>
            <a:ext cx="600075" cy="400050"/>
          </a:xfrm>
          <a:prstGeom prst="rect">
            <a:avLst/>
          </a:prstGeom>
          <a:noFill/>
          <a:ln w="9525">
            <a:noFill/>
            <a:miter lim="800000"/>
            <a:headEnd/>
            <a:tailEnd/>
          </a:ln>
        </p:spPr>
      </p:pic>
      <p:sp>
        <p:nvSpPr>
          <p:cNvPr id="5" name="Rectangle 4"/>
          <p:cNvSpPr>
            <a:spLocks noGrp="1" noChangeArrowheads="1"/>
          </p:cNvSpPr>
          <p:nvPr>
            <p:ph type="dt" sz="half" idx="10"/>
          </p:nvPr>
        </p:nvSpPr>
        <p:spPr/>
        <p:txBody>
          <a:bodyPr/>
          <a:lstStyle>
            <a:lvl1pPr>
              <a:defRPr/>
            </a:lvl1pPr>
          </a:lstStyle>
          <a:p>
            <a:pPr>
              <a:defRPr/>
            </a:pPr>
            <a:fld id="{6CAF452F-8D79-4E48-9C91-FA1E906B88C2}" type="datetime4">
              <a:rPr lang="en-US"/>
              <a:pPr>
                <a:defRPr/>
              </a:pPr>
              <a:t>June 1, 2016</a:t>
            </a:fld>
            <a:endParaRPr lang="it-IT"/>
          </a:p>
        </p:txBody>
      </p:sp>
      <p:sp>
        <p:nvSpPr>
          <p:cNvPr id="6" name="Rectangle 6"/>
          <p:cNvSpPr>
            <a:spLocks noGrp="1" noChangeArrowheads="1"/>
          </p:cNvSpPr>
          <p:nvPr>
            <p:ph type="sldNum" sz="quarter" idx="11"/>
          </p:nvPr>
        </p:nvSpPr>
        <p:spPr/>
        <p:txBody>
          <a:bodyPr/>
          <a:lstStyle>
            <a:lvl1pPr>
              <a:defRPr/>
            </a:lvl1pPr>
          </a:lstStyle>
          <a:p>
            <a:pPr>
              <a:defRPr/>
            </a:pPr>
            <a:fld id="{CDEF3101-F778-4376-8206-786455A794C7}"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4259263" y="6457950"/>
            <a:ext cx="600075" cy="4000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fld id="{2B26030F-029E-4236-A39D-852FE892DD5F}" type="datetime4">
              <a:rPr lang="en-US"/>
              <a:pPr>
                <a:defRPr/>
              </a:pPr>
              <a:t>June 1, 2016</a:t>
            </a:fld>
            <a:endParaRPr lang="it-IT"/>
          </a:p>
        </p:txBody>
      </p:sp>
      <p:sp>
        <p:nvSpPr>
          <p:cNvPr id="7" name="Rectangle 6"/>
          <p:cNvSpPr>
            <a:spLocks noGrp="1" noChangeArrowheads="1"/>
          </p:cNvSpPr>
          <p:nvPr>
            <p:ph type="sldNum" sz="quarter" idx="11"/>
          </p:nvPr>
        </p:nvSpPr>
        <p:spPr/>
        <p:txBody>
          <a:bodyPr/>
          <a:lstStyle>
            <a:lvl1pPr>
              <a:defRPr/>
            </a:lvl1pPr>
          </a:lstStyle>
          <a:p>
            <a:pPr>
              <a:defRPr/>
            </a:pPr>
            <a:fld id="{1245F950-377F-4199-A4F6-495900402986}"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cs typeface="+mn-cs"/>
              </a:defRPr>
            </a:lvl1pPr>
          </a:lstStyle>
          <a:p>
            <a:pPr>
              <a:defRPr/>
            </a:pPr>
            <a:fld id="{1307CC6E-B9D7-4779-967F-29CF404AE710}" type="datetime4">
              <a:rPr lang="en-US"/>
              <a:pPr>
                <a:defRPr/>
              </a:pPr>
              <a:t>June 1, 2016</a:t>
            </a:fld>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474058E9-EF1E-458E-B3E7-A2CEAFA05E1A}" type="slidenum">
              <a:rPr lang="it-IT"/>
              <a:pPr>
                <a:defRPr/>
              </a:pPr>
              <a:t>‹#›</a:t>
            </a:fld>
            <a:endParaRPr lang="it-IT"/>
          </a:p>
        </p:txBody>
      </p:sp>
      <p:pic>
        <p:nvPicPr>
          <p:cNvPr id="2" name="Picture 6"/>
          <p:cNvPicPr>
            <a:picLocks noChangeAspect="1"/>
          </p:cNvPicPr>
          <p:nvPr userDrawn="1"/>
        </p:nvPicPr>
        <p:blipFill>
          <a:blip r:embed="rId12" cstate="print"/>
          <a:srcRect/>
          <a:stretch>
            <a:fillRect/>
          </a:stretch>
        </p:blipFill>
        <p:spPr bwMode="auto">
          <a:xfrm>
            <a:off x="4259263" y="6457950"/>
            <a:ext cx="600075"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65" r:id="rId1"/>
    <p:sldLayoutId id="2147485266" r:id="rId2"/>
    <p:sldLayoutId id="2147485267" r:id="rId3"/>
    <p:sldLayoutId id="2147485268" r:id="rId4"/>
    <p:sldLayoutId id="2147485269" r:id="rId5"/>
    <p:sldLayoutId id="2147485270" r:id="rId6"/>
    <p:sldLayoutId id="2147485271" r:id="rId7"/>
    <p:sldLayoutId id="2147485272" r:id="rId8"/>
    <p:sldLayoutId id="2147485273" r:id="rId9"/>
    <p:sldLayoutId id="2147485274" r:id="rId10"/>
  </p:sldLayoutIdLst>
  <p:timing>
    <p:tnLst>
      <p:par>
        <p:cTn id="1" dur="indefinite" restart="never" nodeType="tmRoot"/>
      </p:par>
    </p:tnLst>
  </p:timing>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Palatino Linotype" pitchFamily="18" charset="0"/>
        </a:defRPr>
      </a:lvl2pPr>
      <a:lvl3pPr marL="358775" indent="-358775" algn="l" rtl="0" eaLnBrk="0" fontAlgn="base" hangingPunct="0">
        <a:spcBef>
          <a:spcPct val="0"/>
        </a:spcBef>
        <a:spcAft>
          <a:spcPct val="0"/>
        </a:spcAft>
        <a:defRPr sz="3000" b="1">
          <a:solidFill>
            <a:srgbClr val="0F5494"/>
          </a:solidFill>
          <a:latin typeface="Palatino Linotype" pitchFamily="18" charset="0"/>
        </a:defRPr>
      </a:lvl3pPr>
      <a:lvl4pPr marL="358775" indent="-358775" algn="l" rtl="0" eaLnBrk="0" fontAlgn="base" hangingPunct="0">
        <a:spcBef>
          <a:spcPct val="0"/>
        </a:spcBef>
        <a:spcAft>
          <a:spcPct val="0"/>
        </a:spcAft>
        <a:defRPr sz="3000" b="1">
          <a:solidFill>
            <a:srgbClr val="0F5494"/>
          </a:solidFill>
          <a:latin typeface="Palatino Linotype" pitchFamily="18" charset="0"/>
        </a:defRPr>
      </a:lvl4pPr>
      <a:lvl5pPr marL="358775" indent="-358775" algn="l" rtl="0" eaLnBrk="0" fontAlgn="base" hangingPunct="0">
        <a:spcBef>
          <a:spcPct val="0"/>
        </a:spcBef>
        <a:spcAft>
          <a:spcPct val="0"/>
        </a:spcAft>
        <a:defRPr sz="3000" b="1">
          <a:solidFill>
            <a:srgbClr val="0F5494"/>
          </a:solidFill>
          <a:latin typeface="Palatino Linotype" pitchFamily="18"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i="0">
                <a:solidFill>
                  <a:srgbClr val="898989"/>
                </a:solidFill>
                <a:latin typeface="Verdana Bold" pitchFamily="34" charset="0"/>
                <a:cs typeface="+mn-cs"/>
              </a:defRPr>
            </a:lvl1pPr>
          </a:lstStyle>
          <a:p>
            <a:pPr>
              <a:defRPr/>
            </a:pPr>
            <a:fld id="{500A524C-4C14-4457-8F26-1CD83A95F2BC}" type="datetime1">
              <a:rPr lang="en-US"/>
              <a:pPr>
                <a:defRPr/>
              </a:pPr>
              <a:t>6/1/2016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i="0">
                <a:solidFill>
                  <a:srgbClr val="898989"/>
                </a:solidFill>
                <a:latin typeface="Verdana Bold" pitchFamily="34" charset="0"/>
                <a:cs typeface="+mn-cs"/>
              </a:defRPr>
            </a:lvl1pPr>
          </a:lstStyle>
          <a:p>
            <a:pPr>
              <a:defRPr/>
            </a:pPr>
            <a:endParaRPr lang="en-GB"/>
          </a:p>
        </p:txBody>
      </p:sp>
      <p:sp>
        <p:nvSpPr>
          <p:cNvPr id="10" name="Rectangle 9"/>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a:defRPr/>
            </a:pPr>
            <a:endParaRPr lang="en-GB" sz="1800" b="0" i="0">
              <a:solidFill>
                <a:srgbClr val="FFFFFF"/>
              </a:solidFill>
              <a:latin typeface="Verdana Bold" pitchFamily="34" charset="0"/>
              <a:cs typeface="+mn-cs"/>
            </a:endParaRPr>
          </a:p>
        </p:txBody>
      </p:sp>
      <p:sp>
        <p:nvSpPr>
          <p:cNvPr id="11" name="Date Placeholder 3"/>
          <p:cNvSpPr txBox="1">
            <a:spLocks/>
          </p:cNvSpPr>
          <p:nvPr userDrawn="1"/>
        </p:nvSpPr>
        <p:spPr>
          <a:xfrm>
            <a:off x="6659563" y="6381750"/>
            <a:ext cx="2133600" cy="365125"/>
          </a:xfrm>
          <a:prstGeom prst="rect">
            <a:avLst/>
          </a:prstGeom>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800" b="0" i="0" smtClean="0">
                <a:solidFill>
                  <a:prstClr val="white"/>
                </a:solidFill>
                <a:latin typeface="Verdana Bold" pitchFamily="34" charset="0"/>
                <a:cs typeface="+mn-cs"/>
              </a:rPr>
              <a:t>Date: in 12 pts</a:t>
            </a:r>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Verdana Bold" pitchFamily="34" charset="0"/>
        </a:defRPr>
      </a:lvl6pPr>
      <a:lvl7pPr marL="914400" algn="ctr" rtl="0" fontAlgn="base">
        <a:spcBef>
          <a:spcPct val="0"/>
        </a:spcBef>
        <a:spcAft>
          <a:spcPct val="0"/>
        </a:spcAft>
        <a:defRPr sz="4400">
          <a:solidFill>
            <a:schemeClr val="tx1"/>
          </a:solidFill>
          <a:latin typeface="Verdana Bold" pitchFamily="34" charset="0"/>
        </a:defRPr>
      </a:lvl7pPr>
      <a:lvl8pPr marL="1371600" algn="ctr" rtl="0" fontAlgn="base">
        <a:spcBef>
          <a:spcPct val="0"/>
        </a:spcBef>
        <a:spcAft>
          <a:spcPct val="0"/>
        </a:spcAft>
        <a:defRPr sz="4400">
          <a:solidFill>
            <a:schemeClr val="tx1"/>
          </a:solidFill>
          <a:latin typeface="Verdana Bold" pitchFamily="34" charset="0"/>
        </a:defRPr>
      </a:lvl8pPr>
      <a:lvl9pPr marL="1828800" algn="ctr" rtl="0" fontAlgn="base">
        <a:spcBef>
          <a:spcPct val="0"/>
        </a:spcBef>
        <a:spcAft>
          <a:spcPct val="0"/>
        </a:spcAft>
        <a:defRPr sz="4400">
          <a:solidFill>
            <a:schemeClr val="tx1"/>
          </a:solidFill>
          <a:latin typeface="Verdana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hyperlink" Target="http://eur-lex.europa.eu/LexUriServ/LexUriServ.do?uri=CELEX:52010DC0352:EN:NOT" TargetMode="External"/><Relationship Id="rId2" Type="http://schemas.openxmlformats.org/officeDocument/2006/relationships/hyperlink" Target="http://ec.europa.eu/enterprise/sectors/tourism/index_en.htm"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mailto:ENTR-TOURISM-POLICY@ec.europa.eu" TargetMode="External"/><Relationship Id="rId4" Type="http://schemas.openxmlformats.org/officeDocument/2006/relationships/hyperlink" Target="http://europa.eu/readyforeuro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2"/>
          <p:cNvSpPr>
            <a:spLocks noGrp="1"/>
          </p:cNvSpPr>
          <p:nvPr>
            <p:ph type="subTitle" idx="1"/>
          </p:nvPr>
        </p:nvSpPr>
        <p:spPr>
          <a:xfrm>
            <a:off x="179388" y="2205038"/>
            <a:ext cx="8785225" cy="2808287"/>
          </a:xfrm>
        </p:spPr>
        <p:txBody>
          <a:bodyPr/>
          <a:lstStyle/>
          <a:p>
            <a:pPr algn="ctr" eaLnBrk="1" hangingPunct="1">
              <a:lnSpc>
                <a:spcPct val="80000"/>
              </a:lnSpc>
            </a:pPr>
            <a:r>
              <a:rPr lang="es-ES" altLang="en-US" sz="2800" smtClean="0">
                <a:solidFill>
                  <a:schemeClr val="tx2"/>
                </a:solidFill>
                <a:ea typeface="ＭＳ Ｐゴシック" pitchFamily="34" charset="-128"/>
              </a:rPr>
              <a:t/>
            </a:r>
            <a:br>
              <a:rPr lang="es-ES" altLang="en-US" sz="2800" smtClean="0">
                <a:solidFill>
                  <a:schemeClr val="tx2"/>
                </a:solidFill>
                <a:ea typeface="ＭＳ Ｐゴシック" pitchFamily="34" charset="-128"/>
              </a:rPr>
            </a:br>
            <a:r>
              <a:rPr lang="en-GB" altLang="en-US" sz="3600" b="1" smtClean="0">
                <a:solidFill>
                  <a:srgbClr val="DED705"/>
                </a:solidFill>
                <a:ea typeface="ＭＳ Ｐゴシック" pitchFamily="34" charset="-128"/>
              </a:rPr>
              <a:t>European Group Tourism by Coach: Driving Seniors´ and out of Season Tourism</a:t>
            </a:r>
            <a:endParaRPr lang="en-GB" altLang="en-US" sz="3200" b="1" smtClean="0">
              <a:solidFill>
                <a:srgbClr val="DED705"/>
              </a:solidFill>
              <a:ea typeface="ＭＳ Ｐゴシック" pitchFamily="34" charset="-128"/>
            </a:endParaRPr>
          </a:p>
          <a:p>
            <a:pPr algn="ctr" eaLnBrk="1" hangingPunct="1">
              <a:lnSpc>
                <a:spcPct val="80000"/>
              </a:lnSpc>
            </a:pPr>
            <a:r>
              <a:rPr lang="es-AR" altLang="en-US" sz="2000" smtClean="0">
                <a:ea typeface="ＭＳ Ｐゴシック" pitchFamily="34" charset="-128"/>
              </a:rPr>
              <a:t/>
            </a:r>
            <a:br>
              <a:rPr lang="es-AR" altLang="en-US" sz="2000" smtClean="0">
                <a:ea typeface="ＭＳ Ｐゴシック" pitchFamily="34" charset="-128"/>
              </a:rPr>
            </a:br>
            <a:r>
              <a:rPr lang="es-AR" altLang="en-US" sz="2000" b="1" smtClean="0">
                <a:ea typeface="ＭＳ Ｐゴシック" pitchFamily="34" charset="-128"/>
              </a:rPr>
              <a:t>8th IRU European Bus and Coach Forum</a:t>
            </a:r>
            <a:endParaRPr lang="es-AR" altLang="en-US" sz="1600" b="1" smtClean="0">
              <a:ea typeface="ＭＳ Ｐゴシック" pitchFamily="34" charset="-128"/>
            </a:endParaRPr>
          </a:p>
          <a:p>
            <a:pPr algn="ctr" eaLnBrk="1" hangingPunct="1">
              <a:lnSpc>
                <a:spcPct val="80000"/>
              </a:lnSpc>
            </a:pPr>
            <a:r>
              <a:rPr lang="en-GB" altLang="en-US" sz="2000" b="1" smtClean="0">
                <a:ea typeface="ＭＳ Ｐゴシック" pitchFamily="34" charset="-128"/>
              </a:rPr>
              <a:t>-17 Oct 2013-</a:t>
            </a:r>
            <a:endParaRPr lang="es-AR" altLang="en-US" sz="2000" b="1" smtClean="0">
              <a:ea typeface="ＭＳ Ｐゴシック" pitchFamily="34" charset="-128"/>
            </a:endParaRPr>
          </a:p>
        </p:txBody>
      </p:sp>
      <p:sp>
        <p:nvSpPr>
          <p:cNvPr id="24579" name="Text Placeholder 4"/>
          <p:cNvSpPr>
            <a:spLocks noGrp="1"/>
          </p:cNvSpPr>
          <p:nvPr>
            <p:ph type="body" sz="quarter" idx="12"/>
          </p:nvPr>
        </p:nvSpPr>
        <p:spPr>
          <a:xfrm>
            <a:off x="3419475" y="5373688"/>
            <a:ext cx="5256213" cy="647700"/>
          </a:xfrm>
        </p:spPr>
        <p:txBody>
          <a:bodyPr/>
          <a:lstStyle/>
          <a:p>
            <a:pPr indent="0" eaLnBrk="1" hangingPunct="1">
              <a:lnSpc>
                <a:spcPct val="90000"/>
              </a:lnSpc>
            </a:pPr>
            <a:r>
              <a:rPr lang="es-ES" altLang="en-US" sz="1800" b="1" smtClean="0">
                <a:ea typeface="ＭＳ Ｐゴシック" pitchFamily="34" charset="-128"/>
              </a:rPr>
              <a:t>Oscar Almendros</a:t>
            </a:r>
            <a:endParaRPr lang="en-GB" altLang="en-US" sz="1800" b="1" smtClean="0">
              <a:ea typeface="ＭＳ Ｐゴシック" pitchFamily="34" charset="-128"/>
            </a:endParaRPr>
          </a:p>
          <a:p>
            <a:pPr indent="0" eaLnBrk="1" hangingPunct="1">
              <a:lnSpc>
                <a:spcPct val="90000"/>
              </a:lnSpc>
            </a:pPr>
            <a:r>
              <a:rPr lang="en-GB" altLang="en-US" sz="1600" smtClean="0">
                <a:ea typeface="ＭＳ Ｐゴシック" pitchFamily="34" charset="-128"/>
              </a:rPr>
              <a:t>European Commission, DG Enterprise &amp; Industry</a:t>
            </a:r>
            <a:br>
              <a:rPr lang="en-GB" altLang="en-US" sz="1600" smtClean="0">
                <a:ea typeface="ＭＳ Ｐゴシック" pitchFamily="34" charset="-128"/>
              </a:rPr>
            </a:br>
            <a:r>
              <a:rPr lang="en-GB" altLang="en-US" sz="1600" smtClean="0">
                <a:ea typeface="ＭＳ Ｐゴシック" pitchFamily="34" charset="-128"/>
              </a:rPr>
              <a:t>Tourism Policy Unit</a:t>
            </a:r>
          </a:p>
          <a:p>
            <a:pPr indent="0" eaLnBrk="1" hangingPunct="1">
              <a:lnSpc>
                <a:spcPct val="90000"/>
              </a:lnSpc>
            </a:pPr>
            <a:endParaRPr lang="es-AR" altLang="en-US" sz="1400" smtClean="0">
              <a:ea typeface="ＭＳ Ｐゴシック" pitchFamily="34" charset="-128"/>
            </a:endParaRPr>
          </a:p>
        </p:txBody>
      </p:sp>
      <p:pic>
        <p:nvPicPr>
          <p:cNvPr id="24580" name="Picture 6"/>
          <p:cNvPicPr>
            <a:picLocks noChangeAspect="1" noChangeArrowheads="1"/>
          </p:cNvPicPr>
          <p:nvPr/>
        </p:nvPicPr>
        <p:blipFill>
          <a:blip r:embed="rId3" cstate="print"/>
          <a:srcRect/>
          <a:stretch>
            <a:fillRect/>
          </a:stretch>
        </p:blipFill>
        <p:spPr bwMode="auto">
          <a:xfrm>
            <a:off x="806450" y="5213350"/>
            <a:ext cx="1914525" cy="94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579438"/>
            <a:ext cx="8229600" cy="1557337"/>
          </a:xfrm>
        </p:spPr>
        <p:txBody>
          <a:bodyPr/>
          <a:lstStyle/>
          <a:p>
            <a:r>
              <a:rPr lang="en-GB" altLang="en-US" sz="3200" b="1" smtClean="0">
                <a:solidFill>
                  <a:srgbClr val="336699"/>
                </a:solidFill>
                <a:ea typeface="ＭＳ Ｐゴシック" pitchFamily="34" charset="-128"/>
              </a:rPr>
              <a:t/>
            </a:r>
            <a:br>
              <a:rPr lang="en-GB" altLang="en-US" sz="3200" b="1" smtClean="0">
                <a:solidFill>
                  <a:srgbClr val="336699"/>
                </a:solidFill>
                <a:ea typeface="ＭＳ Ｐゴシック" pitchFamily="34" charset="-128"/>
              </a:rPr>
            </a:br>
            <a:r>
              <a:rPr lang="en-GB" altLang="en-US" sz="3200" b="1" smtClean="0">
                <a:solidFill>
                  <a:srgbClr val="336699"/>
                </a:solidFill>
                <a:latin typeface="Verdana" pitchFamily="34" charset="0"/>
                <a:ea typeface="ＭＳ Ｐゴシック" pitchFamily="34" charset="-128"/>
              </a:rPr>
              <a:t>Calypso: Tourism for All</a:t>
            </a:r>
          </a:p>
        </p:txBody>
      </p:sp>
      <p:sp>
        <p:nvSpPr>
          <p:cNvPr id="3" name="Content Placeholder 2"/>
          <p:cNvSpPr>
            <a:spLocks noGrp="1"/>
          </p:cNvSpPr>
          <p:nvPr>
            <p:ph idx="1"/>
          </p:nvPr>
        </p:nvSpPr>
        <p:spPr>
          <a:xfrm>
            <a:off x="444500" y="2046288"/>
            <a:ext cx="8229600" cy="3851275"/>
          </a:xfrm>
        </p:spPr>
        <p:txBody>
          <a:bodyPr/>
          <a:lstStyle/>
          <a:p>
            <a:pPr marL="0" indent="0">
              <a:buFont typeface="Arial" pitchFamily="34" charset="0"/>
              <a:buNone/>
              <a:defRPr/>
            </a:pPr>
            <a:r>
              <a:rPr lang="en-GB" sz="2400" b="1" dirty="0"/>
              <a:t>Objectives</a:t>
            </a:r>
            <a:r>
              <a:rPr lang="en-GB" sz="2000" b="1" dirty="0"/>
              <a:t> </a:t>
            </a:r>
            <a:r>
              <a:rPr lang="en-GB" sz="2000" b="1" dirty="0" smtClean="0"/>
              <a:t>:</a:t>
            </a:r>
            <a:endParaRPr lang="en-GB" sz="2000" b="1" dirty="0"/>
          </a:p>
          <a:p>
            <a:pPr algn="just">
              <a:defRPr/>
            </a:pPr>
            <a:r>
              <a:rPr lang="en-GB" sz="2000" b="1" dirty="0"/>
              <a:t>Promote the European dimension of social tourism, </a:t>
            </a:r>
            <a:r>
              <a:rPr lang="en-GB" sz="2000" dirty="0"/>
              <a:t>inviting public and private stakeholders to cooperate, through transnational exchanges in </a:t>
            </a:r>
            <a:r>
              <a:rPr lang="en-GB" sz="2000" dirty="0" smtClean="0"/>
              <a:t>low-season;</a:t>
            </a:r>
          </a:p>
          <a:p>
            <a:pPr algn="just">
              <a:defRPr/>
            </a:pPr>
            <a:r>
              <a:rPr lang="en-GB" sz="2000" b="1" dirty="0" smtClean="0"/>
              <a:t>Promote </a:t>
            </a:r>
            <a:r>
              <a:rPr lang="en-GB" sz="2000" b="1" dirty="0"/>
              <a:t>regional development </a:t>
            </a:r>
            <a:r>
              <a:rPr lang="en-GB" sz="2000" dirty="0"/>
              <a:t>and</a:t>
            </a:r>
            <a:r>
              <a:rPr lang="en-GB" sz="2000" b="1" dirty="0"/>
              <a:t> generate economic growth </a:t>
            </a:r>
            <a:r>
              <a:rPr lang="en-GB" sz="2000" dirty="0"/>
              <a:t>across Europe</a:t>
            </a:r>
            <a:r>
              <a:rPr lang="en-GB" sz="2000" b="1" dirty="0"/>
              <a:t>;</a:t>
            </a:r>
          </a:p>
          <a:p>
            <a:pPr algn="just">
              <a:defRPr/>
            </a:pPr>
            <a:r>
              <a:rPr lang="en-GB" sz="2000" b="1" dirty="0"/>
              <a:t>Improve tourism seasonality patterns </a:t>
            </a:r>
            <a:r>
              <a:rPr lang="en-GB" sz="2000" dirty="0"/>
              <a:t>across Europe</a:t>
            </a:r>
            <a:r>
              <a:rPr lang="en-GB" sz="2000" b="1" dirty="0"/>
              <a:t>;</a:t>
            </a:r>
          </a:p>
          <a:p>
            <a:pPr algn="just">
              <a:defRPr/>
            </a:pPr>
            <a:r>
              <a:rPr lang="en-GB" sz="2000" b="1" dirty="0"/>
              <a:t>Create more and better jobs </a:t>
            </a:r>
            <a:r>
              <a:rPr lang="en-GB" sz="2000" dirty="0"/>
              <a:t>in the tourism sector</a:t>
            </a:r>
            <a:r>
              <a:rPr lang="en-GB" sz="2000" b="1" dirty="0"/>
              <a:t>;</a:t>
            </a:r>
          </a:p>
          <a:p>
            <a:pPr algn="just">
              <a:defRPr/>
            </a:pPr>
            <a:r>
              <a:rPr lang="en-GB" sz="2000" b="1" dirty="0"/>
              <a:t>Strengthen the European citizenship.</a:t>
            </a:r>
          </a:p>
          <a:p>
            <a:pPr>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549275"/>
            <a:ext cx="8229600" cy="1506538"/>
          </a:xfrm>
        </p:spPr>
        <p:txBody>
          <a:bodyPr/>
          <a:lstStyle/>
          <a:p>
            <a:r>
              <a:rPr lang="en-GB" altLang="en-US" smtClean="0">
                <a:ea typeface="ＭＳ Ｐゴシック" pitchFamily="34" charset="-128"/>
              </a:rPr>
              <a:t/>
            </a:r>
            <a:br>
              <a:rPr lang="en-GB" altLang="en-US" smtClean="0">
                <a:ea typeface="ＭＳ Ｐゴシック" pitchFamily="34" charset="-128"/>
              </a:rPr>
            </a:br>
            <a:r>
              <a:rPr lang="en-GB" altLang="en-US" sz="3200" b="1" smtClean="0">
                <a:solidFill>
                  <a:srgbClr val="336699"/>
                </a:solidFill>
                <a:latin typeface="Verdana" pitchFamily="34" charset="0"/>
                <a:ea typeface="ＭＳ Ｐゴシック" pitchFamily="34" charset="-128"/>
              </a:rPr>
              <a:t>Calypso: Tourism for All</a:t>
            </a:r>
          </a:p>
        </p:txBody>
      </p:sp>
      <p:sp>
        <p:nvSpPr>
          <p:cNvPr id="3" name="Content Placeholder 2"/>
          <p:cNvSpPr>
            <a:spLocks noGrp="1"/>
          </p:cNvSpPr>
          <p:nvPr>
            <p:ph idx="1"/>
          </p:nvPr>
        </p:nvSpPr>
        <p:spPr>
          <a:xfrm>
            <a:off x="444500" y="2263775"/>
            <a:ext cx="8229600" cy="3633788"/>
          </a:xfrm>
        </p:spPr>
        <p:txBody>
          <a:bodyPr/>
          <a:lstStyle/>
          <a:p>
            <a:pPr algn="just">
              <a:spcBef>
                <a:spcPts val="1200"/>
              </a:spcBef>
              <a:spcAft>
                <a:spcPts val="600"/>
              </a:spcAft>
              <a:defRPr/>
            </a:pPr>
            <a:r>
              <a:rPr lang="en-GB" sz="2400" b="1" dirty="0"/>
              <a:t>2 Call for Proposals </a:t>
            </a:r>
            <a:r>
              <a:rPr lang="en-GB" sz="2400" dirty="0"/>
              <a:t>under the </a:t>
            </a:r>
            <a:r>
              <a:rPr lang="en-GB" sz="2400" b="1" dirty="0"/>
              <a:t>Preparatory Action </a:t>
            </a:r>
            <a:r>
              <a:rPr lang="en-GB" sz="2400" dirty="0"/>
              <a:t>and</a:t>
            </a:r>
            <a:r>
              <a:rPr lang="en-GB" sz="2400" b="1" dirty="0"/>
              <a:t> 1 </a:t>
            </a:r>
            <a:r>
              <a:rPr lang="en-GB" sz="2400" dirty="0"/>
              <a:t>in 2012 under the </a:t>
            </a:r>
            <a:r>
              <a:rPr lang="en-GB" sz="2400" b="1" dirty="0"/>
              <a:t>EIP </a:t>
            </a:r>
            <a:r>
              <a:rPr lang="en-GB" sz="2400" dirty="0"/>
              <a:t>(</a:t>
            </a:r>
            <a:r>
              <a:rPr lang="en-GB" sz="2400" dirty="0" smtClean="0"/>
              <a:t>Holiday4all-Danube </a:t>
            </a:r>
            <a:r>
              <a:rPr lang="en-GB" sz="2400" dirty="0" err="1" smtClean="0"/>
              <a:t>macroRegion</a:t>
            </a:r>
            <a:r>
              <a:rPr lang="en-GB" sz="2400" dirty="0" smtClean="0"/>
              <a:t>; Off2013 –HU/PL for seniors and families). </a:t>
            </a:r>
          </a:p>
          <a:p>
            <a:pPr algn="just">
              <a:spcBef>
                <a:spcPts val="1200"/>
              </a:spcBef>
              <a:spcAft>
                <a:spcPts val="600"/>
              </a:spcAft>
              <a:defRPr/>
            </a:pPr>
            <a:r>
              <a:rPr lang="en-GB" sz="2400" b="1" dirty="0" smtClean="0"/>
              <a:t>10 </a:t>
            </a:r>
            <a:r>
              <a:rPr lang="en-GB" sz="2400" b="1" dirty="0"/>
              <a:t>Projects; 17 MS </a:t>
            </a:r>
            <a:r>
              <a:rPr lang="en-GB" sz="2400" dirty="0"/>
              <a:t>(Including Serbia and Montenegro)</a:t>
            </a:r>
          </a:p>
          <a:p>
            <a:pPr algn="just">
              <a:spcBef>
                <a:spcPts val="1200"/>
              </a:spcBef>
              <a:spcAft>
                <a:spcPts val="600"/>
              </a:spcAft>
              <a:defRPr/>
            </a:pPr>
            <a:r>
              <a:rPr lang="en-GB" sz="2400" b="1" dirty="0"/>
              <a:t>Platform </a:t>
            </a:r>
            <a:r>
              <a:rPr lang="en-GB" sz="2400" b="1" dirty="0" smtClean="0"/>
              <a:t>e-Calypso (under PA 2001): </a:t>
            </a:r>
            <a:r>
              <a:rPr lang="en-GB" sz="2400" dirty="0"/>
              <a:t>"Promoting Social Tourism in Europe through the Development of a Demand – Supply Web Based Platform"</a:t>
            </a:r>
          </a:p>
          <a:p>
            <a:pPr>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44500" y="1782763"/>
            <a:ext cx="8229600" cy="790575"/>
          </a:xfrm>
        </p:spPr>
        <p:txBody>
          <a:bodyPr/>
          <a:lstStyle/>
          <a:p>
            <a:r>
              <a:rPr lang="es-ES" altLang="en-US" sz="3200" smtClean="0">
                <a:ea typeface="ＭＳ Ｐゴシック" pitchFamily="34" charset="-128"/>
              </a:rPr>
              <a:t>Redefining European Tourism Policy</a:t>
            </a:r>
            <a:endParaRPr lang="en-GB" altLang="en-US" sz="3200" smtClean="0">
              <a:ea typeface="ＭＳ Ｐゴシック" pitchFamily="34" charset="-128"/>
            </a:endParaRPr>
          </a:p>
        </p:txBody>
      </p:sp>
      <p:sp>
        <p:nvSpPr>
          <p:cNvPr id="35843" name="Content Placeholder 2"/>
          <p:cNvSpPr>
            <a:spLocks noGrp="1"/>
          </p:cNvSpPr>
          <p:nvPr>
            <p:ph sz="half" idx="1"/>
          </p:nvPr>
        </p:nvSpPr>
        <p:spPr>
          <a:xfrm>
            <a:off x="479425" y="2743200"/>
            <a:ext cx="4625975" cy="3557588"/>
          </a:xfrm>
        </p:spPr>
        <p:txBody>
          <a:bodyPr/>
          <a:lstStyle/>
          <a:p>
            <a:pPr indent="-107950" algn="just">
              <a:spcBef>
                <a:spcPts val="1200"/>
              </a:spcBef>
              <a:spcAft>
                <a:spcPts val="600"/>
              </a:spcAft>
              <a:buFontTx/>
              <a:buChar char="•"/>
            </a:pPr>
            <a:r>
              <a:rPr lang="en-GB" altLang="en-US" sz="1800" smtClean="0">
                <a:solidFill>
                  <a:srgbClr val="595959"/>
                </a:solidFill>
                <a:ea typeface="ＭＳ Ｐゴシック" pitchFamily="34" charset="-128"/>
              </a:rPr>
              <a:t>Keeping Europe's No. 1 destination worldwide</a:t>
            </a:r>
          </a:p>
          <a:p>
            <a:pPr indent="-107950">
              <a:spcBef>
                <a:spcPts val="1200"/>
              </a:spcBef>
              <a:spcAft>
                <a:spcPts val="600"/>
              </a:spcAft>
              <a:buFontTx/>
              <a:buChar char="•"/>
            </a:pPr>
            <a:r>
              <a:rPr lang="en-GB" altLang="en-US" sz="1800" smtClean="0">
                <a:solidFill>
                  <a:srgbClr val="595959"/>
                </a:solidFill>
                <a:ea typeface="ＭＳ Ｐゴシック" pitchFamily="34" charset="-128"/>
              </a:rPr>
              <a:t>New political momentum </a:t>
            </a:r>
            <a:r>
              <a:rPr lang="en-GB" altLang="en-US" sz="1800" b="0" smtClean="0">
                <a:solidFill>
                  <a:srgbClr val="595959"/>
                </a:solidFill>
                <a:ea typeface="ＭＳ Ｐゴシック" pitchFamily="34" charset="-128"/>
              </a:rPr>
              <a:t>(Mission for Growth, EU Strategy 2020, Small Business Act, MFF 2014-2020 ...)</a:t>
            </a:r>
          </a:p>
          <a:p>
            <a:pPr indent="-107950" algn="just">
              <a:spcBef>
                <a:spcPts val="1200"/>
              </a:spcBef>
              <a:spcAft>
                <a:spcPts val="600"/>
              </a:spcAft>
              <a:buFontTx/>
              <a:buChar char="•"/>
            </a:pPr>
            <a:r>
              <a:rPr lang="en-GB" altLang="en-US" sz="1800" smtClean="0">
                <a:solidFill>
                  <a:srgbClr val="595959"/>
                </a:solidFill>
                <a:ea typeface="ＭＳ Ｐゴシック" pitchFamily="34" charset="-128"/>
              </a:rPr>
              <a:t>Stimulate competitiveness: </a:t>
            </a:r>
            <a:r>
              <a:rPr lang="en-GB" altLang="en-US" sz="1800" b="0" smtClean="0">
                <a:solidFill>
                  <a:srgbClr val="595959"/>
                </a:solidFill>
                <a:ea typeface="ＭＳ Ｐゴシック" pitchFamily="34" charset="-128"/>
              </a:rPr>
              <a:t>Focus on Growth and Employment </a:t>
            </a:r>
          </a:p>
          <a:p>
            <a:pPr indent="-107950" algn="just">
              <a:spcBef>
                <a:spcPts val="1200"/>
              </a:spcBef>
              <a:spcAft>
                <a:spcPts val="600"/>
              </a:spcAft>
              <a:buFontTx/>
              <a:buChar char="•"/>
            </a:pPr>
            <a:r>
              <a:rPr lang="en-GB" altLang="en-US" sz="1800" smtClean="0">
                <a:solidFill>
                  <a:srgbClr val="595959"/>
                </a:solidFill>
                <a:ea typeface="ＭＳ Ｐゴシック" pitchFamily="34" charset="-128"/>
              </a:rPr>
              <a:t>Integral associations of actors: </a:t>
            </a:r>
            <a:r>
              <a:rPr lang="en-GB" altLang="en-US" sz="1800" b="0" smtClean="0">
                <a:solidFill>
                  <a:srgbClr val="595959"/>
                </a:solidFill>
                <a:ea typeface="ＭＳ Ｐゴシック" pitchFamily="34" charset="-128"/>
              </a:rPr>
              <a:t>Partnership between public/ private stakeholders</a:t>
            </a:r>
          </a:p>
        </p:txBody>
      </p:sp>
      <p:sp>
        <p:nvSpPr>
          <p:cNvPr id="35844" name="Content Placeholder 1"/>
          <p:cNvSpPr>
            <a:spLocks noGrp="1"/>
          </p:cNvSpPr>
          <p:nvPr>
            <p:ph sz="half" idx="13"/>
          </p:nvPr>
        </p:nvSpPr>
        <p:spPr>
          <a:xfrm>
            <a:off x="5807075" y="2955925"/>
            <a:ext cx="1782763" cy="3170238"/>
          </a:xfrm>
        </p:spPr>
        <p:txBody>
          <a:bodyPr/>
          <a:lstStyle/>
          <a:p>
            <a:pPr indent="-107950"/>
            <a:endParaRPr lang="en-GB" altLang="en-US" smtClean="0">
              <a:ea typeface="ＭＳ Ｐゴシック" pitchFamily="34" charset="-128"/>
            </a:endParaRPr>
          </a:p>
        </p:txBody>
      </p:sp>
      <p:sp>
        <p:nvSpPr>
          <p:cNvPr id="35845" name="Text Placeholder 4"/>
          <p:cNvSpPr>
            <a:spLocks noGrp="1"/>
          </p:cNvSpPr>
          <p:nvPr>
            <p:ph type="body" sz="quarter" idx="15"/>
          </p:nvPr>
        </p:nvSpPr>
        <p:spPr>
          <a:xfrm>
            <a:off x="6254750" y="6376988"/>
            <a:ext cx="1692275" cy="46037"/>
          </a:xfrm>
        </p:spPr>
        <p:txBody>
          <a:bodyPr/>
          <a:lstStyle/>
          <a:p>
            <a:endParaRPr lang="en-GB" altLang="en-US" smtClean="0">
              <a:ea typeface="ＭＳ Ｐゴシック" pitchFamily="34" charset="-128"/>
            </a:endParaRPr>
          </a:p>
        </p:txBody>
      </p:sp>
      <p:pic>
        <p:nvPicPr>
          <p:cNvPr id="35846" name="Picture 6"/>
          <p:cNvPicPr>
            <a:picLocks noChangeAspect="1" noChangeArrowheads="1"/>
          </p:cNvPicPr>
          <p:nvPr/>
        </p:nvPicPr>
        <p:blipFill>
          <a:blip r:embed="rId2" cstate="print"/>
          <a:srcRect/>
          <a:stretch>
            <a:fillRect/>
          </a:stretch>
        </p:blipFill>
        <p:spPr bwMode="auto">
          <a:xfrm>
            <a:off x="5432425" y="2851150"/>
            <a:ext cx="3260725"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519113" y="1693863"/>
            <a:ext cx="8158162" cy="647700"/>
          </a:xfrm>
        </p:spPr>
        <p:txBody>
          <a:bodyPr/>
          <a:lstStyle/>
          <a:p>
            <a:pPr eaLnBrk="1" hangingPunct="1"/>
            <a:r>
              <a:rPr lang="en-GB" altLang="en-US" sz="2800" b="1" smtClean="0">
                <a:solidFill>
                  <a:srgbClr val="0F5494"/>
                </a:solidFill>
                <a:latin typeface="Verdana" pitchFamily="34" charset="0"/>
                <a:ea typeface="ＭＳ Ｐゴシック" pitchFamily="34" charset="-128"/>
              </a:rPr>
              <a:t>The objectives of tourism in the EU</a:t>
            </a:r>
          </a:p>
        </p:txBody>
      </p:sp>
      <p:sp>
        <p:nvSpPr>
          <p:cNvPr id="36867" name="Content Placeholder 2"/>
          <p:cNvSpPr>
            <a:spLocks noGrp="1"/>
          </p:cNvSpPr>
          <p:nvPr>
            <p:ph idx="4294967295"/>
          </p:nvPr>
        </p:nvSpPr>
        <p:spPr>
          <a:xfrm>
            <a:off x="323850" y="2349500"/>
            <a:ext cx="8689975" cy="4008438"/>
          </a:xfrm>
        </p:spPr>
        <p:txBody>
          <a:bodyPr/>
          <a:lstStyle/>
          <a:p>
            <a:pPr marL="0" indent="0" algn="ctr">
              <a:lnSpc>
                <a:spcPct val="80000"/>
              </a:lnSpc>
              <a:buClr>
                <a:srgbClr val="AA7100"/>
              </a:buClr>
              <a:buFont typeface="Arial" charset="0"/>
              <a:buNone/>
            </a:pPr>
            <a:endParaRPr lang="es-AR" altLang="en-US" sz="2000" b="1" smtClean="0">
              <a:solidFill>
                <a:srgbClr val="0F5494"/>
              </a:solidFill>
              <a:ea typeface="ＭＳ Ｐゴシック" pitchFamily="34" charset="-128"/>
            </a:endParaRPr>
          </a:p>
        </p:txBody>
      </p:sp>
      <p:sp>
        <p:nvSpPr>
          <p:cNvPr id="32773" name="AutoShape 5"/>
          <p:cNvSpPr>
            <a:spLocks noChangeArrowheads="1"/>
          </p:cNvSpPr>
          <p:nvPr/>
        </p:nvSpPr>
        <p:spPr bwMode="auto">
          <a:xfrm>
            <a:off x="400050" y="3392488"/>
            <a:ext cx="2708275" cy="2781300"/>
          </a:xfrm>
          <a:prstGeom prst="roundRect">
            <a:avLst>
              <a:gd name="adj" fmla="val 16667"/>
            </a:avLst>
          </a:prstGeom>
          <a:solidFill>
            <a:srgbClr val="CFDDED"/>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ctr">
              <a:lnSpc>
                <a:spcPct val="80000"/>
              </a:lnSpc>
              <a:spcBef>
                <a:spcPct val="20000"/>
              </a:spcBef>
              <a:buClr>
                <a:srgbClr val="AA7100"/>
              </a:buClr>
              <a:defRPr/>
            </a:pPr>
            <a:r>
              <a:rPr lang="es-ES_tradnl" altLang="en-US" sz="2400" i="0" dirty="0">
                <a:solidFill>
                  <a:srgbClr val="595959"/>
                </a:solidFill>
                <a:latin typeface="+mj-lt"/>
              </a:rPr>
              <a:t>I. </a:t>
            </a:r>
            <a:r>
              <a:rPr lang="es-ES_tradnl" altLang="en-US" sz="2400" i="0" dirty="0" err="1">
                <a:solidFill>
                  <a:srgbClr val="595959"/>
                </a:solidFill>
                <a:latin typeface="+mj-lt"/>
              </a:rPr>
              <a:t>Promoting</a:t>
            </a:r>
            <a:r>
              <a:rPr lang="es-ES_tradnl" altLang="en-US" sz="2400" i="0" dirty="0">
                <a:solidFill>
                  <a:srgbClr val="595959"/>
                </a:solidFill>
                <a:latin typeface="+mj-lt"/>
              </a:rPr>
              <a:t> </a:t>
            </a:r>
            <a:r>
              <a:rPr lang="es-ES_tradnl" altLang="en-US" sz="2400" i="0" dirty="0" err="1">
                <a:solidFill>
                  <a:srgbClr val="595959"/>
                </a:solidFill>
                <a:latin typeface="+mj-lt"/>
              </a:rPr>
              <a:t>Europe</a:t>
            </a:r>
            <a:r>
              <a:rPr lang="es-ES_tradnl" altLang="en-US" sz="2400" i="0" dirty="0">
                <a:solidFill>
                  <a:srgbClr val="595959"/>
                </a:solidFill>
                <a:latin typeface="+mj-lt"/>
              </a:rPr>
              <a:t>: </a:t>
            </a:r>
          </a:p>
          <a:p>
            <a:pPr marL="355600" indent="-355600" algn="ctr">
              <a:lnSpc>
                <a:spcPct val="80000"/>
              </a:lnSpc>
              <a:spcBef>
                <a:spcPct val="20000"/>
              </a:spcBef>
              <a:buClr>
                <a:srgbClr val="AA7100"/>
              </a:buClr>
              <a:defRPr/>
            </a:pPr>
            <a:r>
              <a:rPr lang="en-GB" altLang="en-US" sz="2400" i="0" dirty="0">
                <a:solidFill>
                  <a:srgbClr val="595959"/>
                </a:solidFill>
                <a:latin typeface="+mj-lt"/>
              </a:rPr>
              <a:t>Tourism demand</a:t>
            </a:r>
          </a:p>
          <a:p>
            <a:pPr marL="355600" indent="-355600" algn="ctr">
              <a:lnSpc>
                <a:spcPct val="80000"/>
              </a:lnSpc>
              <a:spcBef>
                <a:spcPct val="20000"/>
              </a:spcBef>
              <a:buClr>
                <a:srgbClr val="AA7100"/>
              </a:buClr>
              <a:defRPr/>
            </a:pPr>
            <a:endParaRPr lang="en-GB" altLang="en-US" sz="1800" i="0" dirty="0">
              <a:solidFill>
                <a:srgbClr val="595959"/>
              </a:solidFill>
              <a:latin typeface="Palatino Linotype" pitchFamily="18" charset="0"/>
            </a:endParaRPr>
          </a:p>
          <a:p>
            <a:pPr marL="355600" indent="-355600" algn="ctr">
              <a:lnSpc>
                <a:spcPct val="80000"/>
              </a:lnSpc>
              <a:spcBef>
                <a:spcPct val="20000"/>
              </a:spcBef>
              <a:buClr>
                <a:srgbClr val="AA7100"/>
              </a:buClr>
              <a:defRPr/>
            </a:pPr>
            <a:endParaRPr lang="es-ES_tradnl" altLang="en-US" sz="1800" i="0" dirty="0">
              <a:solidFill>
                <a:srgbClr val="0F5494"/>
              </a:solidFill>
              <a:latin typeface="Palatino Linotype" pitchFamily="18" charset="0"/>
            </a:endParaRPr>
          </a:p>
        </p:txBody>
      </p:sp>
      <p:sp>
        <p:nvSpPr>
          <p:cNvPr id="32774" name="AutoShape 6"/>
          <p:cNvSpPr>
            <a:spLocks noChangeArrowheads="1"/>
          </p:cNvSpPr>
          <p:nvPr/>
        </p:nvSpPr>
        <p:spPr bwMode="auto">
          <a:xfrm>
            <a:off x="3192463" y="3432175"/>
            <a:ext cx="2811462" cy="2740025"/>
          </a:xfrm>
          <a:prstGeom prst="roundRect">
            <a:avLst>
              <a:gd name="adj" fmla="val 16667"/>
            </a:avLst>
          </a:prstGeom>
          <a:solidFill>
            <a:srgbClr val="CFDDED"/>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ctr">
              <a:lnSpc>
                <a:spcPct val="80000"/>
              </a:lnSpc>
              <a:spcBef>
                <a:spcPct val="20000"/>
              </a:spcBef>
              <a:buClr>
                <a:srgbClr val="AA7100"/>
              </a:buClr>
              <a:defRPr/>
            </a:pPr>
            <a:endParaRPr lang="es-ES_tradnl" altLang="en-US" sz="1800" i="0" dirty="0">
              <a:solidFill>
                <a:srgbClr val="595959"/>
              </a:solidFill>
            </a:endParaRPr>
          </a:p>
          <a:p>
            <a:pPr algn="ctr">
              <a:lnSpc>
                <a:spcPct val="80000"/>
              </a:lnSpc>
              <a:spcBef>
                <a:spcPct val="20000"/>
              </a:spcBef>
              <a:buClr>
                <a:srgbClr val="AA7100"/>
              </a:buClr>
              <a:defRPr/>
            </a:pPr>
            <a:r>
              <a:rPr lang="en-GB" altLang="en-US" sz="2400" i="0" dirty="0">
                <a:solidFill>
                  <a:srgbClr val="595959"/>
                </a:solidFill>
                <a:latin typeface="+mj-lt"/>
              </a:rPr>
              <a:t>II. Europe as a destination of excellence:</a:t>
            </a:r>
          </a:p>
          <a:p>
            <a:pPr algn="ctr">
              <a:lnSpc>
                <a:spcPct val="80000"/>
              </a:lnSpc>
              <a:spcBef>
                <a:spcPct val="20000"/>
              </a:spcBef>
              <a:buClr>
                <a:srgbClr val="AA7100"/>
              </a:buClr>
              <a:defRPr/>
            </a:pPr>
            <a:r>
              <a:rPr lang="en-GB" altLang="en-US" sz="2400" i="0" dirty="0">
                <a:solidFill>
                  <a:srgbClr val="595959"/>
                </a:solidFill>
                <a:latin typeface="+mj-lt"/>
              </a:rPr>
              <a:t>  Tourism offer</a:t>
            </a:r>
          </a:p>
          <a:p>
            <a:pPr algn="ctr">
              <a:lnSpc>
                <a:spcPct val="80000"/>
              </a:lnSpc>
              <a:spcBef>
                <a:spcPct val="20000"/>
              </a:spcBef>
              <a:buClr>
                <a:srgbClr val="AA7100"/>
              </a:buClr>
              <a:defRPr/>
            </a:pPr>
            <a:endParaRPr lang="en-GB" altLang="en-US" sz="1800" i="0" dirty="0">
              <a:solidFill>
                <a:srgbClr val="595959"/>
              </a:solidFill>
              <a:latin typeface="Palatino Linotype" pitchFamily="18" charset="0"/>
            </a:endParaRPr>
          </a:p>
        </p:txBody>
      </p:sp>
      <p:sp>
        <p:nvSpPr>
          <p:cNvPr id="32775" name="AutoShape 7"/>
          <p:cNvSpPr>
            <a:spLocks noChangeArrowheads="1"/>
          </p:cNvSpPr>
          <p:nvPr/>
        </p:nvSpPr>
        <p:spPr bwMode="auto">
          <a:xfrm>
            <a:off x="6065838" y="3481388"/>
            <a:ext cx="2860675" cy="2876550"/>
          </a:xfrm>
          <a:prstGeom prst="roundRect">
            <a:avLst>
              <a:gd name="adj" fmla="val 16667"/>
            </a:avLst>
          </a:prstGeom>
          <a:solidFill>
            <a:srgbClr val="CFDDED"/>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ctr">
              <a:lnSpc>
                <a:spcPct val="80000"/>
              </a:lnSpc>
              <a:spcBef>
                <a:spcPct val="20000"/>
              </a:spcBef>
              <a:buClr>
                <a:srgbClr val="AA7100"/>
              </a:buClr>
              <a:defRPr/>
            </a:pPr>
            <a:endParaRPr lang="es-ES_tradnl" altLang="en-US" sz="1800" i="0" dirty="0">
              <a:solidFill>
                <a:srgbClr val="595959"/>
              </a:solidFill>
            </a:endParaRPr>
          </a:p>
          <a:p>
            <a:pPr algn="ctr">
              <a:lnSpc>
                <a:spcPct val="80000"/>
              </a:lnSpc>
              <a:spcBef>
                <a:spcPct val="20000"/>
              </a:spcBef>
              <a:buClr>
                <a:srgbClr val="AA7100"/>
              </a:buClr>
              <a:defRPr/>
            </a:pPr>
            <a:r>
              <a:rPr lang="en-GB" altLang="en-US" sz="2400" i="0" dirty="0">
                <a:solidFill>
                  <a:srgbClr val="595959"/>
                </a:solidFill>
                <a:latin typeface="+mj-lt"/>
              </a:rPr>
              <a:t>III. Tourism as an engine to exit the crisis: </a:t>
            </a:r>
          </a:p>
          <a:p>
            <a:pPr algn="ctr">
              <a:lnSpc>
                <a:spcPct val="80000"/>
              </a:lnSpc>
              <a:spcBef>
                <a:spcPct val="20000"/>
              </a:spcBef>
              <a:buClr>
                <a:srgbClr val="AA7100"/>
              </a:buClr>
              <a:defRPr/>
            </a:pPr>
            <a:r>
              <a:rPr lang="en-GB" altLang="en-US" sz="2400" i="0" dirty="0">
                <a:solidFill>
                  <a:srgbClr val="595959"/>
                </a:solidFill>
                <a:latin typeface="+mj-lt"/>
              </a:rPr>
              <a:t>Skills, innovation, accessibility and better access to finance</a:t>
            </a:r>
          </a:p>
          <a:p>
            <a:pPr algn="ctr">
              <a:lnSpc>
                <a:spcPct val="80000"/>
              </a:lnSpc>
              <a:spcBef>
                <a:spcPct val="20000"/>
              </a:spcBef>
              <a:buClr>
                <a:srgbClr val="AA7100"/>
              </a:buClr>
              <a:defRPr/>
            </a:pPr>
            <a:endParaRPr lang="en-GB" altLang="en-US" sz="1800" i="0" dirty="0">
              <a:solidFill>
                <a:srgbClr val="595959"/>
              </a:solidFill>
              <a:latin typeface="Palatino Linotype" pitchFamily="18" charset="0"/>
            </a:endParaRPr>
          </a:p>
          <a:p>
            <a:pPr algn="ctr">
              <a:lnSpc>
                <a:spcPct val="80000"/>
              </a:lnSpc>
              <a:spcBef>
                <a:spcPct val="20000"/>
              </a:spcBef>
              <a:buClr>
                <a:srgbClr val="AA7100"/>
              </a:buClr>
              <a:buFont typeface="Wingdings" pitchFamily="2" charset="2"/>
              <a:buNone/>
              <a:defRPr/>
            </a:pPr>
            <a:endParaRPr lang="en-GB" altLang="en-US" sz="1600" b="0" i="0" dirty="0">
              <a:solidFill>
                <a:srgbClr val="0F5494"/>
              </a:solidFill>
            </a:endParaRPr>
          </a:p>
        </p:txBody>
      </p:sp>
      <p:sp>
        <p:nvSpPr>
          <p:cNvPr id="2" name="Down Arrow 1"/>
          <p:cNvSpPr/>
          <p:nvPr/>
        </p:nvSpPr>
        <p:spPr>
          <a:xfrm>
            <a:off x="1395413" y="2506663"/>
            <a:ext cx="484187"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Down Arrow 2"/>
          <p:cNvSpPr/>
          <p:nvPr/>
        </p:nvSpPr>
        <p:spPr>
          <a:xfrm>
            <a:off x="4422775" y="2651125"/>
            <a:ext cx="484188" cy="1150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Down Arrow 3"/>
          <p:cNvSpPr/>
          <p:nvPr/>
        </p:nvSpPr>
        <p:spPr>
          <a:xfrm>
            <a:off x="7288213" y="2579688"/>
            <a:ext cx="485775"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1325563" y="2255838"/>
            <a:ext cx="6888162" cy="39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STRATEGIC ROAD MAP 2013-2014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20700" y="1638300"/>
            <a:ext cx="8158163" cy="647700"/>
          </a:xfrm>
        </p:spPr>
        <p:txBody>
          <a:bodyPr/>
          <a:lstStyle/>
          <a:p>
            <a:pPr eaLnBrk="1" hangingPunct="1"/>
            <a:r>
              <a:rPr lang="en-GB" altLang="en-US" sz="3200" b="1" smtClean="0">
                <a:solidFill>
                  <a:schemeClr val="tx2"/>
                </a:solidFill>
                <a:latin typeface="Palatino Linotype" pitchFamily="18" charset="0"/>
                <a:ea typeface="ＭＳ Ｐゴシック" pitchFamily="34" charset="-128"/>
              </a:rPr>
              <a:t/>
            </a:r>
            <a:br>
              <a:rPr lang="en-GB" altLang="en-US" sz="3200" b="1" smtClean="0">
                <a:solidFill>
                  <a:schemeClr val="tx2"/>
                </a:solidFill>
                <a:latin typeface="Palatino Linotype" pitchFamily="18" charset="0"/>
                <a:ea typeface="ＭＳ Ｐゴシック" pitchFamily="34" charset="-128"/>
              </a:rPr>
            </a:br>
            <a:r>
              <a:rPr lang="en-GB" altLang="en-US" sz="2800" b="1" smtClean="0">
                <a:solidFill>
                  <a:schemeClr val="tx2"/>
                </a:solidFill>
                <a:latin typeface="Verdana" pitchFamily="34" charset="0"/>
                <a:ea typeface="ＭＳ Ｐゴシック" pitchFamily="34" charset="-128"/>
              </a:rPr>
              <a:t>Integration of tourism policies and major EU financial instruments</a:t>
            </a:r>
          </a:p>
        </p:txBody>
      </p:sp>
      <p:sp>
        <p:nvSpPr>
          <p:cNvPr id="37891" name="Content Placeholder 2"/>
          <p:cNvSpPr>
            <a:spLocks noGrp="1"/>
          </p:cNvSpPr>
          <p:nvPr>
            <p:ph idx="4294967295"/>
          </p:nvPr>
        </p:nvSpPr>
        <p:spPr>
          <a:xfrm>
            <a:off x="1135063" y="2628900"/>
            <a:ext cx="6446837" cy="3608388"/>
          </a:xfrm>
        </p:spPr>
        <p:txBody>
          <a:bodyPr/>
          <a:lstStyle/>
          <a:p>
            <a:pPr marL="0" indent="0">
              <a:lnSpc>
                <a:spcPct val="80000"/>
              </a:lnSpc>
              <a:buClr>
                <a:srgbClr val="AA7100"/>
              </a:buClr>
              <a:buFont typeface="Arial" charset="0"/>
              <a:buNone/>
            </a:pPr>
            <a:endParaRPr lang="es-AR" altLang="en-US" sz="2400" b="1" smtClean="0">
              <a:solidFill>
                <a:srgbClr val="0F5494"/>
              </a:solidFill>
              <a:latin typeface="Verdana" pitchFamily="34" charset="0"/>
              <a:ea typeface="ＭＳ Ｐゴシック" pitchFamily="34" charset="-128"/>
            </a:endParaRPr>
          </a:p>
        </p:txBody>
      </p:sp>
      <p:sp>
        <p:nvSpPr>
          <p:cNvPr id="32774" name="AutoShape 6"/>
          <p:cNvSpPr>
            <a:spLocks noChangeArrowheads="1"/>
          </p:cNvSpPr>
          <p:nvPr/>
        </p:nvSpPr>
        <p:spPr bwMode="auto">
          <a:xfrm>
            <a:off x="755650" y="2628900"/>
            <a:ext cx="7426325" cy="3600450"/>
          </a:xfrm>
          <a:prstGeom prst="roundRect">
            <a:avLst>
              <a:gd name="adj" fmla="val 16667"/>
            </a:avLst>
          </a:prstGeom>
          <a:ln>
            <a:headEnd/>
            <a:tailEnd/>
          </a:ln>
          <a:extLst/>
        </p:spPr>
        <p:style>
          <a:lnRef idx="1">
            <a:schemeClr val="accent1"/>
          </a:lnRef>
          <a:fillRef idx="2">
            <a:schemeClr val="accent1"/>
          </a:fillRef>
          <a:effectRef idx="1">
            <a:schemeClr val="accent1"/>
          </a:effectRef>
          <a:fontRef idx="minor">
            <a:schemeClr val="dk1"/>
          </a:fontRef>
        </p:style>
        <p:txBody>
          <a:bodyPr lIns="0" tIns="0" rIns="0" bIns="0" anchor="ctr"/>
          <a:lstStyle/>
          <a:p>
            <a:pPr marL="523875" lvl="1" indent="-342900" algn="just">
              <a:lnSpc>
                <a:spcPct val="80000"/>
              </a:lnSpc>
              <a:spcBef>
                <a:spcPct val="20000"/>
              </a:spcBef>
              <a:buClr>
                <a:srgbClr val="0F5494"/>
              </a:buClr>
              <a:buFont typeface="Verdana Bold" pitchFamily="34" charset="0"/>
              <a:buAutoNum type="arabicPeriod"/>
              <a:defRPr/>
            </a:pPr>
            <a:r>
              <a:rPr lang="es-ES_tradnl" altLang="en-US" sz="1800" dirty="0" err="1">
                <a:solidFill>
                  <a:srgbClr val="595959"/>
                </a:solidFill>
              </a:rPr>
              <a:t>Impact</a:t>
            </a:r>
            <a:r>
              <a:rPr lang="es-ES_tradnl" altLang="en-US" sz="1800" dirty="0">
                <a:solidFill>
                  <a:srgbClr val="595959"/>
                </a:solidFill>
              </a:rPr>
              <a:t> of </a:t>
            </a:r>
            <a:r>
              <a:rPr lang="es-ES_tradnl" altLang="en-US" sz="1800" dirty="0" err="1">
                <a:solidFill>
                  <a:srgbClr val="595959"/>
                </a:solidFill>
              </a:rPr>
              <a:t>other</a:t>
            </a:r>
            <a:r>
              <a:rPr lang="es-ES_tradnl" altLang="en-US" sz="1800" dirty="0">
                <a:solidFill>
                  <a:srgbClr val="595959"/>
                </a:solidFill>
              </a:rPr>
              <a:t> EU </a:t>
            </a:r>
            <a:r>
              <a:rPr lang="es-ES_tradnl" altLang="en-US" sz="1800" dirty="0" err="1">
                <a:solidFill>
                  <a:srgbClr val="595959"/>
                </a:solidFill>
              </a:rPr>
              <a:t>policies</a:t>
            </a:r>
            <a:r>
              <a:rPr lang="es-ES_tradnl" altLang="en-US" sz="1800" dirty="0">
                <a:solidFill>
                  <a:srgbClr val="595959"/>
                </a:solidFill>
              </a:rPr>
              <a:t>: </a:t>
            </a:r>
            <a:r>
              <a:rPr lang="es-ES_tradnl" altLang="en-US" sz="1600" b="0" i="0" dirty="0">
                <a:solidFill>
                  <a:srgbClr val="595959"/>
                </a:solidFill>
              </a:rPr>
              <a:t>visas (HOME) </a:t>
            </a:r>
            <a:r>
              <a:rPr lang="es-ES_tradnl" altLang="en-US" sz="1600" b="0" i="0" dirty="0" err="1">
                <a:solidFill>
                  <a:srgbClr val="595959"/>
                </a:solidFill>
              </a:rPr>
              <a:t>Services</a:t>
            </a:r>
            <a:r>
              <a:rPr lang="es-ES_tradnl" altLang="en-US" sz="1600" b="0" i="0" dirty="0">
                <a:solidFill>
                  <a:srgbClr val="595959"/>
                </a:solidFill>
              </a:rPr>
              <a:t> </a:t>
            </a:r>
            <a:r>
              <a:rPr lang="es-ES_tradnl" altLang="en-US" sz="1600" b="0" i="0" dirty="0" err="1">
                <a:solidFill>
                  <a:srgbClr val="595959"/>
                </a:solidFill>
              </a:rPr>
              <a:t>Directive</a:t>
            </a:r>
            <a:r>
              <a:rPr lang="es-ES_tradnl" altLang="en-US" sz="1600" b="0" i="0" dirty="0">
                <a:solidFill>
                  <a:srgbClr val="595959"/>
                </a:solidFill>
              </a:rPr>
              <a:t> (MARKT), </a:t>
            </a:r>
            <a:r>
              <a:rPr lang="es-ES_tradnl" altLang="en-US" sz="1600" b="0" i="0" dirty="0" err="1">
                <a:solidFill>
                  <a:srgbClr val="595959"/>
                </a:solidFill>
              </a:rPr>
              <a:t>Package</a:t>
            </a:r>
            <a:r>
              <a:rPr lang="es-ES_tradnl" altLang="en-US" sz="1600" b="0" i="0" dirty="0">
                <a:solidFill>
                  <a:srgbClr val="595959"/>
                </a:solidFill>
              </a:rPr>
              <a:t> </a:t>
            </a:r>
            <a:r>
              <a:rPr lang="es-ES_tradnl" altLang="en-US" sz="1600" b="0" i="0" dirty="0" err="1">
                <a:solidFill>
                  <a:srgbClr val="595959"/>
                </a:solidFill>
              </a:rPr>
              <a:t>Travel</a:t>
            </a:r>
            <a:r>
              <a:rPr lang="es-ES_tradnl" altLang="en-US" sz="1600" b="0" i="0" dirty="0">
                <a:solidFill>
                  <a:srgbClr val="595959"/>
                </a:solidFill>
              </a:rPr>
              <a:t> </a:t>
            </a:r>
            <a:r>
              <a:rPr lang="es-ES_tradnl" altLang="en-US" sz="1600" b="0" i="0" dirty="0" err="1">
                <a:solidFill>
                  <a:srgbClr val="595959"/>
                </a:solidFill>
              </a:rPr>
              <a:t>Directive</a:t>
            </a:r>
            <a:r>
              <a:rPr lang="es-ES_tradnl" altLang="en-US" sz="1600" b="0" i="0" dirty="0">
                <a:solidFill>
                  <a:srgbClr val="595959"/>
                </a:solidFill>
              </a:rPr>
              <a:t> (JUST), </a:t>
            </a:r>
            <a:r>
              <a:rPr lang="es-ES_tradnl" altLang="en-US" sz="1600" b="0" i="0" dirty="0" err="1">
                <a:solidFill>
                  <a:srgbClr val="595959"/>
                </a:solidFill>
              </a:rPr>
              <a:t>Transport</a:t>
            </a:r>
            <a:r>
              <a:rPr lang="es-ES_tradnl" altLang="en-US" sz="1600" b="0" i="0" dirty="0">
                <a:solidFill>
                  <a:srgbClr val="595959"/>
                </a:solidFill>
              </a:rPr>
              <a:t> (MOVE), </a:t>
            </a:r>
            <a:r>
              <a:rPr lang="es-ES_tradnl" altLang="en-US" sz="1600" b="0" i="0" dirty="0" err="1">
                <a:solidFill>
                  <a:srgbClr val="595959"/>
                </a:solidFill>
              </a:rPr>
              <a:t>Employment</a:t>
            </a:r>
            <a:r>
              <a:rPr lang="es-ES_tradnl" altLang="en-US" sz="1600" b="0" i="0" dirty="0">
                <a:solidFill>
                  <a:srgbClr val="595959"/>
                </a:solidFill>
              </a:rPr>
              <a:t> (EMPL), Rural </a:t>
            </a:r>
            <a:r>
              <a:rPr lang="es-ES_tradnl" altLang="en-US" sz="1600" b="0" i="0" dirty="0" err="1">
                <a:solidFill>
                  <a:srgbClr val="595959"/>
                </a:solidFill>
              </a:rPr>
              <a:t>Development</a:t>
            </a:r>
            <a:r>
              <a:rPr lang="es-ES_tradnl" altLang="en-US" sz="1600" b="0" i="0" dirty="0">
                <a:solidFill>
                  <a:srgbClr val="595959"/>
                </a:solidFill>
              </a:rPr>
              <a:t> (AGRI), </a:t>
            </a:r>
            <a:r>
              <a:rPr lang="es-ES_tradnl" altLang="en-US" sz="1600" b="0" i="0" dirty="0" err="1">
                <a:solidFill>
                  <a:srgbClr val="595959"/>
                </a:solidFill>
              </a:rPr>
              <a:t>Trade</a:t>
            </a:r>
            <a:r>
              <a:rPr lang="es-ES_tradnl" altLang="en-US" sz="1600" b="0" i="0" dirty="0">
                <a:solidFill>
                  <a:srgbClr val="595959"/>
                </a:solidFill>
              </a:rPr>
              <a:t> (TRADE) </a:t>
            </a:r>
            <a:r>
              <a:rPr lang="es-ES_tradnl" altLang="en-US" sz="1600" b="0" i="0" dirty="0" err="1">
                <a:solidFill>
                  <a:srgbClr val="595959"/>
                </a:solidFill>
              </a:rPr>
              <a:t>Emissions</a:t>
            </a:r>
            <a:r>
              <a:rPr lang="es-ES_tradnl" altLang="en-US" sz="1600" b="0" i="0" dirty="0">
                <a:solidFill>
                  <a:srgbClr val="595959"/>
                </a:solidFill>
              </a:rPr>
              <a:t> (</a:t>
            </a:r>
            <a:r>
              <a:rPr lang="es-ES_tradnl" altLang="en-US" sz="1600" b="0" i="0" dirty="0" err="1">
                <a:solidFill>
                  <a:srgbClr val="595959"/>
                </a:solidFill>
              </a:rPr>
              <a:t>climate</a:t>
            </a:r>
            <a:r>
              <a:rPr lang="es-ES_tradnl" altLang="en-US" sz="1600" b="0" i="0" dirty="0">
                <a:solidFill>
                  <a:srgbClr val="595959"/>
                </a:solidFill>
              </a:rPr>
              <a:t>) </a:t>
            </a:r>
            <a:r>
              <a:rPr lang="es-ES_tradnl" altLang="en-US" sz="1600" b="0" i="0" dirty="0" err="1">
                <a:solidFill>
                  <a:srgbClr val="595959"/>
                </a:solidFill>
              </a:rPr>
              <a:t>Maritime</a:t>
            </a:r>
            <a:r>
              <a:rPr lang="es-ES_tradnl" altLang="en-US" sz="1600" b="0" i="0" dirty="0">
                <a:solidFill>
                  <a:srgbClr val="595959"/>
                </a:solidFill>
              </a:rPr>
              <a:t> and </a:t>
            </a:r>
            <a:r>
              <a:rPr lang="es-ES_tradnl" altLang="en-US" sz="1600" b="0" i="0" dirty="0" err="1">
                <a:solidFill>
                  <a:srgbClr val="595959"/>
                </a:solidFill>
              </a:rPr>
              <a:t>Fisheries</a:t>
            </a:r>
            <a:r>
              <a:rPr lang="es-ES_tradnl" altLang="en-US" sz="1600" b="0" i="0" dirty="0">
                <a:solidFill>
                  <a:srgbClr val="595959"/>
                </a:solidFill>
              </a:rPr>
              <a:t> (MARE), </a:t>
            </a:r>
            <a:r>
              <a:rPr lang="es-ES_tradnl" altLang="en-US" sz="1600" b="0" i="0" dirty="0" err="1">
                <a:solidFill>
                  <a:srgbClr val="595959"/>
                </a:solidFill>
              </a:rPr>
              <a:t>Education</a:t>
            </a:r>
            <a:r>
              <a:rPr lang="es-ES_tradnl" altLang="en-US" sz="1600" b="0" i="0" dirty="0">
                <a:solidFill>
                  <a:srgbClr val="595959"/>
                </a:solidFill>
              </a:rPr>
              <a:t> and culture (EAC), etc...</a:t>
            </a:r>
          </a:p>
          <a:p>
            <a:pPr marL="523875" lvl="1" indent="-342900" algn="just">
              <a:lnSpc>
                <a:spcPct val="80000"/>
              </a:lnSpc>
              <a:spcBef>
                <a:spcPct val="20000"/>
              </a:spcBef>
              <a:buClr>
                <a:srgbClr val="0F5494"/>
              </a:buClr>
              <a:buFont typeface="Verdana Bold" pitchFamily="34" charset="0"/>
              <a:buAutoNum type="arabicPeriod"/>
              <a:defRPr/>
            </a:pPr>
            <a:r>
              <a:rPr lang="es-ES_tradnl" altLang="en-US" sz="1800" dirty="0">
                <a:solidFill>
                  <a:srgbClr val="595959"/>
                </a:solidFill>
              </a:rPr>
              <a:t>EIP / CIP </a:t>
            </a:r>
            <a:r>
              <a:rPr lang="es-ES_tradnl" altLang="en-US" sz="1800" dirty="0">
                <a:solidFill>
                  <a:srgbClr val="595959"/>
                </a:solidFill>
                <a:effectLst>
                  <a:outerShdw blurRad="38100" dist="38100" dir="2700000" algn="tl">
                    <a:srgbClr val="000000"/>
                  </a:outerShdw>
                </a:effectLst>
              </a:rPr>
              <a:t>→ </a:t>
            </a:r>
            <a:r>
              <a:rPr lang="es-ES_tradnl" altLang="en-US" sz="1600" b="0" i="0" dirty="0">
                <a:solidFill>
                  <a:srgbClr val="595959"/>
                </a:solidFill>
              </a:rPr>
              <a:t>± € 6.5 </a:t>
            </a:r>
            <a:r>
              <a:rPr lang="es-ES_tradnl" altLang="en-US" sz="1600" b="0" i="0" dirty="0" err="1">
                <a:solidFill>
                  <a:srgbClr val="595959"/>
                </a:solidFill>
              </a:rPr>
              <a:t>million</a:t>
            </a:r>
            <a:r>
              <a:rPr lang="es-ES_tradnl" altLang="en-US" sz="1600" b="0" i="0" dirty="0">
                <a:solidFill>
                  <a:srgbClr val="595959"/>
                </a:solidFill>
              </a:rPr>
              <a:t> in 2013</a:t>
            </a:r>
            <a:r>
              <a:rPr lang="es-ES_tradnl" altLang="en-US" sz="1600" i="0" dirty="0">
                <a:solidFill>
                  <a:srgbClr val="595959"/>
                </a:solidFill>
              </a:rPr>
              <a:t> </a:t>
            </a:r>
          </a:p>
          <a:p>
            <a:pPr marL="523875" lvl="1" indent="-342900" algn="just">
              <a:lnSpc>
                <a:spcPct val="80000"/>
              </a:lnSpc>
              <a:spcBef>
                <a:spcPct val="20000"/>
              </a:spcBef>
              <a:buClr>
                <a:srgbClr val="0F5494"/>
              </a:buClr>
              <a:buFont typeface="Verdana Bold" pitchFamily="34" charset="0"/>
              <a:buAutoNum type="arabicPeriod"/>
              <a:defRPr/>
            </a:pPr>
            <a:r>
              <a:rPr lang="es-ES_tradnl" altLang="en-US" sz="1800" dirty="0" err="1">
                <a:solidFill>
                  <a:srgbClr val="595959"/>
                </a:solidFill>
              </a:rPr>
              <a:t>Preparatory</a:t>
            </a:r>
            <a:r>
              <a:rPr lang="es-ES_tradnl" altLang="en-US" sz="1800" dirty="0">
                <a:solidFill>
                  <a:srgbClr val="595959"/>
                </a:solidFill>
              </a:rPr>
              <a:t> PE (</a:t>
            </a:r>
            <a:r>
              <a:rPr lang="es-ES_tradnl" altLang="en-US" sz="1800" dirty="0" err="1">
                <a:solidFill>
                  <a:srgbClr val="595959"/>
                </a:solidFill>
              </a:rPr>
              <a:t>transnational</a:t>
            </a:r>
            <a:r>
              <a:rPr lang="es-ES_tradnl" altLang="en-US" sz="1800" dirty="0">
                <a:solidFill>
                  <a:srgbClr val="595959"/>
                </a:solidFill>
              </a:rPr>
              <a:t> cultural </a:t>
            </a:r>
            <a:r>
              <a:rPr lang="es-ES_tradnl" altLang="en-US" sz="1800" dirty="0" err="1">
                <a:solidFill>
                  <a:srgbClr val="595959"/>
                </a:solidFill>
              </a:rPr>
              <a:t>tourism</a:t>
            </a:r>
            <a:r>
              <a:rPr lang="es-ES_tradnl" altLang="en-US" sz="1800" dirty="0">
                <a:solidFill>
                  <a:srgbClr val="595959"/>
                </a:solidFill>
              </a:rPr>
              <a:t> </a:t>
            </a:r>
            <a:r>
              <a:rPr lang="es-ES_tradnl" altLang="en-US" sz="1800" dirty="0" err="1">
                <a:solidFill>
                  <a:srgbClr val="595959"/>
                </a:solidFill>
              </a:rPr>
              <a:t>products</a:t>
            </a:r>
            <a:r>
              <a:rPr lang="es-ES_tradnl" altLang="en-US" sz="1800" dirty="0">
                <a:solidFill>
                  <a:srgbClr val="595959"/>
                </a:solidFill>
              </a:rPr>
              <a:t> and </a:t>
            </a:r>
            <a:r>
              <a:rPr lang="es-ES_tradnl" altLang="en-US" sz="1800" dirty="0" err="1">
                <a:solidFill>
                  <a:srgbClr val="595959"/>
                </a:solidFill>
              </a:rPr>
              <a:t>accessibility</a:t>
            </a:r>
            <a:r>
              <a:rPr lang="es-ES_tradnl" altLang="en-US" sz="1800" dirty="0">
                <a:solidFill>
                  <a:srgbClr val="595959"/>
                </a:solidFill>
              </a:rPr>
              <a:t>) </a:t>
            </a:r>
            <a:r>
              <a:rPr lang="es-ES_tradnl" altLang="en-US" sz="1800" dirty="0">
                <a:solidFill>
                  <a:srgbClr val="595959"/>
                </a:solidFill>
                <a:effectLst>
                  <a:outerShdw blurRad="38100" dist="38100" dir="2700000" algn="tl">
                    <a:srgbClr val="000000"/>
                  </a:outerShdw>
                </a:effectLst>
              </a:rPr>
              <a:t>→ </a:t>
            </a:r>
            <a:r>
              <a:rPr lang="es-ES_tradnl" altLang="en-US" sz="1600" b="0" i="0" dirty="0">
                <a:solidFill>
                  <a:srgbClr val="595959"/>
                </a:solidFill>
              </a:rPr>
              <a:t>3 </a:t>
            </a:r>
            <a:r>
              <a:rPr lang="es-ES_tradnl" altLang="en-US" sz="1600" b="0" i="0" dirty="0" err="1">
                <a:solidFill>
                  <a:srgbClr val="595959"/>
                </a:solidFill>
              </a:rPr>
              <a:t>million</a:t>
            </a:r>
            <a:r>
              <a:rPr lang="es-ES_tradnl" altLang="en-US" sz="1600" b="0" i="0" dirty="0">
                <a:solidFill>
                  <a:srgbClr val="595959"/>
                </a:solidFill>
              </a:rPr>
              <a:t> € (2012-2014)</a:t>
            </a:r>
          </a:p>
          <a:p>
            <a:pPr marL="523875" lvl="1" indent="-342900" algn="just">
              <a:lnSpc>
                <a:spcPct val="80000"/>
              </a:lnSpc>
              <a:spcBef>
                <a:spcPct val="20000"/>
              </a:spcBef>
              <a:buClr>
                <a:srgbClr val="0F5494"/>
              </a:buClr>
              <a:buFont typeface="Verdana Bold" pitchFamily="34" charset="0"/>
              <a:buAutoNum type="arabicPeriod"/>
              <a:defRPr/>
            </a:pPr>
            <a:r>
              <a:rPr lang="es-ES_tradnl" altLang="en-US" sz="1800" dirty="0">
                <a:solidFill>
                  <a:srgbClr val="595959"/>
                </a:solidFill>
              </a:rPr>
              <a:t>Extra </a:t>
            </a:r>
            <a:r>
              <a:rPr lang="es-ES_tradnl" altLang="en-US" sz="1800" dirty="0" err="1">
                <a:solidFill>
                  <a:srgbClr val="595959"/>
                </a:solidFill>
              </a:rPr>
              <a:t>financial</a:t>
            </a:r>
            <a:r>
              <a:rPr lang="es-ES_tradnl" altLang="en-US" sz="1800" dirty="0">
                <a:solidFill>
                  <a:srgbClr val="595959"/>
                </a:solidFill>
              </a:rPr>
              <a:t> </a:t>
            </a:r>
            <a:r>
              <a:rPr lang="es-ES_tradnl" altLang="en-US" sz="1800" dirty="0" err="1">
                <a:solidFill>
                  <a:srgbClr val="595959"/>
                </a:solidFill>
              </a:rPr>
              <a:t>multiannual</a:t>
            </a:r>
            <a:r>
              <a:rPr lang="es-ES_tradnl" altLang="en-US" sz="1800" dirty="0">
                <a:solidFill>
                  <a:srgbClr val="595959"/>
                </a:solidFill>
              </a:rPr>
              <a:t> </a:t>
            </a:r>
            <a:r>
              <a:rPr lang="es-ES_tradnl" altLang="en-US" sz="1800" dirty="0" err="1">
                <a:solidFill>
                  <a:srgbClr val="595959"/>
                </a:solidFill>
              </a:rPr>
              <a:t>sectoral</a:t>
            </a:r>
            <a:r>
              <a:rPr lang="es-ES_tradnl" altLang="en-US" sz="1800" dirty="0">
                <a:solidFill>
                  <a:srgbClr val="595959"/>
                </a:solidFill>
              </a:rPr>
              <a:t> </a:t>
            </a:r>
            <a:r>
              <a:rPr lang="es-ES_tradnl" altLang="en-US" sz="1800" dirty="0" err="1">
                <a:solidFill>
                  <a:srgbClr val="595959"/>
                </a:solidFill>
              </a:rPr>
              <a:t>programs</a:t>
            </a:r>
            <a:r>
              <a:rPr lang="es-ES_tradnl" altLang="en-US" sz="1800" dirty="0">
                <a:solidFill>
                  <a:srgbClr val="595959"/>
                </a:solidFill>
              </a:rPr>
              <a:t> </a:t>
            </a:r>
            <a:r>
              <a:rPr lang="es-ES_tradnl" altLang="en-US" sz="1800" dirty="0" err="1">
                <a:solidFill>
                  <a:srgbClr val="595959"/>
                </a:solidFill>
              </a:rPr>
              <a:t>such</a:t>
            </a:r>
            <a:r>
              <a:rPr lang="es-ES_tradnl" altLang="en-US" sz="1800" dirty="0">
                <a:solidFill>
                  <a:srgbClr val="595959"/>
                </a:solidFill>
              </a:rPr>
              <a:t> as:</a:t>
            </a:r>
            <a:endParaRPr lang="es-ES_tradnl" altLang="en-US" sz="1600" dirty="0">
              <a:solidFill>
                <a:srgbClr val="595959"/>
              </a:solidFill>
            </a:endParaRPr>
          </a:p>
          <a:p>
            <a:pPr marL="981075" lvl="2" indent="-342900" algn="just">
              <a:lnSpc>
                <a:spcPct val="80000"/>
              </a:lnSpc>
              <a:spcBef>
                <a:spcPct val="20000"/>
              </a:spcBef>
              <a:buClr>
                <a:srgbClr val="0F5494"/>
              </a:buClr>
              <a:buFont typeface="Arial" charset="0"/>
              <a:buChar char="•"/>
              <a:defRPr/>
            </a:pPr>
            <a:r>
              <a:rPr lang="es-ES_tradnl" altLang="en-US" sz="1600" b="0" i="0" dirty="0">
                <a:solidFill>
                  <a:srgbClr val="595959"/>
                </a:solidFill>
              </a:rPr>
              <a:t>LIFE + (</a:t>
            </a:r>
            <a:r>
              <a:rPr lang="es-ES_tradnl" altLang="en-US" sz="1600" b="0" i="0" dirty="0" err="1">
                <a:solidFill>
                  <a:srgbClr val="595959"/>
                </a:solidFill>
              </a:rPr>
              <a:t>Environment</a:t>
            </a:r>
            <a:r>
              <a:rPr lang="es-ES_tradnl" altLang="en-US" sz="1600" b="0" i="0" dirty="0">
                <a:solidFill>
                  <a:srgbClr val="595959"/>
                </a:solidFill>
              </a:rPr>
              <a:t>)</a:t>
            </a:r>
          </a:p>
          <a:p>
            <a:pPr marL="981075" lvl="2" indent="-342900" algn="just">
              <a:lnSpc>
                <a:spcPct val="80000"/>
              </a:lnSpc>
              <a:spcBef>
                <a:spcPct val="20000"/>
              </a:spcBef>
              <a:buClr>
                <a:srgbClr val="0F5494"/>
              </a:buClr>
              <a:buFont typeface="Arial" charset="0"/>
              <a:buChar char="•"/>
              <a:defRPr/>
            </a:pPr>
            <a:r>
              <a:rPr lang="es-ES_tradnl" altLang="en-US" sz="1600" b="0" i="0" dirty="0" err="1">
                <a:solidFill>
                  <a:srgbClr val="595959"/>
                </a:solidFill>
              </a:rPr>
              <a:t>Creative</a:t>
            </a:r>
            <a:r>
              <a:rPr lang="es-ES_tradnl" altLang="en-US" sz="1600" b="0" i="0" dirty="0">
                <a:solidFill>
                  <a:srgbClr val="595959"/>
                </a:solidFill>
              </a:rPr>
              <a:t> </a:t>
            </a:r>
            <a:r>
              <a:rPr lang="es-ES_tradnl" altLang="en-US" sz="1600" b="0" i="0" dirty="0" err="1">
                <a:solidFill>
                  <a:srgbClr val="595959"/>
                </a:solidFill>
              </a:rPr>
              <a:t>Europe</a:t>
            </a:r>
            <a:r>
              <a:rPr lang="es-ES_tradnl" altLang="en-US" sz="1600" b="0" i="0" dirty="0">
                <a:solidFill>
                  <a:srgbClr val="595959"/>
                </a:solidFill>
              </a:rPr>
              <a:t>, Erasmus </a:t>
            </a:r>
            <a:r>
              <a:rPr lang="es-ES_tradnl" altLang="en-US" sz="1600" b="0" i="0" dirty="0" err="1">
                <a:solidFill>
                  <a:srgbClr val="595959"/>
                </a:solidFill>
              </a:rPr>
              <a:t>for</a:t>
            </a:r>
            <a:r>
              <a:rPr lang="es-ES_tradnl" altLang="en-US" sz="1600" b="0" i="0" dirty="0">
                <a:solidFill>
                  <a:srgbClr val="595959"/>
                </a:solidFill>
              </a:rPr>
              <a:t> </a:t>
            </a:r>
            <a:r>
              <a:rPr lang="es-ES_tradnl" altLang="en-US" sz="1600" b="0" i="0" dirty="0" err="1">
                <a:solidFill>
                  <a:srgbClr val="595959"/>
                </a:solidFill>
              </a:rPr>
              <a:t>All</a:t>
            </a:r>
            <a:r>
              <a:rPr lang="es-ES_tradnl" altLang="en-US" sz="1600" b="0" i="0" dirty="0">
                <a:solidFill>
                  <a:srgbClr val="595959"/>
                </a:solidFill>
              </a:rPr>
              <a:t> (</a:t>
            </a:r>
            <a:r>
              <a:rPr lang="es-ES_tradnl" altLang="en-US" sz="1600" b="0" i="0" dirty="0" err="1">
                <a:solidFill>
                  <a:srgbClr val="595959"/>
                </a:solidFill>
              </a:rPr>
              <a:t>Education</a:t>
            </a:r>
            <a:r>
              <a:rPr lang="es-ES_tradnl" altLang="en-US" sz="1600" b="0" i="0" dirty="0">
                <a:solidFill>
                  <a:srgbClr val="595959"/>
                </a:solidFill>
              </a:rPr>
              <a:t> and Culture)</a:t>
            </a:r>
          </a:p>
          <a:p>
            <a:pPr marL="981075" lvl="2" indent="-342900" algn="just">
              <a:lnSpc>
                <a:spcPct val="80000"/>
              </a:lnSpc>
              <a:spcBef>
                <a:spcPct val="20000"/>
              </a:spcBef>
              <a:buClr>
                <a:srgbClr val="0F5494"/>
              </a:buClr>
              <a:buFont typeface="Arial" charset="0"/>
              <a:buChar char="•"/>
              <a:defRPr/>
            </a:pPr>
            <a:r>
              <a:rPr lang="es-ES_tradnl" altLang="en-US" sz="1600" b="0" i="0" dirty="0" err="1">
                <a:solidFill>
                  <a:srgbClr val="595959"/>
                </a:solidFill>
              </a:rPr>
              <a:t>Lifelong</a:t>
            </a:r>
            <a:r>
              <a:rPr lang="es-ES_tradnl" altLang="en-US" sz="1600" b="0" i="0" dirty="0">
                <a:solidFill>
                  <a:srgbClr val="595959"/>
                </a:solidFill>
              </a:rPr>
              <a:t> </a:t>
            </a:r>
            <a:r>
              <a:rPr lang="es-ES_tradnl" altLang="en-US" sz="1600" b="0" i="0" dirty="0" err="1">
                <a:solidFill>
                  <a:srgbClr val="595959"/>
                </a:solidFill>
              </a:rPr>
              <a:t>learning</a:t>
            </a:r>
            <a:r>
              <a:rPr lang="es-ES_tradnl" altLang="en-US" sz="1600" b="0" i="0" dirty="0">
                <a:solidFill>
                  <a:srgbClr val="595959"/>
                </a:solidFill>
              </a:rPr>
              <a:t>, Leonardo(</a:t>
            </a:r>
            <a:r>
              <a:rPr lang="es-ES_tradnl" altLang="en-US" sz="1600" b="0" i="0" dirty="0" err="1">
                <a:solidFill>
                  <a:srgbClr val="595959"/>
                </a:solidFill>
              </a:rPr>
              <a:t>Education</a:t>
            </a:r>
            <a:r>
              <a:rPr lang="es-ES_tradnl" altLang="en-US" sz="1600" b="0" i="0" dirty="0">
                <a:solidFill>
                  <a:srgbClr val="595959"/>
                </a:solidFill>
              </a:rPr>
              <a:t> and Culture)</a:t>
            </a:r>
          </a:p>
          <a:p>
            <a:pPr marL="523875" lvl="1" indent="-342900" algn="just">
              <a:lnSpc>
                <a:spcPct val="80000"/>
              </a:lnSpc>
              <a:spcBef>
                <a:spcPct val="20000"/>
              </a:spcBef>
              <a:buClr>
                <a:srgbClr val="0F5494"/>
              </a:buClr>
              <a:buFont typeface="Verdana Bold" pitchFamily="34" charset="0"/>
              <a:buAutoNum type="arabicPeriod"/>
              <a:defRPr/>
            </a:pPr>
            <a:r>
              <a:rPr lang="es-ES_tradnl" altLang="en-US" sz="1800" dirty="0" err="1">
                <a:solidFill>
                  <a:srgbClr val="595959"/>
                </a:solidFill>
              </a:rPr>
              <a:t>European</a:t>
            </a:r>
            <a:r>
              <a:rPr lang="es-ES_tradnl" altLang="en-US" sz="1800" dirty="0">
                <a:solidFill>
                  <a:srgbClr val="595959"/>
                </a:solidFill>
              </a:rPr>
              <a:t> </a:t>
            </a:r>
            <a:r>
              <a:rPr lang="es-ES_tradnl" altLang="en-US" sz="1800" dirty="0" err="1">
                <a:solidFill>
                  <a:srgbClr val="595959"/>
                </a:solidFill>
              </a:rPr>
              <a:t>structural</a:t>
            </a:r>
            <a:r>
              <a:rPr lang="es-ES_tradnl" altLang="en-US" sz="1800" dirty="0">
                <a:solidFill>
                  <a:srgbClr val="595959"/>
                </a:solidFill>
              </a:rPr>
              <a:t> and regional </a:t>
            </a:r>
            <a:r>
              <a:rPr lang="es-ES_tradnl" altLang="en-US" sz="1800" dirty="0" err="1">
                <a:solidFill>
                  <a:srgbClr val="595959"/>
                </a:solidFill>
              </a:rPr>
              <a:t>funds</a:t>
            </a:r>
            <a:r>
              <a:rPr lang="es-ES_tradnl" altLang="en-US" sz="1800" dirty="0">
                <a:solidFill>
                  <a:srgbClr val="595959"/>
                </a:solidFill>
              </a:rPr>
              <a:t> </a:t>
            </a:r>
            <a:endParaRPr lang="es-ES_tradnl" altLang="en-US" sz="1600" dirty="0">
              <a:solidFill>
                <a:srgbClr val="59595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1123950"/>
            <a:ext cx="8229600" cy="1104900"/>
          </a:xfrm>
        </p:spPr>
        <p:txBody>
          <a:bodyPr/>
          <a:lstStyle/>
          <a:p>
            <a:pPr algn="just"/>
            <a:r>
              <a:rPr lang="en-GB" altLang="en-US" sz="2800" smtClean="0">
                <a:latin typeface="Verdana" pitchFamily="34" charset="0"/>
              </a:rPr>
              <a:t>The Increase of the Tourism Demand: Calypso Plus "Tourism for Senior"</a:t>
            </a:r>
          </a:p>
        </p:txBody>
      </p:sp>
      <p:sp>
        <p:nvSpPr>
          <p:cNvPr id="3" name="Content Placeholder 2"/>
          <p:cNvSpPr>
            <a:spLocks noGrp="1"/>
          </p:cNvSpPr>
          <p:nvPr>
            <p:ph idx="1"/>
          </p:nvPr>
        </p:nvSpPr>
        <p:spPr>
          <a:xfrm>
            <a:off x="463550" y="2362200"/>
            <a:ext cx="5032375" cy="3875088"/>
          </a:xfrm>
        </p:spPr>
        <p:txBody>
          <a:bodyPr/>
          <a:lstStyle/>
          <a:p>
            <a:pPr>
              <a:defRPr/>
            </a:pPr>
            <a:r>
              <a:rPr lang="es-ES" sz="1800" b="1" dirty="0" err="1" smtClean="0">
                <a:latin typeface="Verdana" panose="020B0604030504040204" pitchFamily="34" charset="0"/>
                <a:ea typeface="Verdana" panose="020B0604030504040204" pitchFamily="34" charset="0"/>
                <a:cs typeface="Verdana" panose="020B0604030504040204" pitchFamily="34" charset="0"/>
              </a:rPr>
              <a:t>Potential</a:t>
            </a:r>
            <a:r>
              <a:rPr lang="es-ES" sz="1800" b="1" dirty="0" smtClean="0">
                <a:latin typeface="Verdana" panose="020B0604030504040204" pitchFamily="34" charset="0"/>
                <a:ea typeface="Verdana" panose="020B0604030504040204" pitchFamily="34" charset="0"/>
                <a:cs typeface="Verdana" panose="020B0604030504040204" pitchFamily="34" charset="0"/>
              </a:rPr>
              <a:t> </a:t>
            </a:r>
            <a:r>
              <a:rPr lang="es-ES" sz="1800" b="1" dirty="0" err="1" smtClean="0">
                <a:latin typeface="Verdana" panose="020B0604030504040204" pitchFamily="34" charset="0"/>
                <a:ea typeface="Verdana" panose="020B0604030504040204" pitchFamily="34" charset="0"/>
                <a:cs typeface="Verdana" panose="020B0604030504040204" pitchFamily="34" charset="0"/>
              </a:rPr>
              <a:t>market</a:t>
            </a:r>
            <a:r>
              <a:rPr lang="es-ES" sz="1800" dirty="0" smtClean="0">
                <a:latin typeface="Verdana" panose="020B0604030504040204" pitchFamily="34" charset="0"/>
                <a:ea typeface="Verdana" panose="020B0604030504040204" pitchFamily="34" charset="0"/>
                <a:cs typeface="Verdana" panose="020B0604030504040204" pitchFamily="34" charset="0"/>
              </a:rPr>
              <a:t>:</a:t>
            </a:r>
          </a:p>
          <a:p>
            <a:pPr lvl="1" algn="just">
              <a:buFont typeface="Wingdings" panose="05000000000000000000" pitchFamily="2" charset="2"/>
              <a:buChar char="Ø"/>
              <a:defRPr/>
            </a:pPr>
            <a:r>
              <a:rPr lang="es-ES" sz="1800" dirty="0" smtClean="0">
                <a:latin typeface="Verdana" panose="020B0604030504040204" pitchFamily="34" charset="0"/>
                <a:ea typeface="Verdana" panose="020B0604030504040204" pitchFamily="34" charset="0"/>
                <a:cs typeface="Verdana" panose="020B0604030504040204" pitchFamily="34" charset="0"/>
              </a:rPr>
              <a:t>125 </a:t>
            </a:r>
            <a:r>
              <a:rPr lang="es-ES" sz="1800" dirty="0" err="1" smtClean="0">
                <a:latin typeface="Verdana" panose="020B0604030504040204" pitchFamily="34" charset="0"/>
                <a:ea typeface="Verdana" panose="020B0604030504040204" pitchFamily="34" charset="0"/>
                <a:cs typeface="Verdana" panose="020B0604030504040204" pitchFamily="34" charset="0"/>
              </a:rPr>
              <a:t>million</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senior</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citizens</a:t>
            </a:r>
            <a:r>
              <a:rPr lang="es-ES" sz="1800" dirty="0" smtClean="0">
                <a:latin typeface="Verdana" panose="020B0604030504040204" pitchFamily="34" charset="0"/>
                <a:ea typeface="Verdana" panose="020B0604030504040204" pitchFamily="34" charset="0"/>
                <a:cs typeface="Verdana" panose="020B0604030504040204" pitchFamily="34" charset="0"/>
              </a:rPr>
              <a:t> (&gt;55 </a:t>
            </a:r>
            <a:r>
              <a:rPr lang="es-ES" sz="1800" dirty="0" err="1" smtClean="0">
                <a:latin typeface="Verdana" panose="020B0604030504040204" pitchFamily="34" charset="0"/>
                <a:ea typeface="Verdana" panose="020B0604030504040204" pitchFamily="34" charset="0"/>
                <a:cs typeface="Verdana" panose="020B0604030504040204" pitchFamily="34" charset="0"/>
              </a:rPr>
              <a:t>years</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old</a:t>
            </a:r>
            <a:r>
              <a:rPr lang="es-ES" sz="1800" dirty="0" smtClean="0">
                <a:latin typeface="Verdana" panose="020B0604030504040204" pitchFamily="34" charset="0"/>
                <a:ea typeface="Verdana" panose="020B0604030504040204" pitchFamily="34" charset="0"/>
                <a:cs typeface="Verdana" panose="020B0604030504040204" pitchFamily="34" charset="0"/>
              </a:rPr>
              <a:t>) in </a:t>
            </a:r>
            <a:r>
              <a:rPr lang="es-ES" sz="1800" dirty="0" err="1" smtClean="0">
                <a:latin typeface="Verdana" panose="020B0604030504040204" pitchFamily="34" charset="0"/>
                <a:ea typeface="Verdana" panose="020B0604030504040204" pitchFamily="34" charset="0"/>
                <a:cs typeface="Verdana" panose="020B0604030504040204" pitchFamily="34" charset="0"/>
              </a:rPr>
              <a:t>Europe</a:t>
            </a:r>
            <a:r>
              <a:rPr lang="es-ES" sz="1800" dirty="0" smtClean="0">
                <a:latin typeface="Verdana" panose="020B0604030504040204" pitchFamily="34" charset="0"/>
                <a:ea typeface="Verdana" panose="020B0604030504040204" pitchFamily="34" charset="0"/>
                <a:cs typeface="Verdana" panose="020B0604030504040204" pitchFamily="34" charset="0"/>
              </a:rPr>
              <a:t>.</a:t>
            </a:r>
          </a:p>
          <a:p>
            <a:pPr lvl="1" algn="just">
              <a:buFont typeface="Wingdings" panose="05000000000000000000" pitchFamily="2" charset="2"/>
              <a:buChar char="Ø"/>
              <a:defRPr/>
            </a:pPr>
            <a:r>
              <a:rPr lang="es-ES" sz="1800" dirty="0" smtClean="0">
                <a:latin typeface="Verdana" panose="020B0604030504040204" pitchFamily="34" charset="0"/>
                <a:ea typeface="Verdana" panose="020B0604030504040204" pitchFamily="34" charset="0"/>
                <a:cs typeface="Verdana" panose="020B0604030504040204" pitchFamily="34" charset="0"/>
              </a:rPr>
              <a:t>25</a:t>
            </a:r>
            <a:r>
              <a:rPr lang="es-ES" sz="1800" dirty="0">
                <a:latin typeface="Verdana" panose="020B0604030504040204" pitchFamily="34" charset="0"/>
                <a:ea typeface="Verdana" panose="020B0604030504040204" pitchFamily="34" charset="0"/>
                <a:cs typeface="Verdana" panose="020B0604030504040204" pitchFamily="34" charset="0"/>
              </a:rPr>
              <a:t>% of </a:t>
            </a:r>
            <a:r>
              <a:rPr lang="es-ES" sz="1800" dirty="0" err="1">
                <a:latin typeface="Verdana" panose="020B0604030504040204" pitchFamily="34" charset="0"/>
                <a:ea typeface="Verdana" panose="020B0604030504040204" pitchFamily="34" charset="0"/>
                <a:cs typeface="Verdana" panose="020B0604030504040204" pitchFamily="34" charset="0"/>
              </a:rPr>
              <a:t>the</a:t>
            </a:r>
            <a:r>
              <a:rPr lang="es-ES" sz="1800" dirty="0">
                <a:latin typeface="Verdana" panose="020B0604030504040204" pitchFamily="34" charset="0"/>
                <a:ea typeface="Verdana" panose="020B0604030504040204" pitchFamily="34" charset="0"/>
                <a:cs typeface="Verdana" panose="020B0604030504040204" pitchFamily="34" charset="0"/>
              </a:rPr>
              <a:t> EU </a:t>
            </a:r>
            <a:r>
              <a:rPr lang="es-ES" sz="1800" dirty="0" err="1">
                <a:latin typeface="Verdana" panose="020B0604030504040204" pitchFamily="34" charset="0"/>
                <a:ea typeface="Verdana" panose="020B0604030504040204" pitchFamily="34" charset="0"/>
                <a:cs typeface="Verdana" panose="020B0604030504040204" pitchFamily="34" charset="0"/>
              </a:rPr>
              <a:t>population</a:t>
            </a:r>
            <a:r>
              <a:rPr lang="es-ES" sz="1800" dirty="0">
                <a:latin typeface="Verdana" panose="020B0604030504040204" pitchFamily="34" charset="0"/>
                <a:ea typeface="Verdana" panose="020B0604030504040204" pitchFamily="34" charset="0"/>
                <a:cs typeface="Verdana" panose="020B0604030504040204" pitchFamily="34" charset="0"/>
              </a:rPr>
              <a:t>.</a:t>
            </a:r>
            <a:endParaRPr lang="es-ES" sz="1800" dirty="0" smtClean="0">
              <a:latin typeface="Verdana" panose="020B0604030504040204" pitchFamily="34" charset="0"/>
              <a:ea typeface="Verdana" panose="020B0604030504040204" pitchFamily="34" charset="0"/>
              <a:cs typeface="Verdana" panose="020B0604030504040204" pitchFamily="34" charset="0"/>
            </a:endParaRPr>
          </a:p>
          <a:p>
            <a:pPr lvl="1" algn="just">
              <a:buFont typeface="Wingdings" panose="05000000000000000000" pitchFamily="2" charset="2"/>
              <a:buChar char="Ø"/>
              <a:defRPr/>
            </a:pPr>
            <a:r>
              <a:rPr lang="es-ES" sz="1800" dirty="0" err="1" smtClean="0">
                <a:latin typeface="Verdana" panose="020B0604030504040204" pitchFamily="34" charset="0"/>
                <a:ea typeface="Verdana" panose="020B0604030504040204" pitchFamily="34" charset="0"/>
                <a:cs typeface="Verdana" panose="020B0604030504040204" pitchFamily="34" charset="0"/>
              </a:rPr>
              <a:t>Leisure</a:t>
            </a:r>
            <a:r>
              <a:rPr lang="es-ES" sz="1800" dirty="0" smtClean="0">
                <a:latin typeface="Verdana" panose="020B0604030504040204" pitchFamily="34" charset="0"/>
                <a:ea typeface="Verdana" panose="020B0604030504040204" pitchFamily="34" charset="0"/>
                <a:cs typeface="Verdana" panose="020B0604030504040204" pitchFamily="34" charset="0"/>
              </a:rPr>
              <a:t> time, </a:t>
            </a:r>
            <a:r>
              <a:rPr lang="es-ES" sz="1800" dirty="0" err="1" smtClean="0">
                <a:latin typeface="Verdana" panose="020B0604030504040204" pitchFamily="34" charset="0"/>
                <a:ea typeface="Verdana" panose="020B0604030504040204" pitchFamily="34" charset="0"/>
                <a:cs typeface="Verdana" panose="020B0604030504040204" pitchFamily="34" charset="0"/>
              </a:rPr>
              <a:t>higher</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life</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expectancy</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better</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health</a:t>
            </a:r>
            <a:r>
              <a:rPr lang="es-ES" sz="1800" dirty="0" smtClean="0">
                <a:latin typeface="Verdana" panose="020B0604030504040204" pitchFamily="34" charset="0"/>
                <a:ea typeface="Verdana" panose="020B0604030504040204" pitchFamily="34" charset="0"/>
                <a:cs typeface="Verdana" panose="020B0604030504040204" pitchFamily="34" charset="0"/>
              </a:rPr>
              <a:t> and </a:t>
            </a:r>
            <a:r>
              <a:rPr lang="es-ES" sz="1800" dirty="0" err="1" smtClean="0">
                <a:latin typeface="Verdana" panose="020B0604030504040204" pitchFamily="34" charset="0"/>
                <a:ea typeface="Verdana" panose="020B0604030504040204" pitchFamily="34" charset="0"/>
                <a:cs typeface="Verdana" panose="020B0604030504040204" pitchFamily="34" charset="0"/>
              </a:rPr>
              <a:t>expending</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power</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than</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previous</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generations</a:t>
            </a:r>
            <a:r>
              <a:rPr lang="es-ES" sz="1800" dirty="0" smtClean="0">
                <a:latin typeface="Verdana" panose="020B0604030504040204" pitchFamily="34" charset="0"/>
                <a:ea typeface="Verdana" panose="020B0604030504040204" pitchFamily="34" charset="0"/>
                <a:cs typeface="Verdana" panose="020B0604030504040204" pitchFamily="34" charset="0"/>
              </a:rPr>
              <a:t>.</a:t>
            </a:r>
          </a:p>
          <a:p>
            <a:pPr lvl="1" algn="just">
              <a:buFont typeface="Wingdings" panose="05000000000000000000" pitchFamily="2" charset="2"/>
              <a:buChar char="Ø"/>
              <a:defRPr/>
            </a:pPr>
            <a:r>
              <a:rPr lang="es-ES" sz="1800" dirty="0" err="1" smtClean="0">
                <a:latin typeface="Verdana" panose="020B0604030504040204" pitchFamily="34" charset="0"/>
                <a:ea typeface="Verdana" panose="020B0604030504040204" pitchFamily="34" charset="0"/>
                <a:cs typeface="Verdana" panose="020B0604030504040204" pitchFamily="34" charset="0"/>
              </a:rPr>
              <a:t>Not</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fullty</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exploited</a:t>
            </a:r>
            <a:r>
              <a:rPr lang="es-ES" sz="1800" dirty="0" smtClean="0">
                <a:latin typeface="Verdana" panose="020B0604030504040204" pitchFamily="34" charset="0"/>
                <a:ea typeface="Verdana" panose="020B0604030504040204" pitchFamily="34" charset="0"/>
                <a:cs typeface="Verdana" panose="020B0604030504040204" pitchFamily="34" charset="0"/>
              </a:rPr>
              <a:t> (</a:t>
            </a:r>
            <a:r>
              <a:rPr lang="es-ES" sz="1800" dirty="0" err="1" smtClean="0">
                <a:latin typeface="Verdana" panose="020B0604030504040204" pitchFamily="34" charset="0"/>
                <a:ea typeface="Verdana" panose="020B0604030504040204" pitchFamily="34" charset="0"/>
                <a:cs typeface="Verdana" panose="020B0604030504040204" pitchFamily="34" charset="0"/>
              </a:rPr>
              <a:t>only</a:t>
            </a:r>
            <a:r>
              <a:rPr lang="es-ES" sz="1800" dirty="0" smtClean="0">
                <a:latin typeface="Verdana" panose="020B0604030504040204" pitchFamily="34" charset="0"/>
                <a:ea typeface="Verdana" panose="020B0604030504040204" pitchFamily="34" charset="0"/>
                <a:cs typeface="Verdana" panose="020B0604030504040204" pitchFamily="34" charset="0"/>
              </a:rPr>
              <a:t> 41% </a:t>
            </a:r>
            <a:r>
              <a:rPr lang="es-ES" sz="1800" dirty="0" err="1" smtClean="0">
                <a:latin typeface="Verdana" panose="020B0604030504040204" pitchFamily="34" charset="0"/>
                <a:ea typeface="Verdana" panose="020B0604030504040204" pitchFamily="34" charset="0"/>
                <a:cs typeface="Verdana" panose="020B0604030504040204" pitchFamily="34" charset="0"/>
              </a:rPr>
              <a:t>travel</a:t>
            </a:r>
            <a:r>
              <a:rPr lang="es-ES" sz="18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1"/>
          </p:nvPr>
        </p:nvSpPr>
        <p:spPr/>
        <p:txBody>
          <a:bodyPr/>
          <a:lstStyle/>
          <a:p>
            <a:pPr>
              <a:defRPr/>
            </a:pPr>
            <a:fld id="{F40F1BD9-46E4-49D6-BDCE-84F97C4676B3}" type="slidenum">
              <a:rPr lang="it-IT" smtClean="0"/>
              <a:pPr>
                <a:defRPr/>
              </a:pPr>
              <a:t>15</a:t>
            </a:fld>
            <a:endParaRPr lang="it-IT"/>
          </a:p>
        </p:txBody>
      </p:sp>
      <p:pic>
        <p:nvPicPr>
          <p:cNvPr id="94210" name="Picture 2"/>
          <p:cNvPicPr>
            <a:picLocks noChangeAspect="1" noChangeArrowheads="1"/>
          </p:cNvPicPr>
          <p:nvPr/>
        </p:nvPicPr>
        <p:blipFill>
          <a:blip r:embed="rId2" cstate="print"/>
          <a:srcRect/>
          <a:stretch>
            <a:fillRect/>
          </a:stretch>
        </p:blipFill>
        <p:spPr bwMode="auto">
          <a:xfrm>
            <a:off x="5667375" y="2990850"/>
            <a:ext cx="2914650" cy="194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1123950"/>
            <a:ext cx="8229600" cy="1276350"/>
          </a:xfrm>
        </p:spPr>
        <p:txBody>
          <a:bodyPr/>
          <a:lstStyle/>
          <a:p>
            <a:pPr algn="just"/>
            <a:r>
              <a:rPr lang="en-GB" altLang="en-US" sz="2800" smtClean="0">
                <a:latin typeface="Verdana" pitchFamily="34" charset="0"/>
              </a:rPr>
              <a:t>The Increase of the Tourism Demand: Calypso Plus "Tourism for Senior"</a:t>
            </a:r>
          </a:p>
        </p:txBody>
      </p:sp>
      <p:sp>
        <p:nvSpPr>
          <p:cNvPr id="3" name="Content Placeholder 2"/>
          <p:cNvSpPr>
            <a:spLocks noGrp="1"/>
          </p:cNvSpPr>
          <p:nvPr>
            <p:ph idx="1"/>
          </p:nvPr>
        </p:nvSpPr>
        <p:spPr>
          <a:xfrm>
            <a:off x="444500" y="2505075"/>
            <a:ext cx="8229600" cy="3895725"/>
          </a:xfrm>
        </p:spPr>
        <p:txBody>
          <a:bodyPr/>
          <a:lstStyle/>
          <a:p>
            <a:pPr algn="just">
              <a:spcBef>
                <a:spcPts val="600"/>
              </a:spcBef>
              <a:spcAft>
                <a:spcPts val="600"/>
              </a:spcAft>
              <a:buFont typeface="Wingdings" panose="05000000000000000000" pitchFamily="2" charset="2"/>
              <a:buChar char="Ø"/>
              <a:defRPr/>
            </a:pPr>
            <a:r>
              <a:rPr lang="en-GB" sz="2000" b="1" dirty="0" smtClean="0">
                <a:latin typeface="Verdana" panose="020B0604030504040204" pitchFamily="34" charset="0"/>
                <a:ea typeface="Verdana" panose="020B0604030504040204" pitchFamily="34" charset="0"/>
                <a:cs typeface="Verdana" panose="020B0604030504040204" pitchFamily="34" charset="0"/>
              </a:rPr>
              <a:t>Calypso </a:t>
            </a:r>
            <a:r>
              <a:rPr lang="en-GB" sz="2000" b="1" dirty="0">
                <a:latin typeface="Verdana" panose="020B0604030504040204" pitchFamily="34" charset="0"/>
                <a:ea typeface="Verdana" panose="020B0604030504040204" pitchFamily="34" charset="0"/>
                <a:cs typeface="Verdana" panose="020B0604030504040204" pitchFamily="34" charset="0"/>
              </a:rPr>
              <a:t>projects </a:t>
            </a:r>
            <a:r>
              <a:rPr lang="en-GB" sz="2000" dirty="0" smtClean="0">
                <a:latin typeface="Verdana" panose="020B0604030504040204" pitchFamily="34" charset="0"/>
                <a:ea typeface="Verdana" panose="020B0604030504040204" pitchFamily="34" charset="0"/>
                <a:cs typeface="Verdana" panose="020B0604030504040204" pitchFamily="34" charset="0"/>
              </a:rPr>
              <a:t>(</a:t>
            </a:r>
            <a:r>
              <a:rPr lang="en-GB" sz="2000" i="1" dirty="0" smtClean="0">
                <a:latin typeface="Verdana" panose="020B0604030504040204" pitchFamily="34" charset="0"/>
                <a:ea typeface="Verdana" panose="020B0604030504040204" pitchFamily="34" charset="0"/>
                <a:cs typeface="Verdana" panose="020B0604030504040204" pitchFamily="34" charset="0"/>
              </a:rPr>
              <a:t>EST</a:t>
            </a:r>
            <a:r>
              <a:rPr lang="en-GB" sz="2000" i="1" dirty="0">
                <a:latin typeface="Verdana" panose="020B0604030504040204" pitchFamily="34" charset="0"/>
                <a:ea typeface="Verdana" panose="020B0604030504040204" pitchFamily="34" charset="0"/>
                <a:cs typeface="Verdana" panose="020B0604030504040204" pitchFamily="34" charset="0"/>
              </a:rPr>
              <a:t>, SOWELL, URTS, </a:t>
            </a:r>
            <a:r>
              <a:rPr lang="en-GB" sz="2000" i="1" dirty="0" smtClean="0">
                <a:latin typeface="Verdana" panose="020B0604030504040204" pitchFamily="34" charset="0"/>
                <a:ea typeface="Verdana" panose="020B0604030504040204" pitchFamily="34" charset="0"/>
                <a:cs typeface="Verdana" panose="020B0604030504040204" pitchFamily="34" charset="0"/>
              </a:rPr>
              <a:t>HEALTOUR</a:t>
            </a:r>
            <a:r>
              <a:rPr lang="en-GB" sz="2000" i="1" dirty="0">
                <a:latin typeface="Verdana" panose="020B0604030504040204" pitchFamily="34" charset="0"/>
                <a:ea typeface="Verdana" panose="020B0604030504040204" pitchFamily="34" charset="0"/>
                <a:cs typeface="Verdana" panose="020B0604030504040204" pitchFamily="34" charset="0"/>
              </a:rPr>
              <a:t>, OFF2013</a:t>
            </a:r>
            <a:r>
              <a:rPr lang="en-GB" sz="2000" dirty="0">
                <a:latin typeface="Verdana" panose="020B0604030504040204" pitchFamily="34" charset="0"/>
                <a:ea typeface="Verdana" panose="020B0604030504040204" pitchFamily="34" charset="0"/>
                <a:cs typeface="Verdana" panose="020B0604030504040204" pitchFamily="34" charset="0"/>
              </a:rPr>
              <a:t>), </a:t>
            </a: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algn="just">
              <a:spcBef>
                <a:spcPts val="600"/>
              </a:spcBef>
              <a:spcAft>
                <a:spcPts val="600"/>
              </a:spcAft>
              <a:buFont typeface="Wingdings" panose="05000000000000000000" pitchFamily="2" charset="2"/>
              <a:buChar char="Ø"/>
              <a:defRPr/>
            </a:pPr>
            <a:r>
              <a:rPr lang="es-ES" sz="2000" b="1" dirty="0" err="1" smtClean="0">
                <a:latin typeface="Verdana" panose="020B0604030504040204" pitchFamily="34" charset="0"/>
                <a:ea typeface="Verdana" panose="020B0604030504040204" pitchFamily="34" charset="0"/>
                <a:cs typeface="Verdana" panose="020B0604030504040204" pitchFamily="34" charset="0"/>
              </a:rPr>
              <a:t>When</a:t>
            </a:r>
            <a:r>
              <a:rPr lang="es-ES" sz="2000" b="1" dirty="0" smtClean="0">
                <a:latin typeface="Verdana" panose="020B0604030504040204" pitchFamily="34" charset="0"/>
                <a:ea typeface="Verdana" panose="020B0604030504040204" pitchFamily="34" charset="0"/>
                <a:cs typeface="Verdana" panose="020B0604030504040204" pitchFamily="34" charset="0"/>
              </a:rPr>
              <a:t> </a:t>
            </a:r>
            <a:r>
              <a:rPr lang="es-ES" sz="2000" b="1" dirty="0" err="1">
                <a:latin typeface="Verdana" panose="020B0604030504040204" pitchFamily="34" charset="0"/>
                <a:ea typeface="Verdana" panose="020B0604030504040204" pitchFamily="34" charset="0"/>
                <a:cs typeface="Verdana" panose="020B0604030504040204" pitchFamily="34" charset="0"/>
              </a:rPr>
              <a:t>started</a:t>
            </a:r>
            <a:r>
              <a:rPr lang="es-ES" sz="2000" b="1" dirty="0">
                <a:latin typeface="Verdana" panose="020B0604030504040204" pitchFamily="34" charset="0"/>
                <a:ea typeface="Verdana" panose="020B0604030504040204" pitchFamily="34" charset="0"/>
                <a:cs typeface="Verdana" panose="020B0604030504040204" pitchFamily="34" charset="0"/>
              </a:rPr>
              <a:t>:</a:t>
            </a:r>
          </a:p>
          <a:p>
            <a:pPr marL="0" indent="0" algn="just">
              <a:spcBef>
                <a:spcPts val="600"/>
              </a:spcBef>
              <a:spcAft>
                <a:spcPts val="600"/>
              </a:spcAft>
              <a:buFont typeface="Arial" pitchFamily="34" charset="0"/>
              <a:buNone/>
              <a:defRPr/>
            </a:pPr>
            <a:r>
              <a:rPr lang="es-ES" sz="2000" u="sng" dirty="0">
                <a:latin typeface="Verdana" panose="020B0604030504040204" pitchFamily="34" charset="0"/>
                <a:ea typeface="Verdana" panose="020B0604030504040204" pitchFamily="34" charset="0"/>
                <a:cs typeface="Verdana" panose="020B0604030504040204" pitchFamily="34" charset="0"/>
              </a:rPr>
              <a:t>VP </a:t>
            </a:r>
            <a:r>
              <a:rPr lang="es-ES" sz="2000" u="sng" dirty="0" err="1">
                <a:latin typeface="Verdana" panose="020B0604030504040204" pitchFamily="34" charset="0"/>
                <a:ea typeface="Verdana" panose="020B0604030504040204" pitchFamily="34" charset="0"/>
                <a:cs typeface="Verdana" panose="020B0604030504040204" pitchFamily="34" charset="0"/>
              </a:rPr>
              <a:t>Tajani</a:t>
            </a:r>
            <a:r>
              <a:rPr lang="es-ES" sz="2000" u="sng" dirty="0">
                <a:latin typeface="Verdana" panose="020B0604030504040204" pitchFamily="34" charset="0"/>
                <a:ea typeface="Verdana" panose="020B0604030504040204" pitchFamily="34" charset="0"/>
                <a:cs typeface="Verdana" panose="020B0604030504040204" pitchFamily="34" charset="0"/>
              </a:rPr>
              <a:t> </a:t>
            </a:r>
            <a:r>
              <a:rPr lang="es-ES" sz="2000" dirty="0" err="1">
                <a:latin typeface="Verdana" panose="020B0604030504040204" pitchFamily="34" charset="0"/>
                <a:ea typeface="Verdana" panose="020B0604030504040204" pitchFamily="34" charset="0"/>
                <a:cs typeface="Verdana" panose="020B0604030504040204" pitchFamily="34" charset="0"/>
              </a:rPr>
              <a:t>sent</a:t>
            </a:r>
            <a:r>
              <a:rPr lang="es-ES" sz="2000" dirty="0">
                <a:latin typeface="Verdana" panose="020B0604030504040204" pitchFamily="34" charset="0"/>
                <a:ea typeface="Verdana" panose="020B0604030504040204" pitchFamily="34" charset="0"/>
                <a:cs typeface="Verdana" panose="020B0604030504040204" pitchFamily="34" charset="0"/>
              </a:rPr>
              <a:t> a </a:t>
            </a:r>
            <a:r>
              <a:rPr lang="es-ES" sz="2000" dirty="0" err="1">
                <a:latin typeface="Verdana" panose="020B0604030504040204" pitchFamily="34" charset="0"/>
                <a:ea typeface="Verdana" panose="020B0604030504040204" pitchFamily="34" charset="0"/>
                <a:cs typeface="Verdana" panose="020B0604030504040204" pitchFamily="34" charset="0"/>
              </a:rPr>
              <a:t>letter</a:t>
            </a:r>
            <a:r>
              <a:rPr lang="es-ES" sz="2000" dirty="0">
                <a:latin typeface="Verdana" panose="020B0604030504040204" pitchFamily="34" charset="0"/>
                <a:ea typeface="Verdana" panose="020B0604030504040204" pitchFamily="34" charset="0"/>
                <a:cs typeface="Verdana" panose="020B0604030504040204" pitchFamily="34" charset="0"/>
              </a:rPr>
              <a:t> </a:t>
            </a:r>
            <a:r>
              <a:rPr lang="es-ES" sz="2000" dirty="0" err="1">
                <a:latin typeface="Verdana" panose="020B0604030504040204" pitchFamily="34" charset="0"/>
                <a:ea typeface="Verdana" panose="020B0604030504040204" pitchFamily="34" charset="0"/>
                <a:cs typeface="Verdana" panose="020B0604030504040204" pitchFamily="34" charset="0"/>
              </a:rPr>
              <a:t>to</a:t>
            </a:r>
            <a:r>
              <a:rPr lang="es-ES" sz="2000" dirty="0">
                <a:latin typeface="Verdana" panose="020B0604030504040204" pitchFamily="34" charset="0"/>
                <a:ea typeface="Verdana" panose="020B0604030504040204" pitchFamily="34" charset="0"/>
                <a:cs typeface="Verdana" panose="020B0604030504040204" pitchFamily="34" charset="0"/>
              </a:rPr>
              <a:t> </a:t>
            </a:r>
            <a:r>
              <a:rPr lang="es-ES" sz="2000" dirty="0" err="1">
                <a:latin typeface="Verdana" panose="020B0604030504040204" pitchFamily="34" charset="0"/>
                <a:ea typeface="Verdana" panose="020B0604030504040204" pitchFamily="34" charset="0"/>
                <a:cs typeface="Verdana" panose="020B0604030504040204" pitchFamily="34" charset="0"/>
              </a:rPr>
              <a:t>all</a:t>
            </a:r>
            <a:r>
              <a:rPr lang="es-ES" sz="2000" dirty="0">
                <a:latin typeface="Verdana" panose="020B0604030504040204" pitchFamily="34" charset="0"/>
                <a:ea typeface="Verdana" panose="020B0604030504040204" pitchFamily="34" charset="0"/>
                <a:cs typeface="Verdana" panose="020B0604030504040204" pitchFamily="34" charset="0"/>
              </a:rPr>
              <a:t> EU </a:t>
            </a:r>
            <a:r>
              <a:rPr lang="es-ES" sz="2000" dirty="0" err="1">
                <a:latin typeface="Verdana" panose="020B0604030504040204" pitchFamily="34" charset="0"/>
                <a:ea typeface="Verdana" panose="020B0604030504040204" pitchFamily="34" charset="0"/>
                <a:cs typeface="Verdana" panose="020B0604030504040204" pitchFamily="34" charset="0"/>
              </a:rPr>
              <a:t>Tourism</a:t>
            </a:r>
            <a:r>
              <a:rPr lang="es-ES" sz="2000" dirty="0">
                <a:latin typeface="Verdana" panose="020B0604030504040204" pitchFamily="34" charset="0"/>
                <a:ea typeface="Verdana" panose="020B0604030504040204" pitchFamily="34" charset="0"/>
                <a:cs typeface="Verdana" panose="020B0604030504040204" pitchFamily="34" charset="0"/>
              </a:rPr>
              <a:t> </a:t>
            </a:r>
            <a:r>
              <a:rPr lang="es-ES" sz="2000" dirty="0" err="1">
                <a:latin typeface="Verdana" panose="020B0604030504040204" pitchFamily="34" charset="0"/>
                <a:ea typeface="Verdana" panose="020B0604030504040204" pitchFamily="34" charset="0"/>
                <a:cs typeface="Verdana" panose="020B0604030504040204" pitchFamily="34" charset="0"/>
              </a:rPr>
              <a:t>Ministry</a:t>
            </a:r>
            <a:r>
              <a:rPr lang="es-ES" sz="2000" dirty="0">
                <a:latin typeface="Verdana" panose="020B0604030504040204" pitchFamily="34" charset="0"/>
                <a:ea typeface="Verdana" panose="020B0604030504040204" pitchFamily="34" charset="0"/>
                <a:cs typeface="Verdana" panose="020B0604030504040204" pitchFamily="34" charset="0"/>
              </a:rPr>
              <a:t> in </a:t>
            </a:r>
            <a:r>
              <a:rPr lang="es-ES" sz="2000" dirty="0" err="1">
                <a:latin typeface="Verdana" panose="020B0604030504040204" pitchFamily="34" charset="0"/>
                <a:ea typeface="Verdana" panose="020B0604030504040204" pitchFamily="34" charset="0"/>
                <a:cs typeface="Verdana" panose="020B0604030504040204" pitchFamily="34" charset="0"/>
              </a:rPr>
              <a:t>May</a:t>
            </a:r>
            <a:r>
              <a:rPr lang="es-ES" sz="2000" dirty="0">
                <a:latin typeface="Verdana" panose="020B0604030504040204" pitchFamily="34" charset="0"/>
                <a:ea typeface="Verdana" panose="020B0604030504040204" pitchFamily="34" charset="0"/>
                <a:cs typeface="Verdana" panose="020B0604030504040204" pitchFamily="34" charset="0"/>
              </a:rPr>
              <a:t> '12 </a:t>
            </a:r>
          </a:p>
          <a:p>
            <a:pPr algn="just">
              <a:spcBef>
                <a:spcPts val="600"/>
              </a:spcBef>
              <a:spcAft>
                <a:spcPts val="600"/>
              </a:spcAft>
              <a:buFont typeface="Wingdings" panose="05000000000000000000" pitchFamily="2" charset="2"/>
              <a:buChar char="Ø"/>
              <a:defRPr/>
            </a:pPr>
            <a:r>
              <a:rPr lang="es-ES" sz="2000" b="1" dirty="0" err="1">
                <a:latin typeface="Verdana" panose="020B0604030504040204" pitchFamily="34" charset="0"/>
                <a:ea typeface="Verdana" panose="020B0604030504040204" pitchFamily="34" charset="0"/>
                <a:cs typeface="Verdana" panose="020B0604030504040204" pitchFamily="34" charset="0"/>
              </a:rPr>
              <a:t>What</a:t>
            </a:r>
            <a:r>
              <a:rPr lang="es-ES" sz="2000" b="1" dirty="0">
                <a:latin typeface="Verdana" panose="020B0604030504040204" pitchFamily="34" charset="0"/>
                <a:ea typeface="Verdana" panose="020B0604030504040204" pitchFamily="34" charset="0"/>
                <a:cs typeface="Verdana" panose="020B0604030504040204" pitchFamily="34" charset="0"/>
              </a:rPr>
              <a:t> </a:t>
            </a:r>
            <a:r>
              <a:rPr lang="es-ES" sz="2000" b="1" dirty="0" err="1">
                <a:latin typeface="Verdana" panose="020B0604030504040204" pitchFamily="34" charset="0"/>
                <a:ea typeface="Verdana" panose="020B0604030504040204" pitchFamily="34" charset="0"/>
                <a:cs typeface="Verdana" panose="020B0604030504040204" pitchFamily="34" charset="0"/>
              </a:rPr>
              <a:t>was</a:t>
            </a:r>
            <a:r>
              <a:rPr lang="es-ES" sz="2000" b="1" dirty="0">
                <a:latin typeface="Verdana" panose="020B0604030504040204" pitchFamily="34" charset="0"/>
                <a:ea typeface="Verdana" panose="020B0604030504040204" pitchFamily="34" charset="0"/>
                <a:cs typeface="Verdana" panose="020B0604030504040204" pitchFamily="34" charset="0"/>
              </a:rPr>
              <a:t> done: </a:t>
            </a:r>
          </a:p>
          <a:p>
            <a:pPr marL="0" indent="0" algn="just">
              <a:spcBef>
                <a:spcPts val="600"/>
              </a:spcBef>
              <a:spcAft>
                <a:spcPts val="600"/>
              </a:spcAft>
              <a:buFont typeface="Arial" pitchFamily="34" charset="0"/>
              <a:buNone/>
              <a:defRPr/>
            </a:pPr>
            <a:r>
              <a:rPr lang="es-ES" sz="2000" u="sng" dirty="0">
                <a:latin typeface="Verdana" panose="020B0604030504040204" pitchFamily="34" charset="0"/>
                <a:ea typeface="Verdana" panose="020B0604030504040204" pitchFamily="34" charset="0"/>
                <a:cs typeface="Verdana" panose="020B0604030504040204" pitchFamily="34" charset="0"/>
              </a:rPr>
              <a:t>2 </a:t>
            </a:r>
            <a:r>
              <a:rPr lang="es-ES" sz="2000" u="sng" dirty="0" err="1">
                <a:latin typeface="Verdana" panose="020B0604030504040204" pitchFamily="34" charset="0"/>
                <a:ea typeface="Verdana" panose="020B0604030504040204" pitchFamily="34" charset="0"/>
                <a:cs typeface="Verdana" panose="020B0604030504040204" pitchFamily="34" charset="0"/>
              </a:rPr>
              <a:t>technical</a:t>
            </a:r>
            <a:r>
              <a:rPr lang="es-ES" sz="2000" u="sng" dirty="0">
                <a:latin typeface="Verdana" panose="020B0604030504040204" pitchFamily="34" charset="0"/>
                <a:ea typeface="Verdana" panose="020B0604030504040204" pitchFamily="34" charset="0"/>
                <a:cs typeface="Verdana" panose="020B0604030504040204" pitchFamily="34" charset="0"/>
              </a:rPr>
              <a:t> </a:t>
            </a:r>
            <a:r>
              <a:rPr lang="es-ES" sz="2000" u="sng" dirty="0" err="1">
                <a:latin typeface="Verdana" panose="020B0604030504040204" pitchFamily="34" charset="0"/>
                <a:ea typeface="Verdana" panose="020B0604030504040204" pitchFamily="34" charset="0"/>
                <a:cs typeface="Verdana" panose="020B0604030504040204" pitchFamily="34" charset="0"/>
              </a:rPr>
              <a:t>meetings</a:t>
            </a:r>
            <a:r>
              <a:rPr lang="es-ES" sz="2000" u="sng" dirty="0">
                <a:latin typeface="Verdana" panose="020B0604030504040204" pitchFamily="34" charset="0"/>
                <a:ea typeface="Verdana" panose="020B0604030504040204" pitchFamily="34" charset="0"/>
                <a:cs typeface="Verdana" panose="020B0604030504040204" pitchFamily="34" charset="0"/>
              </a:rPr>
              <a:t> </a:t>
            </a:r>
            <a:r>
              <a:rPr lang="es-ES" sz="2000" dirty="0">
                <a:latin typeface="Verdana" panose="020B0604030504040204" pitchFamily="34" charset="0"/>
                <a:ea typeface="Verdana" panose="020B0604030504040204" pitchFamily="34" charset="0"/>
                <a:cs typeface="Verdana" panose="020B0604030504040204" pitchFamily="34" charset="0"/>
              </a:rPr>
              <a:t>(2012-2013) </a:t>
            </a:r>
            <a:endParaRPr lang="es-E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Font typeface="Arial" pitchFamily="34" charset="0"/>
              <a:buNone/>
              <a:defRPr/>
            </a:pPr>
            <a:r>
              <a:rPr lang="es-ES" sz="2000" u="sng" dirty="0" err="1" smtClean="0">
                <a:latin typeface="Verdana" panose="020B0604030504040204" pitchFamily="34" charset="0"/>
                <a:ea typeface="Verdana" panose="020B0604030504040204" pitchFamily="34" charset="0"/>
                <a:cs typeface="Verdana" panose="020B0604030504040204" pitchFamily="34" charset="0"/>
              </a:rPr>
              <a:t>First</a:t>
            </a:r>
            <a:r>
              <a:rPr lang="es-ES" sz="2000" u="sng" dirty="0" smtClean="0">
                <a:latin typeface="Verdana" panose="020B0604030504040204" pitchFamily="34" charset="0"/>
                <a:ea typeface="Verdana" panose="020B0604030504040204" pitchFamily="34" charset="0"/>
                <a:cs typeface="Verdana" panose="020B0604030504040204" pitchFamily="34" charset="0"/>
              </a:rPr>
              <a:t> </a:t>
            </a:r>
            <a:r>
              <a:rPr lang="es-ES" sz="2000" u="sng" dirty="0" err="1">
                <a:latin typeface="Verdana" panose="020B0604030504040204" pitchFamily="34" charset="0"/>
                <a:ea typeface="Verdana" panose="020B0604030504040204" pitchFamily="34" charset="0"/>
                <a:cs typeface="Verdana" panose="020B0604030504040204" pitchFamily="34" charset="0"/>
              </a:rPr>
              <a:t>Call</a:t>
            </a:r>
            <a:r>
              <a:rPr lang="es-ES" sz="2000" u="sng" dirty="0">
                <a:latin typeface="Verdana" panose="020B0604030504040204" pitchFamily="34" charset="0"/>
                <a:ea typeface="Verdana" panose="020B0604030504040204" pitchFamily="34" charset="0"/>
                <a:cs typeface="Verdana" panose="020B0604030504040204" pitchFamily="34" charset="0"/>
              </a:rPr>
              <a:t> </a:t>
            </a:r>
            <a:r>
              <a:rPr lang="es-ES" sz="2000" u="sng" dirty="0" err="1">
                <a:latin typeface="Verdana" panose="020B0604030504040204" pitchFamily="34" charset="0"/>
                <a:ea typeface="Verdana" panose="020B0604030504040204" pitchFamily="34" charset="0"/>
                <a:cs typeface="Verdana" panose="020B0604030504040204" pitchFamily="34" charset="0"/>
              </a:rPr>
              <a:t>for</a:t>
            </a:r>
            <a:r>
              <a:rPr lang="es-ES" sz="2000" u="sng" dirty="0">
                <a:latin typeface="Verdana" panose="020B0604030504040204" pitchFamily="34" charset="0"/>
                <a:ea typeface="Verdana" panose="020B0604030504040204" pitchFamily="34" charset="0"/>
                <a:cs typeface="Verdana" panose="020B0604030504040204" pitchFamily="34" charset="0"/>
              </a:rPr>
              <a:t> </a:t>
            </a:r>
            <a:r>
              <a:rPr lang="es-ES" sz="2000" u="sng" dirty="0" err="1">
                <a:latin typeface="Verdana" panose="020B0604030504040204" pitchFamily="34" charset="0"/>
                <a:ea typeface="Verdana" panose="020B0604030504040204" pitchFamily="34" charset="0"/>
                <a:cs typeface="Verdana" panose="020B0604030504040204" pitchFamily="34" charset="0"/>
              </a:rPr>
              <a:t>Proposals</a:t>
            </a:r>
            <a:r>
              <a:rPr lang="es-ES" sz="2000" u="sng" dirty="0">
                <a:latin typeface="Verdana" panose="020B0604030504040204" pitchFamily="34" charset="0"/>
                <a:ea typeface="Verdana" panose="020B0604030504040204" pitchFamily="34" charset="0"/>
                <a:cs typeface="Verdana" panose="020B0604030504040204" pitchFamily="34" charset="0"/>
              </a:rPr>
              <a:t> </a:t>
            </a:r>
            <a:r>
              <a:rPr lang="es-ES" sz="2000" u="sng" dirty="0" err="1">
                <a:latin typeface="Verdana" panose="020B0604030504040204" pitchFamily="34" charset="0"/>
                <a:ea typeface="Verdana" panose="020B0604030504040204" pitchFamily="34" charset="0"/>
                <a:cs typeface="Verdana" panose="020B0604030504040204" pitchFamily="34" charset="0"/>
              </a:rPr>
              <a:t>on</a:t>
            </a:r>
            <a:r>
              <a:rPr lang="es-ES" sz="2000" u="sng" dirty="0">
                <a:latin typeface="Verdana" panose="020B0604030504040204" pitchFamily="34" charset="0"/>
                <a:ea typeface="Verdana" panose="020B0604030504040204" pitchFamily="34" charset="0"/>
                <a:cs typeface="Verdana" panose="020B0604030504040204" pitchFamily="34" charset="0"/>
              </a:rPr>
              <a:t> </a:t>
            </a:r>
            <a:r>
              <a:rPr lang="es-ES" sz="2000" u="sng" dirty="0" err="1" smtClean="0">
                <a:latin typeface="Verdana" panose="020B0604030504040204" pitchFamily="34" charset="0"/>
                <a:ea typeface="Verdana" panose="020B0604030504040204" pitchFamily="34" charset="0"/>
                <a:cs typeface="Verdana" panose="020B0604030504040204" pitchFamily="34" charset="0"/>
              </a:rPr>
              <a:t>Seniors</a:t>
            </a:r>
            <a:endParaRPr lang="es-ES"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en-GB" b="1" dirty="0"/>
          </a:p>
          <a:p>
            <a:pPr algn="just">
              <a:defRPr/>
            </a:pPr>
            <a:endParaRPr lang="en-GB" dirty="0"/>
          </a:p>
        </p:txBody>
      </p:sp>
      <p:sp>
        <p:nvSpPr>
          <p:cNvPr id="4" name="Slide Number Placeholder 3"/>
          <p:cNvSpPr>
            <a:spLocks noGrp="1"/>
          </p:cNvSpPr>
          <p:nvPr>
            <p:ph type="sldNum" sz="quarter" idx="11"/>
          </p:nvPr>
        </p:nvSpPr>
        <p:spPr/>
        <p:txBody>
          <a:bodyPr/>
          <a:lstStyle/>
          <a:p>
            <a:pPr>
              <a:defRPr/>
            </a:pPr>
            <a:fld id="{C0D990EA-29D7-43AC-A88E-0561EE597529}" type="slidenum">
              <a:rPr lang="it-IT" smtClean="0"/>
              <a:pPr>
                <a:defRPr/>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1123950"/>
            <a:ext cx="8229600" cy="1411288"/>
          </a:xfrm>
        </p:spPr>
        <p:txBody>
          <a:bodyPr/>
          <a:lstStyle/>
          <a:p>
            <a:pPr algn="just"/>
            <a:r>
              <a:rPr lang="en-GB" sz="2800" smtClean="0">
                <a:latin typeface="Verdana" pitchFamily="34" charset="0"/>
                <a:ea typeface="Verdana" pitchFamily="34" charset="0"/>
                <a:cs typeface="Verdana" pitchFamily="34" charset="0"/>
              </a:rPr>
              <a:t>The Increase of the Tourism Demand: Calypso Plus "Tourism for Senior"</a:t>
            </a:r>
          </a:p>
        </p:txBody>
      </p:sp>
      <p:sp>
        <p:nvSpPr>
          <p:cNvPr id="3" name="Content Placeholder 2"/>
          <p:cNvSpPr>
            <a:spLocks noGrp="1"/>
          </p:cNvSpPr>
          <p:nvPr>
            <p:ph idx="1"/>
          </p:nvPr>
        </p:nvSpPr>
        <p:spPr>
          <a:xfrm>
            <a:off x="444500" y="2552700"/>
            <a:ext cx="8229600" cy="3911600"/>
          </a:xfrm>
        </p:spPr>
        <p:txBody>
          <a:bodyPr/>
          <a:lstStyle/>
          <a:p>
            <a:pPr marL="0" indent="0" algn="just">
              <a:buFont typeface="Arial" pitchFamily="34" charset="0"/>
              <a:buNone/>
              <a:defRPr/>
            </a:pPr>
            <a:r>
              <a:rPr lang="en-GB" b="1" u="sng" dirty="0">
                <a:latin typeface="Verdana" panose="020B0604030504040204" pitchFamily="34" charset="0"/>
                <a:ea typeface="Verdana" panose="020B0604030504040204" pitchFamily="34" charset="0"/>
                <a:cs typeface="Verdana" panose="020B0604030504040204" pitchFamily="34" charset="0"/>
              </a:rPr>
              <a:t>Call for Proposals Senior Initiative</a:t>
            </a:r>
            <a:r>
              <a:rPr lang="en-GB" b="1" dirty="0">
                <a:latin typeface="Verdana" panose="020B0604030504040204" pitchFamily="34" charset="0"/>
                <a:ea typeface="Verdana" panose="020B0604030504040204" pitchFamily="34" charset="0"/>
                <a:cs typeface="Verdana" panose="020B0604030504040204" pitchFamily="34" charset="0"/>
              </a:rPr>
              <a:t>. </a:t>
            </a:r>
          </a:p>
          <a:p>
            <a:pPr lvl="1" algn="just">
              <a:buFont typeface="Wingdings" panose="05000000000000000000" pitchFamily="2" charset="2"/>
              <a:buChar char="Ø"/>
              <a:defRPr/>
            </a:pPr>
            <a:r>
              <a:rPr lang="es-ES" sz="2200" b="1" dirty="0" err="1">
                <a:latin typeface="Verdana" panose="020B0604030504040204" pitchFamily="34" charset="0"/>
                <a:ea typeface="Verdana" panose="020B0604030504040204" pitchFamily="34" charset="0"/>
                <a:cs typeface="Verdana" panose="020B0604030504040204" pitchFamily="34" charset="0"/>
              </a:rPr>
              <a:t>Publication</a:t>
            </a:r>
            <a:r>
              <a:rPr lang="es-ES" sz="2200" b="1" dirty="0">
                <a:latin typeface="Verdana" panose="020B0604030504040204" pitchFamily="34" charset="0"/>
                <a:ea typeface="Verdana" panose="020B0604030504040204" pitchFamily="34" charset="0"/>
                <a:cs typeface="Verdana" panose="020B0604030504040204" pitchFamily="34" charset="0"/>
              </a:rPr>
              <a:t>:  </a:t>
            </a:r>
            <a:r>
              <a:rPr lang="es-ES" sz="2200" dirty="0" smtClean="0">
                <a:latin typeface="Verdana" panose="020B0604030504040204" pitchFamily="34" charset="0"/>
                <a:ea typeface="Verdana" panose="020B0604030504040204" pitchFamily="34" charset="0"/>
                <a:cs typeface="Verdana" panose="020B0604030504040204" pitchFamily="34" charset="0"/>
              </a:rPr>
              <a:t>June 2013</a:t>
            </a:r>
            <a:endParaRPr lang="es-ES" sz="2200" dirty="0">
              <a:latin typeface="Verdana" panose="020B0604030504040204" pitchFamily="34" charset="0"/>
              <a:ea typeface="Verdana" panose="020B0604030504040204" pitchFamily="34" charset="0"/>
              <a:cs typeface="Verdana" panose="020B0604030504040204" pitchFamily="34" charset="0"/>
            </a:endParaRPr>
          </a:p>
          <a:p>
            <a:pPr lvl="1" algn="just">
              <a:buFont typeface="Wingdings" panose="05000000000000000000" pitchFamily="2" charset="2"/>
              <a:buChar char="Ø"/>
              <a:defRPr/>
            </a:pPr>
            <a:r>
              <a:rPr lang="es-ES" sz="2200" b="1" dirty="0">
                <a:latin typeface="Verdana" panose="020B0604030504040204" pitchFamily="34" charset="0"/>
                <a:ea typeface="Verdana" panose="020B0604030504040204" pitchFamily="34" charset="0"/>
                <a:cs typeface="Verdana" panose="020B0604030504040204" pitchFamily="34" charset="0"/>
              </a:rPr>
              <a:t>Budget Line:  </a:t>
            </a:r>
            <a:r>
              <a:rPr lang="es-ES" sz="2200" dirty="0">
                <a:latin typeface="Verdana" panose="020B0604030504040204" pitchFamily="34" charset="0"/>
                <a:ea typeface="Verdana" panose="020B0604030504040204" pitchFamily="34" charset="0"/>
                <a:cs typeface="Verdana" panose="020B0604030504040204" pitchFamily="34" charset="0"/>
              </a:rPr>
              <a:t>EIP </a:t>
            </a:r>
            <a:r>
              <a:rPr lang="es-ES" sz="2200" dirty="0" err="1">
                <a:latin typeface="Verdana" panose="020B0604030504040204" pitchFamily="34" charset="0"/>
                <a:ea typeface="Verdana" panose="020B0604030504040204" pitchFamily="34" charset="0"/>
                <a:cs typeface="Verdana" panose="020B0604030504040204" pitchFamily="34" charset="0"/>
              </a:rPr>
              <a:t>Program</a:t>
            </a:r>
            <a:endParaRPr lang="es-ES" sz="2200" dirty="0">
              <a:latin typeface="Verdana" panose="020B0604030504040204" pitchFamily="34" charset="0"/>
              <a:ea typeface="Verdana" panose="020B0604030504040204" pitchFamily="34" charset="0"/>
              <a:cs typeface="Verdana" panose="020B0604030504040204" pitchFamily="34" charset="0"/>
            </a:endParaRPr>
          </a:p>
          <a:p>
            <a:pPr lvl="1" algn="just">
              <a:buFont typeface="Wingdings" panose="05000000000000000000" pitchFamily="2" charset="2"/>
              <a:buChar char="Ø"/>
              <a:defRPr/>
            </a:pPr>
            <a:r>
              <a:rPr lang="es-ES" sz="2200" b="1" dirty="0">
                <a:latin typeface="Verdana" panose="020B0604030504040204" pitchFamily="34" charset="0"/>
                <a:ea typeface="Verdana" panose="020B0604030504040204" pitchFamily="34" charset="0"/>
                <a:cs typeface="Verdana" panose="020B0604030504040204" pitchFamily="34" charset="0"/>
              </a:rPr>
              <a:t>Budget:  </a:t>
            </a:r>
            <a:r>
              <a:rPr lang="es-ES" sz="2200" dirty="0">
                <a:latin typeface="Verdana" panose="020B0604030504040204" pitchFamily="34" charset="0"/>
                <a:ea typeface="Verdana" panose="020B0604030504040204" pitchFamily="34" charset="0"/>
                <a:cs typeface="Verdana" panose="020B0604030504040204" pitchFamily="34" charset="0"/>
              </a:rPr>
              <a:t>1 </a:t>
            </a:r>
            <a:r>
              <a:rPr lang="es-ES" sz="2200" dirty="0" err="1">
                <a:latin typeface="Verdana" panose="020B0604030504040204" pitchFamily="34" charset="0"/>
                <a:ea typeface="Verdana" panose="020B0604030504040204" pitchFamily="34" charset="0"/>
                <a:cs typeface="Verdana" panose="020B0604030504040204" pitchFamily="34" charset="0"/>
              </a:rPr>
              <a:t>million</a:t>
            </a:r>
            <a:r>
              <a:rPr lang="es-ES" sz="2200" dirty="0">
                <a:latin typeface="Verdana" panose="020B0604030504040204" pitchFamily="34" charset="0"/>
                <a:ea typeface="Verdana" panose="020B0604030504040204" pitchFamily="34" charset="0"/>
                <a:cs typeface="Verdana" panose="020B0604030504040204" pitchFamily="34" charset="0"/>
              </a:rPr>
              <a:t> €</a:t>
            </a:r>
          </a:p>
          <a:p>
            <a:pPr lvl="1" algn="just">
              <a:buFont typeface="Wingdings" panose="05000000000000000000" pitchFamily="2" charset="2"/>
              <a:buChar char="Ø"/>
              <a:defRPr/>
            </a:pPr>
            <a:r>
              <a:rPr lang="es-ES" sz="2200" b="1" dirty="0">
                <a:latin typeface="Verdana" panose="020B0604030504040204" pitchFamily="34" charset="0"/>
                <a:ea typeface="Verdana" panose="020B0604030504040204" pitchFamily="34" charset="0"/>
                <a:cs typeface="Verdana" panose="020B0604030504040204" pitchFamily="34" charset="0"/>
              </a:rPr>
              <a:t>Co-</a:t>
            </a:r>
            <a:r>
              <a:rPr lang="es-ES" sz="2200" b="1" dirty="0" err="1">
                <a:latin typeface="Verdana" panose="020B0604030504040204" pitchFamily="34" charset="0"/>
                <a:ea typeface="Verdana" panose="020B0604030504040204" pitchFamily="34" charset="0"/>
                <a:cs typeface="Verdana" panose="020B0604030504040204" pitchFamily="34" charset="0"/>
              </a:rPr>
              <a:t>financing</a:t>
            </a:r>
            <a:r>
              <a:rPr lang="es-ES" sz="2200" b="1" dirty="0">
                <a:latin typeface="Verdana" panose="020B0604030504040204" pitchFamily="34" charset="0"/>
                <a:ea typeface="Verdana" panose="020B0604030504040204" pitchFamily="34" charset="0"/>
                <a:cs typeface="Verdana" panose="020B0604030504040204" pitchFamily="34" charset="0"/>
              </a:rPr>
              <a:t>:  </a:t>
            </a:r>
            <a:r>
              <a:rPr lang="es-ES" sz="2200" dirty="0">
                <a:latin typeface="Verdana" panose="020B0604030504040204" pitchFamily="34" charset="0"/>
                <a:ea typeface="Verdana" panose="020B0604030504040204" pitchFamily="34" charset="0"/>
                <a:cs typeface="Verdana" panose="020B0604030504040204" pitchFamily="34" charset="0"/>
              </a:rPr>
              <a:t>70%</a:t>
            </a:r>
            <a:r>
              <a:rPr lang="es-ES" sz="2200" b="1" dirty="0">
                <a:latin typeface="Verdana" panose="020B0604030504040204" pitchFamily="34" charset="0"/>
                <a:ea typeface="Verdana" panose="020B0604030504040204" pitchFamily="34" charset="0"/>
                <a:cs typeface="Verdana" panose="020B0604030504040204" pitchFamily="34" charset="0"/>
              </a:rPr>
              <a:t> </a:t>
            </a:r>
          </a:p>
          <a:p>
            <a:pPr lvl="1" algn="just">
              <a:buFont typeface="Wingdings" panose="05000000000000000000" pitchFamily="2" charset="2"/>
              <a:buChar char="Ø"/>
              <a:defRPr/>
            </a:pPr>
            <a:r>
              <a:rPr lang="es-ES" sz="2200" b="1" dirty="0" err="1">
                <a:latin typeface="Verdana" panose="020B0604030504040204" pitchFamily="34" charset="0"/>
                <a:ea typeface="Verdana" panose="020B0604030504040204" pitchFamily="34" charset="0"/>
                <a:cs typeface="Verdana" panose="020B0604030504040204" pitchFamily="34" charset="0"/>
              </a:rPr>
              <a:t>Implementation</a:t>
            </a:r>
            <a:r>
              <a:rPr lang="es-ES" sz="2200" b="1" dirty="0">
                <a:latin typeface="Verdana" panose="020B0604030504040204" pitchFamily="34" charset="0"/>
                <a:ea typeface="Verdana" panose="020B0604030504040204" pitchFamily="34" charset="0"/>
                <a:cs typeface="Verdana" panose="020B0604030504040204" pitchFamily="34" charset="0"/>
              </a:rPr>
              <a:t> </a:t>
            </a:r>
            <a:r>
              <a:rPr lang="es-ES" sz="2200" b="1" dirty="0" err="1">
                <a:latin typeface="Verdana" panose="020B0604030504040204" pitchFamily="34" charset="0"/>
                <a:ea typeface="Verdana" panose="020B0604030504040204" pitchFamily="34" charset="0"/>
                <a:cs typeface="Verdana" panose="020B0604030504040204" pitchFamily="34" charset="0"/>
              </a:rPr>
              <a:t>period</a:t>
            </a:r>
            <a:r>
              <a:rPr lang="es-ES" sz="2200" b="1" dirty="0">
                <a:latin typeface="Verdana" panose="020B0604030504040204" pitchFamily="34" charset="0"/>
                <a:ea typeface="Verdana" panose="020B0604030504040204" pitchFamily="34" charset="0"/>
                <a:cs typeface="Verdana" panose="020B0604030504040204" pitchFamily="34" charset="0"/>
              </a:rPr>
              <a:t>:  </a:t>
            </a:r>
            <a:r>
              <a:rPr lang="es-ES" sz="2200" dirty="0">
                <a:latin typeface="Verdana" panose="020B0604030504040204" pitchFamily="34" charset="0"/>
                <a:ea typeface="Verdana" panose="020B0604030504040204" pitchFamily="34" charset="0"/>
                <a:cs typeface="Verdana" panose="020B0604030504040204" pitchFamily="34" charset="0"/>
              </a:rPr>
              <a:t>18 </a:t>
            </a:r>
            <a:r>
              <a:rPr lang="es-ES" sz="2200" dirty="0" err="1">
                <a:latin typeface="Verdana" panose="020B0604030504040204" pitchFamily="34" charset="0"/>
                <a:ea typeface="Verdana" panose="020B0604030504040204" pitchFamily="34" charset="0"/>
                <a:cs typeface="Verdana" panose="020B0604030504040204" pitchFamily="34" charset="0"/>
              </a:rPr>
              <a:t>months</a:t>
            </a:r>
            <a:r>
              <a:rPr lang="es-ES" sz="2200" dirty="0">
                <a:latin typeface="Verdana" panose="020B0604030504040204" pitchFamily="34" charset="0"/>
                <a:ea typeface="Verdana" panose="020B0604030504040204" pitchFamily="34" charset="0"/>
                <a:cs typeface="Verdana" panose="020B0604030504040204" pitchFamily="34" charset="0"/>
              </a:rPr>
              <a:t> </a:t>
            </a:r>
            <a:r>
              <a:rPr lang="es-ES" sz="2200" dirty="0" err="1">
                <a:latin typeface="Verdana" panose="020B0604030504040204" pitchFamily="34" charset="0"/>
                <a:ea typeface="Verdana" panose="020B0604030504040204" pitchFamily="34" charset="0"/>
                <a:cs typeface="Verdana" panose="020B0604030504040204" pitchFamily="34" charset="0"/>
              </a:rPr>
              <a:t>from</a:t>
            </a:r>
            <a:r>
              <a:rPr lang="es-ES" sz="2200" dirty="0">
                <a:latin typeface="Verdana" panose="020B0604030504040204" pitchFamily="34" charset="0"/>
                <a:ea typeface="Verdana" panose="020B0604030504040204" pitchFamily="34" charset="0"/>
                <a:cs typeface="Verdana" panose="020B0604030504040204" pitchFamily="34" charset="0"/>
              </a:rPr>
              <a:t> </a:t>
            </a:r>
            <a:r>
              <a:rPr lang="es-ES" sz="2200" dirty="0" err="1">
                <a:latin typeface="Verdana" panose="020B0604030504040204" pitchFamily="34" charset="0"/>
                <a:ea typeface="Verdana" panose="020B0604030504040204" pitchFamily="34" charset="0"/>
                <a:cs typeface="Verdana" panose="020B0604030504040204" pitchFamily="34" charset="0"/>
              </a:rPr>
              <a:t>January</a:t>
            </a:r>
            <a:r>
              <a:rPr lang="es-ES" sz="2200" dirty="0">
                <a:latin typeface="Verdana" panose="020B0604030504040204" pitchFamily="34" charset="0"/>
                <a:ea typeface="Verdana" panose="020B0604030504040204" pitchFamily="34" charset="0"/>
                <a:cs typeface="Verdana" panose="020B0604030504040204" pitchFamily="34" charset="0"/>
              </a:rPr>
              <a:t> </a:t>
            </a:r>
            <a:r>
              <a:rPr lang="es-ES" sz="2200" dirty="0" smtClean="0">
                <a:latin typeface="Verdana" panose="020B0604030504040204" pitchFamily="34" charset="0"/>
                <a:ea typeface="Verdana" panose="020B0604030504040204" pitchFamily="34" charset="0"/>
                <a:cs typeface="Verdana" panose="020B0604030504040204" pitchFamily="34" charset="0"/>
              </a:rPr>
              <a:t>2014</a:t>
            </a:r>
          </a:p>
          <a:p>
            <a:pPr lvl="1" algn="just">
              <a:buFont typeface="Wingdings" panose="05000000000000000000" pitchFamily="2" charset="2"/>
              <a:buChar char="Ø"/>
              <a:defRPr/>
            </a:pPr>
            <a:r>
              <a:rPr lang="es-ES" sz="2200" b="1" dirty="0" err="1" smtClean="0">
                <a:latin typeface="Verdana" panose="020B0604030504040204" pitchFamily="34" charset="0"/>
                <a:ea typeface="Verdana" panose="020B0604030504040204" pitchFamily="34" charset="0"/>
                <a:cs typeface="Verdana" panose="020B0604030504040204" pitchFamily="34" charset="0"/>
              </a:rPr>
              <a:t>Submmited</a:t>
            </a:r>
            <a:r>
              <a:rPr lang="es-ES" sz="2200" b="1" dirty="0" smtClean="0">
                <a:latin typeface="Verdana" panose="020B0604030504040204" pitchFamily="34" charset="0"/>
                <a:ea typeface="Verdana" panose="020B0604030504040204" pitchFamily="34" charset="0"/>
                <a:cs typeface="Verdana" panose="020B0604030504040204" pitchFamily="34" charset="0"/>
              </a:rPr>
              <a:t> </a:t>
            </a:r>
            <a:r>
              <a:rPr lang="es-ES" sz="2200" b="1" dirty="0" err="1" smtClean="0">
                <a:latin typeface="Verdana" panose="020B0604030504040204" pitchFamily="34" charset="0"/>
                <a:ea typeface="Verdana" panose="020B0604030504040204" pitchFamily="34" charset="0"/>
                <a:cs typeface="Verdana" panose="020B0604030504040204" pitchFamily="34" charset="0"/>
              </a:rPr>
              <a:t>Applications</a:t>
            </a:r>
            <a:r>
              <a:rPr lang="es-ES" sz="2200" dirty="0" smtClean="0">
                <a:latin typeface="Verdana" panose="020B0604030504040204" pitchFamily="34" charset="0"/>
                <a:ea typeface="Verdana" panose="020B0604030504040204" pitchFamily="34" charset="0"/>
                <a:cs typeface="Verdana" panose="020B0604030504040204" pitchFamily="34" charset="0"/>
              </a:rPr>
              <a:t>: 57</a:t>
            </a:r>
            <a:endParaRPr lang="es-ES" sz="2200" dirty="0">
              <a:latin typeface="Verdana" panose="020B0604030504040204" pitchFamily="34" charset="0"/>
              <a:ea typeface="Verdana" panose="020B0604030504040204" pitchFamily="34" charset="0"/>
              <a:cs typeface="Verdana" panose="020B0604030504040204" pitchFamily="34" charset="0"/>
            </a:endParaRPr>
          </a:p>
          <a:p>
            <a:pPr>
              <a:defRPr/>
            </a:pPr>
            <a:endParaRPr lang="en-GB" dirty="0"/>
          </a:p>
        </p:txBody>
      </p:sp>
      <p:sp>
        <p:nvSpPr>
          <p:cNvPr id="4" name="Slide Number Placeholder 3"/>
          <p:cNvSpPr>
            <a:spLocks noGrp="1"/>
          </p:cNvSpPr>
          <p:nvPr>
            <p:ph type="sldNum" sz="quarter" idx="11"/>
          </p:nvPr>
        </p:nvSpPr>
        <p:spPr/>
        <p:txBody>
          <a:bodyPr/>
          <a:lstStyle/>
          <a:p>
            <a:pPr>
              <a:defRPr/>
            </a:pPr>
            <a:fld id="{DCBBB737-5B64-4AAC-938E-8A7EFC3B93EA}" type="slidenum">
              <a:rPr lang="it-IT" smtClean="0"/>
              <a:pPr>
                <a:defRPr/>
              </a:pPr>
              <a:t>17</a:t>
            </a:fld>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1123950"/>
            <a:ext cx="8229600" cy="1295400"/>
          </a:xfrm>
        </p:spPr>
        <p:txBody>
          <a:bodyPr/>
          <a:lstStyle/>
          <a:p>
            <a:pPr algn="just"/>
            <a:r>
              <a:rPr lang="en-GB" altLang="en-US" sz="2800" smtClean="0">
                <a:latin typeface="Verdana" pitchFamily="34" charset="0"/>
              </a:rPr>
              <a:t>The Increase of the Tourism Demand: Calypso Plus "Tourism for Senior"</a:t>
            </a:r>
            <a:endParaRPr lang="en-GB" altLang="en-US" sz="2800" smtClean="0"/>
          </a:p>
        </p:txBody>
      </p:sp>
      <p:sp>
        <p:nvSpPr>
          <p:cNvPr id="3" name="Content Placeholder 2"/>
          <p:cNvSpPr>
            <a:spLocks noGrp="1"/>
          </p:cNvSpPr>
          <p:nvPr>
            <p:ph idx="1"/>
          </p:nvPr>
        </p:nvSpPr>
        <p:spPr>
          <a:xfrm>
            <a:off x="463550" y="2290763"/>
            <a:ext cx="8229600" cy="3965575"/>
          </a:xfrm>
        </p:spPr>
        <p:txBody>
          <a:bodyPr/>
          <a:lstStyle/>
          <a:p>
            <a:pPr marL="0" indent="0" algn="just">
              <a:buFont typeface="Arial" pitchFamily="34" charset="0"/>
              <a:buNone/>
              <a:defRPr/>
            </a:pPr>
            <a:r>
              <a:rPr lang="es-ES" sz="2800" b="1" dirty="0" err="1">
                <a:latin typeface="Verdana" panose="020B0604030504040204" pitchFamily="34" charset="0"/>
                <a:ea typeface="Verdana" panose="020B0604030504040204" pitchFamily="34" charset="0"/>
                <a:cs typeface="Verdana" panose="020B0604030504040204" pitchFamily="34" charset="0"/>
              </a:rPr>
              <a:t>Next</a:t>
            </a:r>
            <a:r>
              <a:rPr lang="es-ES" sz="2800" b="1" dirty="0">
                <a:latin typeface="Verdana" panose="020B0604030504040204" pitchFamily="34" charset="0"/>
                <a:ea typeface="Verdana" panose="020B0604030504040204" pitchFamily="34" charset="0"/>
                <a:cs typeface="Verdana" panose="020B0604030504040204" pitchFamily="34" charset="0"/>
              </a:rPr>
              <a:t> </a:t>
            </a:r>
            <a:r>
              <a:rPr lang="es-ES" sz="2800" b="1" dirty="0" err="1" smtClean="0">
                <a:latin typeface="Verdana" panose="020B0604030504040204" pitchFamily="34" charset="0"/>
                <a:ea typeface="Verdana" panose="020B0604030504040204" pitchFamily="34" charset="0"/>
                <a:cs typeface="Verdana" panose="020B0604030504040204" pitchFamily="34" charset="0"/>
              </a:rPr>
              <a:t>steps</a:t>
            </a:r>
            <a:r>
              <a:rPr lang="es-ES" sz="2800" b="1" dirty="0" smtClean="0">
                <a:latin typeface="Verdana" panose="020B0604030504040204" pitchFamily="34" charset="0"/>
                <a:ea typeface="Verdana" panose="020B0604030504040204" pitchFamily="34" charset="0"/>
                <a:cs typeface="Verdana" panose="020B0604030504040204" pitchFamily="34" charset="0"/>
              </a:rPr>
              <a:t>:</a:t>
            </a:r>
            <a:endParaRPr lang="es-ES" sz="2800" b="1"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Ø"/>
              <a:defRPr/>
            </a:pPr>
            <a:r>
              <a:rPr lang="es-ES" b="1" u="sng" dirty="0" err="1">
                <a:latin typeface="Verdana" panose="020B0604030504040204" pitchFamily="34" charset="0"/>
                <a:ea typeface="Verdana" panose="020B0604030504040204" pitchFamily="34" charset="0"/>
                <a:cs typeface="Verdana" panose="020B0604030504040204" pitchFamily="34" charset="0"/>
              </a:rPr>
              <a:t>Pilot</a:t>
            </a:r>
            <a:r>
              <a:rPr lang="es-ES" b="1" u="sng" dirty="0">
                <a:latin typeface="Verdana" panose="020B0604030504040204" pitchFamily="34" charset="0"/>
                <a:ea typeface="Verdana" panose="020B0604030504040204" pitchFamily="34" charset="0"/>
                <a:cs typeface="Verdana" panose="020B0604030504040204" pitchFamily="34" charset="0"/>
              </a:rPr>
              <a:t> </a:t>
            </a:r>
            <a:r>
              <a:rPr lang="es-ES" b="1" u="sng" dirty="0" err="1">
                <a:latin typeface="Verdana" panose="020B0604030504040204" pitchFamily="34" charset="0"/>
                <a:ea typeface="Verdana" panose="020B0604030504040204" pitchFamily="34" charset="0"/>
                <a:cs typeface="Verdana" panose="020B0604030504040204" pitchFamily="34" charset="0"/>
              </a:rPr>
              <a:t>Initiative</a:t>
            </a:r>
            <a:r>
              <a:rPr lang="es-ES" b="1" u="sng" dirty="0">
                <a:latin typeface="Verdana" panose="020B0604030504040204" pitchFamily="34" charset="0"/>
                <a:ea typeface="Verdana" panose="020B0604030504040204" pitchFamily="34" charset="0"/>
                <a:cs typeface="Verdana" panose="020B0604030504040204" pitchFamily="34" charset="0"/>
              </a:rPr>
              <a:t> </a:t>
            </a:r>
            <a:r>
              <a:rPr lang="es-ES" b="1" dirty="0">
                <a:latin typeface="Verdana" panose="020B0604030504040204" pitchFamily="34" charset="0"/>
                <a:ea typeface="Verdana" panose="020B0604030504040204" pitchFamily="34" charset="0"/>
                <a:cs typeface="Verdana" panose="020B0604030504040204" pitchFamily="34" charset="0"/>
              </a:rPr>
              <a:t>"</a:t>
            </a:r>
            <a:r>
              <a:rPr lang="es-ES" b="1" i="1" dirty="0" err="1">
                <a:latin typeface="Verdana" panose="020B0604030504040204" pitchFamily="34" charset="0"/>
                <a:ea typeface="Verdana" panose="020B0604030504040204" pitchFamily="34" charset="0"/>
                <a:cs typeface="Verdana" panose="020B0604030504040204" pitchFamily="34" charset="0"/>
              </a:rPr>
              <a:t>Europe</a:t>
            </a:r>
            <a:r>
              <a:rPr lang="es-ES" b="1" i="1" dirty="0">
                <a:latin typeface="Verdana" panose="020B0604030504040204" pitchFamily="34" charset="0"/>
                <a:ea typeface="Verdana" panose="020B0604030504040204" pitchFamily="34" charset="0"/>
                <a:cs typeface="Verdana" panose="020B0604030504040204" pitchFamily="34" charset="0"/>
              </a:rPr>
              <a:t> </a:t>
            </a:r>
            <a:r>
              <a:rPr lang="es-ES" b="1" i="1" dirty="0" err="1">
                <a:latin typeface="Verdana" panose="020B0604030504040204" pitchFamily="34" charset="0"/>
                <a:ea typeface="Verdana" panose="020B0604030504040204" pitchFamily="34" charset="0"/>
                <a:cs typeface="Verdana" panose="020B0604030504040204" pitchFamily="34" charset="0"/>
              </a:rPr>
              <a:t>the</a:t>
            </a:r>
            <a:r>
              <a:rPr lang="es-ES" b="1" i="1" dirty="0">
                <a:latin typeface="Verdana" panose="020B0604030504040204" pitchFamily="34" charset="0"/>
                <a:ea typeface="Verdana" panose="020B0604030504040204" pitchFamily="34" charset="0"/>
                <a:cs typeface="Verdana" panose="020B0604030504040204" pitchFamily="34" charset="0"/>
              </a:rPr>
              <a:t> </a:t>
            </a:r>
            <a:r>
              <a:rPr lang="es-ES" b="1" i="1" dirty="0" err="1">
                <a:latin typeface="Verdana" panose="020B0604030504040204" pitchFamily="34" charset="0"/>
                <a:ea typeface="Verdana" panose="020B0604030504040204" pitchFamily="34" charset="0"/>
                <a:cs typeface="Verdana" panose="020B0604030504040204" pitchFamily="34" charset="0"/>
              </a:rPr>
              <a:t>best</a:t>
            </a:r>
            <a:r>
              <a:rPr lang="es-ES" b="1" i="1" dirty="0">
                <a:latin typeface="Verdana" panose="020B0604030504040204" pitchFamily="34" charset="0"/>
                <a:ea typeface="Verdana" panose="020B0604030504040204" pitchFamily="34" charset="0"/>
                <a:cs typeface="Verdana" panose="020B0604030504040204" pitchFamily="34" charset="0"/>
              </a:rPr>
              <a:t> </a:t>
            </a:r>
            <a:r>
              <a:rPr lang="es-ES" b="1" i="1" dirty="0" err="1">
                <a:latin typeface="Verdana" panose="020B0604030504040204" pitchFamily="34" charset="0"/>
                <a:ea typeface="Verdana" panose="020B0604030504040204" pitchFamily="34" charset="0"/>
                <a:cs typeface="Verdana" panose="020B0604030504040204" pitchFamily="34" charset="0"/>
              </a:rPr>
              <a:t>destination</a:t>
            </a:r>
            <a:r>
              <a:rPr lang="es-ES" b="1" i="1" dirty="0">
                <a:latin typeface="Verdana" panose="020B0604030504040204" pitchFamily="34" charset="0"/>
                <a:ea typeface="Verdana" panose="020B0604030504040204" pitchFamily="34" charset="0"/>
                <a:cs typeface="Verdana" panose="020B0604030504040204" pitchFamily="34" charset="0"/>
              </a:rPr>
              <a:t> </a:t>
            </a:r>
            <a:r>
              <a:rPr lang="es-ES" b="1" i="1" dirty="0" err="1">
                <a:latin typeface="Verdana" panose="020B0604030504040204" pitchFamily="34" charset="0"/>
                <a:ea typeface="Verdana" panose="020B0604030504040204" pitchFamily="34" charset="0"/>
                <a:cs typeface="Verdana" panose="020B0604030504040204" pitchFamily="34" charset="0"/>
              </a:rPr>
              <a:t>for</a:t>
            </a:r>
            <a:r>
              <a:rPr lang="es-ES" b="1" i="1" dirty="0">
                <a:latin typeface="Verdana" panose="020B0604030504040204" pitchFamily="34" charset="0"/>
                <a:ea typeface="Verdana" panose="020B0604030504040204" pitchFamily="34" charset="0"/>
                <a:cs typeface="Verdana" panose="020B0604030504040204" pitchFamily="34" charset="0"/>
              </a:rPr>
              <a:t> </a:t>
            </a:r>
            <a:r>
              <a:rPr lang="es-ES" b="1" i="1" dirty="0" err="1">
                <a:latin typeface="Verdana" panose="020B0604030504040204" pitchFamily="34" charset="0"/>
                <a:ea typeface="Verdana" panose="020B0604030504040204" pitchFamily="34" charset="0"/>
                <a:cs typeface="Verdana" panose="020B0604030504040204" pitchFamily="34" charset="0"/>
              </a:rPr>
              <a:t>Seniors</a:t>
            </a:r>
            <a:r>
              <a:rPr lang="es-ES" b="1" dirty="0">
                <a:latin typeface="Verdana" panose="020B0604030504040204" pitchFamily="34" charset="0"/>
                <a:ea typeface="Verdana" panose="020B0604030504040204" pitchFamily="34" charset="0"/>
                <a:cs typeface="Verdana" panose="020B0604030504040204" pitchFamily="34" charset="0"/>
              </a:rPr>
              <a:t>"</a:t>
            </a:r>
            <a:r>
              <a:rPr lang="es-ES" dirty="0">
                <a:latin typeface="Verdana" panose="020B0604030504040204" pitchFamily="34" charset="0"/>
                <a:ea typeface="Verdana" panose="020B0604030504040204" pitchFamily="34" charset="0"/>
                <a:cs typeface="Verdana" panose="020B0604030504040204" pitchFamily="34" charset="0"/>
              </a:rPr>
              <a:t> , </a:t>
            </a:r>
            <a:r>
              <a:rPr lang="es-ES" dirty="0" err="1">
                <a:latin typeface="Verdana" panose="020B0604030504040204" pitchFamily="34" charset="0"/>
                <a:ea typeface="Verdana" panose="020B0604030504040204" pitchFamily="34" charset="0"/>
                <a:cs typeface="Verdana" panose="020B0604030504040204" pitchFamily="34" charset="0"/>
              </a:rPr>
              <a:t>aiming</a:t>
            </a:r>
            <a:r>
              <a:rPr lang="es-ES" dirty="0">
                <a:latin typeface="Verdana" panose="020B0604030504040204" pitchFamily="34" charset="0"/>
                <a:ea typeface="Verdana" panose="020B0604030504040204" pitchFamily="34" charset="0"/>
                <a:cs typeface="Verdana" panose="020B0604030504040204" pitchFamily="34" charset="0"/>
              </a:rPr>
              <a:t> at </a:t>
            </a:r>
            <a:r>
              <a:rPr lang="en-GB" dirty="0">
                <a:solidFill>
                  <a:srgbClr val="000000">
                    <a:lumMod val="65000"/>
                    <a:lumOff val="35000"/>
                  </a:srgbClr>
                </a:solidFill>
                <a:latin typeface="Verdana" panose="020B0604030504040204" pitchFamily="34" charset="0"/>
                <a:ea typeface="Verdana" panose="020B0604030504040204" pitchFamily="34" charset="0"/>
                <a:cs typeface="Verdana" panose="020B0604030504040204" pitchFamily="34" charset="0"/>
              </a:rPr>
              <a:t>increasing senior tourist flows, during low/medium seasons, between European countries and/or from third countries. </a:t>
            </a:r>
            <a:endParaRPr lang="en-GB" dirty="0" smtClean="0">
              <a:solidFill>
                <a:srgbClr val="000000">
                  <a:lumMod val="65000"/>
                  <a:lumOff val="35000"/>
                </a:srgbClr>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Ø"/>
              <a:defRPr/>
            </a:pPr>
            <a:r>
              <a:rPr lang="es-ES" b="1" dirty="0" err="1" smtClean="0">
                <a:solidFill>
                  <a:srgbClr val="000000">
                    <a:lumMod val="65000"/>
                    <a:lumOff val="35000"/>
                  </a:srgbClr>
                </a:solidFill>
                <a:latin typeface="Verdana" panose="020B0604030504040204" pitchFamily="34" charset="0"/>
                <a:ea typeface="Verdana" panose="020B0604030504040204" pitchFamily="34" charset="0"/>
                <a:cs typeface="Verdana" panose="020B0604030504040204" pitchFamily="34" charset="0"/>
              </a:rPr>
              <a:t>European</a:t>
            </a:r>
            <a:r>
              <a:rPr lang="es-ES" dirty="0" smtClean="0">
                <a:solidFill>
                  <a:srgbClr val="000000">
                    <a:lumMod val="65000"/>
                    <a:lumOff val="35000"/>
                  </a:srgbClr>
                </a:solidFill>
                <a:latin typeface="Verdana" panose="020B0604030504040204" pitchFamily="34" charset="0"/>
                <a:ea typeface="Verdana" panose="020B0604030504040204" pitchFamily="34" charset="0"/>
                <a:cs typeface="Verdana" panose="020B0604030504040204" pitchFamily="34" charset="0"/>
              </a:rPr>
              <a:t> and </a:t>
            </a:r>
            <a:r>
              <a:rPr lang="es-ES" b="1" dirty="0" smtClean="0">
                <a:solidFill>
                  <a:srgbClr val="000000">
                    <a:lumMod val="65000"/>
                    <a:lumOff val="35000"/>
                  </a:srgbClr>
                </a:solidFill>
                <a:latin typeface="Verdana" panose="020B0604030504040204" pitchFamily="34" charset="0"/>
                <a:ea typeface="Verdana" panose="020B0604030504040204" pitchFamily="34" charset="0"/>
                <a:cs typeface="Verdana" panose="020B0604030504040204" pitchFamily="34" charset="0"/>
              </a:rPr>
              <a:t>International </a:t>
            </a:r>
            <a:r>
              <a:rPr lang="es-ES" dirty="0" err="1" smtClean="0">
                <a:solidFill>
                  <a:srgbClr val="000000">
                    <a:lumMod val="65000"/>
                    <a:lumOff val="35000"/>
                  </a:srgbClr>
                </a:solidFill>
                <a:latin typeface="Verdana" panose="020B0604030504040204" pitchFamily="34" charset="0"/>
                <a:ea typeface="Verdana" panose="020B0604030504040204" pitchFamily="34" charset="0"/>
                <a:cs typeface="Verdana" panose="020B0604030504040204" pitchFamily="34" charset="0"/>
              </a:rPr>
              <a:t>dimension</a:t>
            </a:r>
            <a:r>
              <a:rPr lang="es-ES" dirty="0" smtClean="0">
                <a:solidFill>
                  <a:srgbClr val="000000">
                    <a:lumMod val="65000"/>
                    <a:lumOff val="35000"/>
                  </a:srgbClr>
                </a:solidFill>
                <a:latin typeface="Verdana" panose="020B0604030504040204" pitchFamily="34" charset="0"/>
                <a:ea typeface="Verdana" panose="020B0604030504040204" pitchFamily="34" charset="0"/>
                <a:cs typeface="Verdana" panose="020B0604030504040204" pitchFamily="34" charset="0"/>
              </a:rPr>
              <a:t>.</a:t>
            </a:r>
            <a:endParaRPr lang="es-ES"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Ø"/>
              <a:defRPr/>
            </a:pPr>
            <a:r>
              <a:rPr lang="es-ES" b="1" u="sng" dirty="0">
                <a:latin typeface="Verdana" panose="020B0604030504040204" pitchFamily="34" charset="0"/>
                <a:ea typeface="Verdana" panose="020B0604030504040204" pitchFamily="34" charset="0"/>
                <a:cs typeface="Verdana" panose="020B0604030504040204" pitchFamily="34" charset="0"/>
              </a:rPr>
              <a:t>1st </a:t>
            </a:r>
            <a:r>
              <a:rPr lang="es-ES" b="1" u="sng" dirty="0" err="1">
                <a:latin typeface="Verdana" panose="020B0604030504040204" pitchFamily="34" charset="0"/>
                <a:ea typeface="Verdana" panose="020B0604030504040204" pitchFamily="34" charset="0"/>
                <a:cs typeface="Verdana" panose="020B0604030504040204" pitchFamily="34" charset="0"/>
              </a:rPr>
              <a:t>Workshop</a:t>
            </a:r>
            <a:r>
              <a:rPr lang="es-ES" b="1" u="sng" dirty="0">
                <a:latin typeface="Verdana" panose="020B0604030504040204" pitchFamily="34" charset="0"/>
                <a:ea typeface="Verdana" panose="020B0604030504040204" pitchFamily="34" charset="0"/>
                <a:cs typeface="Verdana" panose="020B0604030504040204" pitchFamily="34" charset="0"/>
              </a:rPr>
              <a:t> </a:t>
            </a:r>
            <a:r>
              <a:rPr lang="es-ES" b="1" u="sng" dirty="0" err="1">
                <a:latin typeface="Verdana" panose="020B0604030504040204" pitchFamily="34" charset="0"/>
                <a:ea typeface="Verdana" panose="020B0604030504040204" pitchFamily="34" charset="0"/>
                <a:cs typeface="Verdana" panose="020B0604030504040204" pitchFamily="34" charset="0"/>
              </a:rPr>
              <a:t>on</a:t>
            </a:r>
            <a:r>
              <a:rPr lang="es-ES" b="1" u="sng" dirty="0">
                <a:latin typeface="Verdana" panose="020B0604030504040204" pitchFamily="34" charset="0"/>
                <a:ea typeface="Verdana" panose="020B0604030504040204" pitchFamily="34" charset="0"/>
                <a:cs typeface="Verdana" panose="020B0604030504040204" pitchFamily="34" charset="0"/>
              </a:rPr>
              <a:t> </a:t>
            </a:r>
            <a:r>
              <a:rPr lang="es-ES" b="1" u="sng" dirty="0" err="1">
                <a:latin typeface="Verdana" panose="020B0604030504040204" pitchFamily="34" charset="0"/>
                <a:ea typeface="Verdana" panose="020B0604030504040204" pitchFamily="34" charset="0"/>
                <a:cs typeface="Verdana" panose="020B0604030504040204" pitchFamily="34" charset="0"/>
              </a:rPr>
              <a:t>seniors</a:t>
            </a:r>
            <a:r>
              <a:rPr lang="es-ES" b="1" dirty="0">
                <a:latin typeface="Verdana" panose="020B0604030504040204" pitchFamily="34" charset="0"/>
                <a:ea typeface="Verdana" panose="020B0604030504040204" pitchFamily="34" charset="0"/>
                <a:cs typeface="Verdana" panose="020B0604030504040204" pitchFamily="34" charset="0"/>
              </a:rPr>
              <a:t>, </a:t>
            </a:r>
            <a:r>
              <a:rPr lang="es-ES" dirty="0" err="1">
                <a:latin typeface="Verdana" panose="020B0604030504040204" pitchFamily="34" charset="0"/>
                <a:ea typeface="Verdana" panose="020B0604030504040204" pitchFamily="34" charset="0"/>
                <a:cs typeface="Verdana" panose="020B0604030504040204" pitchFamily="34" charset="0"/>
              </a:rPr>
              <a:t>Bruxelles</a:t>
            </a:r>
            <a:r>
              <a:rPr lang="es-ES" dirty="0">
                <a:latin typeface="Verdana" panose="020B0604030504040204" pitchFamily="34" charset="0"/>
                <a:ea typeface="Verdana" panose="020B0604030504040204" pitchFamily="34" charset="0"/>
                <a:cs typeface="Verdana" panose="020B0604030504040204" pitchFamily="34" charset="0"/>
              </a:rPr>
              <a:t>, </a:t>
            </a:r>
            <a:r>
              <a:rPr lang="es-ES" dirty="0" err="1">
                <a:latin typeface="Verdana" panose="020B0604030504040204" pitchFamily="34" charset="0"/>
                <a:ea typeface="Verdana" panose="020B0604030504040204" pitchFamily="34" charset="0"/>
                <a:cs typeface="Verdana" panose="020B0604030504040204" pitchFamily="34" charset="0"/>
              </a:rPr>
              <a:t>on</a:t>
            </a:r>
            <a:r>
              <a:rPr lang="es-ES" dirty="0">
                <a:latin typeface="Verdana" panose="020B0604030504040204" pitchFamily="34" charset="0"/>
                <a:ea typeface="Verdana" panose="020B0604030504040204" pitchFamily="34" charset="0"/>
                <a:cs typeface="Verdana" panose="020B0604030504040204" pitchFamily="34" charset="0"/>
              </a:rPr>
              <a:t> 5th </a:t>
            </a:r>
            <a:r>
              <a:rPr lang="es-ES" dirty="0" err="1">
                <a:latin typeface="Verdana" panose="020B0604030504040204" pitchFamily="34" charset="0"/>
                <a:ea typeface="Verdana" panose="020B0604030504040204" pitchFamily="34" charset="0"/>
                <a:cs typeface="Verdana" panose="020B0604030504040204" pitchFamily="34" charset="0"/>
              </a:rPr>
              <a:t>December</a:t>
            </a:r>
            <a:r>
              <a:rPr lang="es-ES" dirty="0">
                <a:latin typeface="Verdana" panose="020B0604030504040204" pitchFamily="34" charset="0"/>
                <a:ea typeface="Verdana" panose="020B0604030504040204" pitchFamily="34" charset="0"/>
                <a:cs typeface="Verdana" panose="020B0604030504040204" pitchFamily="34" charset="0"/>
              </a:rPr>
              <a:t> 2013</a:t>
            </a:r>
          </a:p>
          <a:p>
            <a:pPr>
              <a:defRPr/>
            </a:pPr>
            <a:endParaRPr lang="en-GB" dirty="0"/>
          </a:p>
        </p:txBody>
      </p:sp>
      <p:sp>
        <p:nvSpPr>
          <p:cNvPr id="4" name="Slide Number Placeholder 3"/>
          <p:cNvSpPr>
            <a:spLocks noGrp="1"/>
          </p:cNvSpPr>
          <p:nvPr>
            <p:ph type="sldNum" sz="quarter" idx="11"/>
          </p:nvPr>
        </p:nvSpPr>
        <p:spPr/>
        <p:txBody>
          <a:bodyPr/>
          <a:lstStyle/>
          <a:p>
            <a:pPr>
              <a:defRPr/>
            </a:pPr>
            <a:fld id="{E7D41A6A-FDFE-423D-9BA7-548E5141177B}" type="slidenum">
              <a:rPr lang="it-IT" smtClean="0"/>
              <a:pPr>
                <a:defRPr/>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254000" y="1333500"/>
            <a:ext cx="8775700" cy="1076325"/>
          </a:xfrm>
        </p:spPr>
        <p:txBody>
          <a:bodyPr/>
          <a:lstStyle/>
          <a:p>
            <a:pPr algn="ctr"/>
            <a:r>
              <a:rPr lang="en-GB" altLang="en-US" sz="3200" smtClean="0">
                <a:latin typeface="Verdana" pitchFamily="34" charset="0"/>
              </a:rPr>
              <a:t>Accessibility</a:t>
            </a:r>
            <a:endParaRPr lang="fr-BE" altLang="en-US" sz="3200" smtClean="0">
              <a:latin typeface="Verdana" pitchFamily="34" charset="0"/>
            </a:endParaRPr>
          </a:p>
        </p:txBody>
      </p:sp>
      <p:sp>
        <p:nvSpPr>
          <p:cNvPr id="43011" name="Espace réservé du contenu 2"/>
          <p:cNvSpPr>
            <a:spLocks noGrp="1"/>
          </p:cNvSpPr>
          <p:nvPr>
            <p:ph idx="1"/>
          </p:nvPr>
        </p:nvSpPr>
        <p:spPr>
          <a:xfrm>
            <a:off x="76200" y="2357438"/>
            <a:ext cx="5448300" cy="4129087"/>
          </a:xfrm>
        </p:spPr>
        <p:txBody>
          <a:bodyPr/>
          <a:lstStyle/>
          <a:p>
            <a:pPr marL="485775">
              <a:lnSpc>
                <a:spcPct val="100000"/>
              </a:lnSpc>
              <a:spcBef>
                <a:spcPct val="0"/>
              </a:spcBef>
              <a:buFont typeface="Wingdings" pitchFamily="2" charset="2"/>
              <a:buChar char="Ø"/>
            </a:pPr>
            <a:r>
              <a:rPr lang="es-ES" altLang="en-US" sz="2000" b="1" smtClean="0">
                <a:solidFill>
                  <a:srgbClr val="595959"/>
                </a:solidFill>
                <a:latin typeface="Verdana" pitchFamily="34" charset="0"/>
              </a:rPr>
              <a:t>Accessible Tourism/Senior</a:t>
            </a:r>
          </a:p>
          <a:p>
            <a:pPr marL="885825" lvl="1">
              <a:lnSpc>
                <a:spcPct val="100000"/>
              </a:lnSpc>
              <a:spcBef>
                <a:spcPct val="0"/>
              </a:spcBef>
              <a:buFont typeface="Wingdings" pitchFamily="2" charset="2"/>
              <a:buChar char="Ø"/>
            </a:pPr>
            <a:endParaRPr lang="es-ES" altLang="en-US" sz="1800" b="1" smtClean="0">
              <a:solidFill>
                <a:srgbClr val="595959"/>
              </a:solidFill>
              <a:latin typeface="Verdana" pitchFamily="34" charset="0"/>
            </a:endParaRPr>
          </a:p>
          <a:p>
            <a:pPr marL="885825" lvl="1" algn="just">
              <a:lnSpc>
                <a:spcPct val="100000"/>
              </a:lnSpc>
              <a:spcBef>
                <a:spcPts val="600"/>
              </a:spcBef>
              <a:spcAft>
                <a:spcPts val="600"/>
              </a:spcAft>
              <a:buFont typeface="Wingdings" pitchFamily="2" charset="2"/>
              <a:buChar char="Ø"/>
            </a:pPr>
            <a:r>
              <a:rPr lang="es-ES" altLang="en-US" sz="1800" smtClean="0">
                <a:solidFill>
                  <a:srgbClr val="595959"/>
                </a:solidFill>
                <a:latin typeface="Verdana" pitchFamily="34" charset="0"/>
              </a:rPr>
              <a:t>80 million people with disability in EU</a:t>
            </a:r>
          </a:p>
          <a:p>
            <a:pPr marL="885825" lvl="1" algn="just">
              <a:lnSpc>
                <a:spcPct val="100000"/>
              </a:lnSpc>
              <a:spcBef>
                <a:spcPts val="600"/>
              </a:spcBef>
              <a:spcAft>
                <a:spcPts val="600"/>
              </a:spcAft>
              <a:buFont typeface="Wingdings" pitchFamily="2" charset="2"/>
              <a:buChar char="Ø"/>
            </a:pPr>
            <a:r>
              <a:rPr lang="es-ES" altLang="en-US" sz="1800" smtClean="0">
                <a:solidFill>
                  <a:srgbClr val="595959"/>
                </a:solidFill>
                <a:latin typeface="Verdana" pitchFamily="34" charset="0"/>
              </a:rPr>
              <a:t>¾ of disable citizens are over 55 years old</a:t>
            </a:r>
          </a:p>
          <a:p>
            <a:pPr marL="885825" lvl="1" algn="just">
              <a:lnSpc>
                <a:spcPct val="100000"/>
              </a:lnSpc>
              <a:spcBef>
                <a:spcPts val="600"/>
              </a:spcBef>
              <a:spcAft>
                <a:spcPts val="600"/>
              </a:spcAft>
              <a:buFont typeface="Wingdings" pitchFamily="2" charset="2"/>
              <a:buChar char="Ø"/>
            </a:pPr>
            <a:r>
              <a:rPr lang="es-ES" altLang="en-US" sz="1800" b="1" smtClean="0">
                <a:solidFill>
                  <a:srgbClr val="595959"/>
                </a:solidFill>
                <a:latin typeface="Verdana" pitchFamily="34" charset="0"/>
              </a:rPr>
              <a:t>Potential market</a:t>
            </a:r>
            <a:r>
              <a:rPr lang="es-ES" altLang="en-US" sz="1800" smtClean="0">
                <a:solidFill>
                  <a:srgbClr val="595959"/>
                </a:solidFill>
                <a:latin typeface="Verdana" pitchFamily="34" charset="0"/>
              </a:rPr>
              <a:t>: 100 to 110 million tourists (elderly and disabled) with accesibility requirements.</a:t>
            </a:r>
          </a:p>
          <a:p>
            <a:pPr marL="885825" lvl="1" algn="just">
              <a:lnSpc>
                <a:spcPct val="100000"/>
              </a:lnSpc>
              <a:spcBef>
                <a:spcPts val="600"/>
              </a:spcBef>
              <a:spcAft>
                <a:spcPts val="600"/>
              </a:spcAft>
              <a:buFont typeface="Wingdings" pitchFamily="2" charset="2"/>
              <a:buChar char="Ø"/>
            </a:pPr>
            <a:r>
              <a:rPr lang="en-GB" altLang="en-US" sz="1800" smtClean="0">
                <a:solidFill>
                  <a:srgbClr val="595959"/>
                </a:solidFill>
                <a:latin typeface="Verdana" pitchFamily="34" charset="0"/>
              </a:rPr>
              <a:t>Indirectly: 130-140 million more tourists per year, with an additional turnover of approximately 90-160 billion € per year</a:t>
            </a:r>
            <a:endParaRPr lang="es-ES" altLang="en-US" sz="1800" smtClean="0">
              <a:solidFill>
                <a:srgbClr val="595959"/>
              </a:solidFill>
              <a:latin typeface="Verdana" pitchFamily="34" charset="0"/>
            </a:endParaRPr>
          </a:p>
        </p:txBody>
      </p:sp>
      <p:sp>
        <p:nvSpPr>
          <p:cNvPr id="5" name="Espace réservé du numéro de diapositive 4"/>
          <p:cNvSpPr>
            <a:spLocks noGrp="1"/>
          </p:cNvSpPr>
          <p:nvPr>
            <p:ph type="sldNum" sz="quarter" idx="11"/>
          </p:nvPr>
        </p:nvSpPr>
        <p:spPr/>
        <p:txBody>
          <a:bodyPr/>
          <a:lstStyle/>
          <a:p>
            <a:pPr>
              <a:defRPr/>
            </a:pPr>
            <a:fld id="{8AB78BB0-DCC6-450F-AD59-0C8E3AC7BD9C}" type="slidenum">
              <a:rPr lang="it-IT" smtClean="0"/>
              <a:pPr>
                <a:defRPr/>
              </a:pPr>
              <a:t>19</a:t>
            </a:fld>
            <a:endParaRPr lang="it-IT"/>
          </a:p>
        </p:txBody>
      </p:sp>
      <p:sp>
        <p:nvSpPr>
          <p:cNvPr id="43013" name="Espace réservé du contenu 2"/>
          <p:cNvSpPr txBox="1">
            <a:spLocks/>
          </p:cNvSpPr>
          <p:nvPr/>
        </p:nvSpPr>
        <p:spPr bwMode="auto">
          <a:xfrm>
            <a:off x="295275" y="2228850"/>
            <a:ext cx="8331200" cy="257175"/>
          </a:xfrm>
          <a:prstGeom prst="rect">
            <a:avLst/>
          </a:prstGeom>
          <a:noFill/>
          <a:ln w="9525">
            <a:noFill/>
            <a:miter lim="800000"/>
            <a:headEnd/>
            <a:tailEnd/>
          </a:ln>
        </p:spPr>
        <p:txBody>
          <a:bodyPr/>
          <a:lstStyle/>
          <a:p>
            <a:pPr algn="just" eaLnBrk="0" hangingPunct="0">
              <a:lnSpc>
                <a:spcPct val="120000"/>
              </a:lnSpc>
              <a:spcBef>
                <a:spcPct val="20000"/>
              </a:spcBef>
              <a:buClr>
                <a:srgbClr val="0F5494"/>
              </a:buClr>
              <a:buSzPct val="110000"/>
              <a:buFont typeface="Arial" charset="0"/>
              <a:buNone/>
            </a:pPr>
            <a:endParaRPr lang="fr-BE" altLang="en-US" sz="2400" b="0" i="0">
              <a:solidFill>
                <a:srgbClr val="595959"/>
              </a:solidFill>
              <a:latin typeface="Verdana" pitchFamily="34" charset="0"/>
            </a:endParaRPr>
          </a:p>
        </p:txBody>
      </p:sp>
      <p:pic>
        <p:nvPicPr>
          <p:cNvPr id="4813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05488" y="3086100"/>
            <a:ext cx="2671762"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485775" y="863600"/>
            <a:ext cx="8229600" cy="1749425"/>
          </a:xfrm>
        </p:spPr>
        <p:txBody>
          <a:bodyPr/>
          <a:lstStyle/>
          <a:p>
            <a:r>
              <a:rPr lang="es-ES" altLang="en-US" sz="3200" b="1" smtClean="0">
                <a:solidFill>
                  <a:schemeClr val="tx2"/>
                </a:solidFill>
                <a:latin typeface="Verdana" pitchFamily="34" charset="0"/>
                <a:ea typeface="ＭＳ Ｐゴシック" pitchFamily="34" charset="-128"/>
              </a:rPr>
              <a:t>Tourism in the EU</a:t>
            </a:r>
          </a:p>
        </p:txBody>
      </p:sp>
      <p:sp>
        <p:nvSpPr>
          <p:cNvPr id="23555" name="Content Placeholder 3"/>
          <p:cNvSpPr>
            <a:spLocks noGrp="1"/>
          </p:cNvSpPr>
          <p:nvPr>
            <p:ph idx="1"/>
          </p:nvPr>
        </p:nvSpPr>
        <p:spPr>
          <a:xfrm>
            <a:off x="444500" y="2263775"/>
            <a:ext cx="8229600" cy="3633788"/>
          </a:xfrm>
        </p:spPr>
        <p:txBody>
          <a:bodyPr/>
          <a:lstStyle/>
          <a:p>
            <a:pPr algn="just" eaLnBrk="1" hangingPunct="1">
              <a:buFont typeface="Wingdings" panose="05000000000000000000" pitchFamily="2" charset="2"/>
              <a:buChar char="Ø"/>
              <a:defRPr/>
            </a:pPr>
            <a:r>
              <a:rPr lang="es-AR" altLang="en-US" sz="2800" b="1" u="sng" dirty="0" smtClean="0">
                <a:solidFill>
                  <a:srgbClr val="595959"/>
                </a:solidFill>
                <a:latin typeface="Verdana" panose="020B0604030504040204" pitchFamily="34" charset="0"/>
                <a:ea typeface="Verdana" panose="020B0604030504040204" pitchFamily="34" charset="0"/>
                <a:cs typeface="Verdana" panose="020B0604030504040204" pitchFamily="34" charset="0"/>
              </a:rPr>
              <a:t>Cross-</a:t>
            </a:r>
            <a:r>
              <a:rPr lang="es-AR" altLang="en-US" sz="2800" b="1" u="sng"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cutting</a:t>
            </a:r>
            <a:endPar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buFont typeface="Wingdings" panose="05000000000000000000" pitchFamily="2" charset="2"/>
              <a:buChar char="Ø"/>
              <a:defRPr/>
            </a:pPr>
            <a:r>
              <a:rPr lang="es-AR" altLang="en-US" sz="2800" b="1" u="sng"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Transnational</a:t>
            </a:r>
            <a:r>
              <a:rPr lang="es-AR" altLang="en-US" sz="2800" b="1"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sector</a:t>
            </a:r>
            <a:endParaRPr lang="es-AR" altLang="en-US" sz="2800" b="1" dirty="0" smtClean="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buFont typeface="Wingdings" panose="05000000000000000000" pitchFamily="2" charset="2"/>
              <a:buChar char="Ø"/>
              <a:defRPr/>
            </a:pPr>
            <a:r>
              <a:rPr lang="es-AR" altLang="en-US" sz="2800" b="1" u="sng"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Fragmented</a:t>
            </a:r>
            <a:r>
              <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sector </a:t>
            </a:r>
          </a:p>
          <a:p>
            <a:pPr algn="just" eaLnBrk="1" hangingPunct="1">
              <a:buFont typeface="Wingdings" panose="05000000000000000000" pitchFamily="2" charset="2"/>
              <a:buChar char="Ø"/>
              <a:defRPr/>
            </a:pPr>
            <a:r>
              <a:rPr lang="es-AR" altLang="en-US" sz="2800"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Mainly</a:t>
            </a:r>
            <a:r>
              <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AR" altLang="en-US" sz="2800" b="1" u="sng"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SMEs</a:t>
            </a:r>
            <a:endParaRPr lang="es-AR" altLang="en-US" sz="2800" b="1" u="sng" dirty="0" smtClean="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buFont typeface="Wingdings" panose="05000000000000000000" pitchFamily="2" charset="2"/>
              <a:buChar char="Ø"/>
              <a:defRPr/>
            </a:pPr>
            <a:r>
              <a:rPr lang="es-AR" altLang="en-US" sz="2800"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Contributes</a:t>
            </a:r>
            <a:r>
              <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AR" altLang="en-US" sz="2800"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to</a:t>
            </a:r>
            <a:r>
              <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AR" altLang="en-US" sz="2800" b="1" u="sng"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other</a:t>
            </a:r>
            <a:r>
              <a:rPr lang="es-AR" altLang="en-US" sz="2800" b="1" u="sng"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a:t>
            </a:r>
          </a:p>
          <a:p>
            <a:pPr marL="0" indent="0" algn="just" eaLnBrk="1" hangingPunct="1">
              <a:buFont typeface="Arial" pitchFamily="34" charset="0"/>
              <a:buNone/>
              <a:defRPr/>
            </a:pPr>
            <a:r>
              <a:rPr lang="es-AR" altLang="en-US" sz="2800" b="1" u="sng"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key</a:t>
            </a:r>
            <a:r>
              <a:rPr lang="es-AR" altLang="en-US" sz="2800" b="1" u="sng"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AR" altLang="en-US" sz="2800" b="1" u="sng"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objectives</a:t>
            </a:r>
            <a:r>
              <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of </a:t>
            </a:r>
            <a:r>
              <a:rPr lang="es-AR" altLang="en-US" sz="2800" dirty="0" err="1" smtClean="0">
                <a:solidFill>
                  <a:srgbClr val="595959"/>
                </a:solidFill>
                <a:latin typeface="Verdana" panose="020B0604030504040204" pitchFamily="34" charset="0"/>
                <a:ea typeface="Verdana" panose="020B0604030504040204" pitchFamily="34" charset="0"/>
                <a:cs typeface="Verdana" panose="020B0604030504040204" pitchFamily="34" charset="0"/>
              </a:rPr>
              <a:t>the</a:t>
            </a:r>
            <a:r>
              <a:rPr lang="es-AR" altLang="en-US" sz="2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 EU</a:t>
            </a:r>
          </a:p>
          <a:p>
            <a:pPr>
              <a:buFontTx/>
              <a:buChar char="•"/>
              <a:defRPr/>
            </a:pPr>
            <a:endParaRPr lang="en-GB" altLang="en-US" sz="1800" dirty="0" smtClean="0"/>
          </a:p>
        </p:txBody>
      </p:sp>
      <p:pic>
        <p:nvPicPr>
          <p:cNvPr id="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b="30257"/>
          <a:stretch>
            <a:fillRect/>
          </a:stretch>
        </p:blipFill>
        <p:spPr bwMode="auto">
          <a:xfrm>
            <a:off x="5313781" y="2613661"/>
            <a:ext cx="3204528" cy="1960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25605" name="Slide Number Placeholder 1"/>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D38897C-3871-4C3B-B277-0FB7770F2E5B}" type="slidenum">
              <a:rPr lang="it-IT" altLang="en-US" smtClean="0"/>
              <a:pPr/>
              <a:t>2</a:t>
            </a:fld>
            <a:endParaRPr lang="it-IT"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887413"/>
            <a:ext cx="8229600" cy="1331912"/>
          </a:xfrm>
        </p:spPr>
        <p:txBody>
          <a:bodyPr/>
          <a:lstStyle/>
          <a:p>
            <a:pPr algn="ctr"/>
            <a:r>
              <a:rPr lang="en-GB" altLang="en-US" sz="3200" smtClean="0">
                <a:latin typeface="Verdana" pitchFamily="34" charset="0"/>
              </a:rPr>
              <a:t>Accessibility</a:t>
            </a:r>
          </a:p>
        </p:txBody>
      </p:sp>
      <p:sp>
        <p:nvSpPr>
          <p:cNvPr id="3" name="Content Placeholder 2"/>
          <p:cNvSpPr>
            <a:spLocks noGrp="1"/>
          </p:cNvSpPr>
          <p:nvPr>
            <p:ph idx="1"/>
          </p:nvPr>
        </p:nvSpPr>
        <p:spPr>
          <a:xfrm>
            <a:off x="444500" y="1928813"/>
            <a:ext cx="8229600" cy="4217987"/>
          </a:xfrm>
        </p:spPr>
        <p:txBody>
          <a:bodyPr/>
          <a:lstStyle/>
          <a:p>
            <a:pPr algn="just">
              <a:buFont typeface="Wingdings" panose="05000000000000000000" pitchFamily="2" charset="2"/>
              <a:buChar char="Ø"/>
              <a:defRPr/>
            </a:pPr>
            <a:r>
              <a:rPr lang="en-GB" sz="1800" b="1" dirty="0">
                <a:latin typeface="Verdana" panose="020B0604030504040204" pitchFamily="34" charset="0"/>
                <a:ea typeface="Verdana" panose="020B0604030504040204" pitchFamily="34" charset="0"/>
                <a:cs typeface="Verdana" panose="020B0604030504040204" pitchFamily="34" charset="0"/>
              </a:rPr>
              <a:t>Preparatory Action (PA) “Tourism accessibility for all</a:t>
            </a:r>
            <a:r>
              <a:rPr lang="en-GB" sz="1800" b="1" dirty="0" smtClean="0">
                <a:latin typeface="Verdana" panose="020B0604030504040204" pitchFamily="34" charset="0"/>
                <a:ea typeface="Verdana" panose="020B0604030504040204" pitchFamily="34" charset="0"/>
                <a:cs typeface="Verdana" panose="020B0604030504040204" pitchFamily="34" charset="0"/>
              </a:rPr>
              <a:t>” (2012-2014)</a:t>
            </a:r>
          </a:p>
          <a:p>
            <a:pPr algn="just">
              <a:buFont typeface="Wingdings" panose="05000000000000000000" pitchFamily="2" charset="2"/>
              <a:buChar char="Ø"/>
              <a:defRPr/>
            </a:pPr>
            <a:r>
              <a:rPr lang="en-GB" sz="1800" b="1" dirty="0">
                <a:latin typeface="Verdana" panose="020B0604030504040204" pitchFamily="34" charset="0"/>
                <a:ea typeface="Verdana" panose="020B0604030504040204" pitchFamily="34" charset="0"/>
                <a:cs typeface="Verdana" panose="020B0604030504040204" pitchFamily="34" charset="0"/>
              </a:rPr>
              <a:t>T</a:t>
            </a:r>
            <a:r>
              <a:rPr lang="en-GB" sz="1800" b="1" dirty="0" smtClean="0">
                <a:latin typeface="Verdana" panose="020B0604030504040204" pitchFamily="34" charset="0"/>
                <a:ea typeface="Verdana" panose="020B0604030504040204" pitchFamily="34" charset="0"/>
                <a:cs typeface="Verdana" panose="020B0604030504040204" pitchFamily="34" charset="0"/>
              </a:rPr>
              <a:t>hree studies in 2012 </a:t>
            </a:r>
            <a:r>
              <a:rPr lang="en-GB" sz="1800" dirty="0" smtClean="0">
                <a:latin typeface="Verdana" panose="020B0604030504040204" pitchFamily="34" charset="0"/>
                <a:ea typeface="Verdana" panose="020B0604030504040204" pitchFamily="34" charset="0"/>
                <a:cs typeface="Verdana" panose="020B0604030504040204" pitchFamily="34" charset="0"/>
              </a:rPr>
              <a:t>to be completed in 2014:</a:t>
            </a:r>
          </a:p>
          <a:p>
            <a:pPr lvl="1" algn="just">
              <a:defRPr/>
            </a:pPr>
            <a:r>
              <a:rPr lang="en-GB" sz="1800" dirty="0">
                <a:latin typeface="Verdana" panose="020B0604030504040204" pitchFamily="34" charset="0"/>
                <a:ea typeface="Verdana" panose="020B0604030504040204" pitchFamily="34" charset="0"/>
                <a:cs typeface="Verdana" panose="020B0604030504040204" pitchFamily="34" charset="0"/>
              </a:rPr>
              <a:t>to assess the economic impact of accessible tourism and the evolution of the demand, </a:t>
            </a:r>
          </a:p>
          <a:p>
            <a:pPr lvl="1" algn="just">
              <a:defRPr/>
            </a:pPr>
            <a:r>
              <a:rPr lang="en-GB" sz="1800" dirty="0">
                <a:latin typeface="Verdana" panose="020B0604030504040204" pitchFamily="34" charset="0"/>
                <a:ea typeface="Verdana" panose="020B0604030504040204" pitchFamily="34" charset="0"/>
                <a:cs typeface="Verdana" panose="020B0604030504040204" pitchFamily="34" charset="0"/>
              </a:rPr>
              <a:t>to screen the supply of tourism </a:t>
            </a:r>
            <a:r>
              <a:rPr lang="en-GB" sz="1800" dirty="0" smtClean="0">
                <a:latin typeface="Verdana" panose="020B0604030504040204" pitchFamily="34" charset="0"/>
                <a:ea typeface="Verdana" panose="020B0604030504040204" pitchFamily="34" charset="0"/>
                <a:cs typeface="Verdana" panose="020B0604030504040204" pitchFamily="34" charset="0"/>
              </a:rPr>
              <a:t>services, </a:t>
            </a:r>
          </a:p>
          <a:p>
            <a:pPr lvl="1" algn="just">
              <a:defRPr/>
            </a:pPr>
            <a:r>
              <a:rPr lang="en-GB" sz="1800" dirty="0" smtClean="0">
                <a:latin typeface="Verdana" panose="020B0604030504040204" pitchFamily="34" charset="0"/>
                <a:ea typeface="Verdana" panose="020B0604030504040204" pitchFamily="34" charset="0"/>
                <a:cs typeface="Verdana" panose="020B0604030504040204" pitchFamily="34" charset="0"/>
              </a:rPr>
              <a:t>to </a:t>
            </a:r>
            <a:r>
              <a:rPr lang="en-GB" sz="1800" dirty="0">
                <a:latin typeface="Verdana" panose="020B0604030504040204" pitchFamily="34" charset="0"/>
                <a:ea typeface="Verdana" panose="020B0604030504040204" pitchFamily="34" charset="0"/>
                <a:cs typeface="Verdana" panose="020B0604030504040204" pitchFamily="34" charset="0"/>
              </a:rPr>
              <a:t>identify the necessary skills and competences for tourism staff and professionals. </a:t>
            </a:r>
            <a:endParaRPr lang="en-GB" sz="18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Ø"/>
              <a:defRPr/>
            </a:pPr>
            <a:r>
              <a:rPr lang="en-GB" sz="1800" b="1" dirty="0" smtClean="0">
                <a:latin typeface="Verdana" panose="020B0604030504040204" pitchFamily="34" charset="0"/>
                <a:ea typeface="Verdana" panose="020B0604030504040204" pitchFamily="34" charset="0"/>
                <a:cs typeface="Verdana" panose="020B0604030504040204" pitchFamily="34" charset="0"/>
              </a:rPr>
              <a:t>European </a:t>
            </a:r>
            <a:r>
              <a:rPr lang="en-GB" sz="1800" b="1" dirty="0">
                <a:latin typeface="Verdana" panose="020B0604030504040204" pitchFamily="34" charset="0"/>
                <a:ea typeface="Verdana" panose="020B0604030504040204" pitchFamily="34" charset="0"/>
                <a:cs typeface="Verdana" panose="020B0604030504040204" pitchFamily="34" charset="0"/>
              </a:rPr>
              <a:t>Excellence Award for Accessible Tourism</a:t>
            </a:r>
            <a:r>
              <a:rPr lang="en-GB" sz="1800" dirty="0">
                <a:latin typeface="Verdana" panose="020B0604030504040204" pitchFamily="34" charset="0"/>
                <a:ea typeface="Verdana" panose="020B0604030504040204" pitchFamily="34" charset="0"/>
                <a:cs typeface="Verdana" panose="020B0604030504040204" pitchFamily="34" charset="0"/>
              </a:rPr>
              <a:t>, aimed at rewarding operators in the tourism sector which have made accessibility an element of their competitiveness. The winners will be proclaimed in </a:t>
            </a:r>
            <a:r>
              <a:rPr lang="en-GB" sz="1800" dirty="0" smtClean="0">
                <a:latin typeface="Verdana" panose="020B0604030504040204" pitchFamily="34" charset="0"/>
                <a:ea typeface="Verdana" panose="020B0604030504040204" pitchFamily="34" charset="0"/>
                <a:cs typeface="Verdana" panose="020B0604030504040204" pitchFamily="34" charset="0"/>
              </a:rPr>
              <a:t>13 December </a:t>
            </a:r>
            <a:r>
              <a:rPr lang="en-GB" sz="1800" dirty="0">
                <a:latin typeface="Verdana" panose="020B0604030504040204" pitchFamily="34" charset="0"/>
                <a:ea typeface="Verdana" panose="020B0604030504040204" pitchFamily="34" charset="0"/>
                <a:cs typeface="Verdana" panose="020B0604030504040204" pitchFamily="34" charset="0"/>
              </a:rPr>
              <a:t>2013. </a:t>
            </a:r>
          </a:p>
          <a:p>
            <a:pPr>
              <a:defRPr/>
            </a:pPr>
            <a:endParaRPr lang="en-GB" dirty="0" smtClean="0"/>
          </a:p>
        </p:txBody>
      </p:sp>
      <p:sp>
        <p:nvSpPr>
          <p:cNvPr id="4" name="Slide Number Placeholder 3"/>
          <p:cNvSpPr>
            <a:spLocks noGrp="1"/>
          </p:cNvSpPr>
          <p:nvPr>
            <p:ph type="sldNum" sz="quarter" idx="11"/>
          </p:nvPr>
        </p:nvSpPr>
        <p:spPr/>
        <p:txBody>
          <a:bodyPr/>
          <a:lstStyle/>
          <a:p>
            <a:pPr>
              <a:defRPr/>
            </a:pPr>
            <a:fld id="{53A02797-F931-4F7C-B4A3-286156069F7E}" type="slidenum">
              <a:rPr lang="it-IT" smtClean="0"/>
              <a:pPr>
                <a:defRPr/>
              </a:pPr>
              <a:t>20</a:t>
            </a:fld>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s-ES" altLang="en-US" smtClean="0">
                <a:solidFill>
                  <a:schemeClr val="accent2"/>
                </a:solidFill>
                <a:latin typeface="Verdana" pitchFamily="34" charset="0"/>
              </a:rPr>
              <a:t>Some provisional Results</a:t>
            </a:r>
            <a:endParaRPr lang="en-GB" altLang="en-US" smtClean="0">
              <a:solidFill>
                <a:schemeClr val="accent2"/>
              </a:solidFill>
              <a:latin typeface="Verdana" pitchFamily="34" charset="0"/>
            </a:endParaRPr>
          </a:p>
        </p:txBody>
      </p:sp>
      <p:sp>
        <p:nvSpPr>
          <p:cNvPr id="45059" name="Content Placeholder 2"/>
          <p:cNvSpPr>
            <a:spLocks noGrp="1"/>
          </p:cNvSpPr>
          <p:nvPr>
            <p:ph idx="1"/>
          </p:nvPr>
        </p:nvSpPr>
        <p:spPr>
          <a:xfrm>
            <a:off x="501650" y="1925638"/>
            <a:ext cx="8240713" cy="4265612"/>
          </a:xfrm>
        </p:spPr>
        <p:txBody>
          <a:bodyPr/>
          <a:lstStyle/>
          <a:p>
            <a:pPr algn="just">
              <a:buFont typeface="Wingdings" pitchFamily="2" charset="2"/>
              <a:buChar char="Ø"/>
            </a:pPr>
            <a:r>
              <a:rPr lang="es-ES" altLang="en-US" sz="2000" b="1" smtClean="0">
                <a:solidFill>
                  <a:srgbClr val="595959"/>
                </a:solidFill>
                <a:latin typeface="Verdana" pitchFamily="34" charset="0"/>
              </a:rPr>
              <a:t>Demand side</a:t>
            </a:r>
            <a:r>
              <a:rPr lang="es-ES" altLang="en-US" sz="1600" smtClean="0">
                <a:solidFill>
                  <a:srgbClr val="595959"/>
                </a:solidFill>
                <a:latin typeface="Verdana" pitchFamily="34" charset="0"/>
              </a:rPr>
              <a:t>: </a:t>
            </a:r>
            <a:r>
              <a:rPr lang="es-ES" altLang="en-US" sz="1600" b="1" smtClean="0">
                <a:solidFill>
                  <a:srgbClr val="595959"/>
                </a:solidFill>
                <a:latin typeface="Verdana" pitchFamily="34" charset="0"/>
              </a:rPr>
              <a:t>needs, preferences and perceptions</a:t>
            </a:r>
          </a:p>
          <a:p>
            <a:pPr algn="just">
              <a:buFontTx/>
              <a:buChar char="•"/>
            </a:pPr>
            <a:r>
              <a:rPr lang="es-ES" altLang="en-US" sz="1800" smtClean="0">
                <a:solidFill>
                  <a:srgbClr val="595959"/>
                </a:solidFill>
                <a:latin typeface="Verdana" pitchFamily="34" charset="0"/>
              </a:rPr>
              <a:t>Seniors</a:t>
            </a:r>
          </a:p>
          <a:p>
            <a:pPr algn="just">
              <a:buFontTx/>
              <a:buChar char="•"/>
            </a:pPr>
            <a:r>
              <a:rPr lang="es-ES" altLang="en-US" sz="1800" smtClean="0">
                <a:solidFill>
                  <a:srgbClr val="595959"/>
                </a:solidFill>
                <a:latin typeface="Verdana" pitchFamily="34" charset="0"/>
              </a:rPr>
              <a:t>Accesible=feature for disabled + confort and quality</a:t>
            </a:r>
          </a:p>
          <a:p>
            <a:pPr algn="just">
              <a:buFontTx/>
              <a:buChar char="•"/>
            </a:pPr>
            <a:r>
              <a:rPr lang="es-ES" altLang="en-US" sz="1800" smtClean="0">
                <a:solidFill>
                  <a:srgbClr val="595959"/>
                </a:solidFill>
                <a:latin typeface="Verdana" pitchFamily="34" charset="0"/>
              </a:rPr>
              <a:t>Marketing and promotion/ info and communication</a:t>
            </a:r>
          </a:p>
          <a:p>
            <a:pPr algn="just">
              <a:buFont typeface="Wingdings" pitchFamily="2" charset="2"/>
              <a:buChar char="Ø"/>
            </a:pPr>
            <a:r>
              <a:rPr lang="es-ES" altLang="en-US" sz="2000" b="1" smtClean="0">
                <a:solidFill>
                  <a:srgbClr val="595959"/>
                </a:solidFill>
                <a:latin typeface="Verdana" pitchFamily="34" charset="0"/>
              </a:rPr>
              <a:t>Offer side</a:t>
            </a:r>
            <a:r>
              <a:rPr lang="es-ES" altLang="en-US" sz="1600" b="1" smtClean="0">
                <a:solidFill>
                  <a:srgbClr val="595959"/>
                </a:solidFill>
                <a:latin typeface="Verdana" pitchFamily="34" charset="0"/>
              </a:rPr>
              <a:t>: barriers and shortcomes for SMEs</a:t>
            </a:r>
          </a:p>
          <a:p>
            <a:pPr algn="just">
              <a:buFontTx/>
              <a:buChar char="•"/>
            </a:pPr>
            <a:r>
              <a:rPr lang="es-ES" altLang="en-US" sz="1800" smtClean="0">
                <a:solidFill>
                  <a:srgbClr val="595959"/>
                </a:solidFill>
                <a:latin typeface="Verdana" pitchFamily="34" charset="0"/>
              </a:rPr>
              <a:t>Mobility impairment is not all services needed.</a:t>
            </a:r>
            <a:r>
              <a:rPr lang="es-ES" altLang="en-US" sz="1800" b="1" smtClean="0">
                <a:solidFill>
                  <a:srgbClr val="595959"/>
                </a:solidFill>
                <a:latin typeface="Verdana" pitchFamily="34" charset="0"/>
              </a:rPr>
              <a:t> </a:t>
            </a:r>
          </a:p>
          <a:p>
            <a:pPr algn="just">
              <a:buFontTx/>
              <a:buChar char="•"/>
            </a:pPr>
            <a:r>
              <a:rPr lang="es-ES" altLang="en-US" sz="1800" smtClean="0">
                <a:solidFill>
                  <a:srgbClr val="595959"/>
                </a:solidFill>
                <a:latin typeface="Verdana" pitchFamily="34" charset="0"/>
              </a:rPr>
              <a:t>High costs for investments and no information to guide enterpreneurs</a:t>
            </a:r>
          </a:p>
          <a:p>
            <a:pPr algn="just">
              <a:buFont typeface="Wingdings" pitchFamily="2" charset="2"/>
              <a:buChar char="Ø"/>
            </a:pPr>
            <a:r>
              <a:rPr lang="es-ES" altLang="en-US" sz="2000" b="1" smtClean="0">
                <a:solidFill>
                  <a:srgbClr val="595959"/>
                </a:solidFill>
                <a:latin typeface="Verdana" pitchFamily="34" charset="0"/>
              </a:rPr>
              <a:t>Skills</a:t>
            </a:r>
            <a:r>
              <a:rPr lang="es-ES" altLang="en-US" sz="1600" b="1" smtClean="0">
                <a:solidFill>
                  <a:srgbClr val="595959"/>
                </a:solidFill>
                <a:latin typeface="Verdana" pitchFamily="34" charset="0"/>
              </a:rPr>
              <a:t>: profiles and training needs</a:t>
            </a:r>
          </a:p>
          <a:p>
            <a:pPr algn="just">
              <a:buFontTx/>
              <a:buChar char="•"/>
            </a:pPr>
            <a:r>
              <a:rPr lang="en-GB" altLang="en-US" sz="1800" smtClean="0">
                <a:solidFill>
                  <a:srgbClr val="595959"/>
                </a:solidFill>
                <a:latin typeface="Verdana" pitchFamily="34" charset="0"/>
              </a:rPr>
              <a:t>No accessibility training systematically integrated in EU 28 mainstream educational systems</a:t>
            </a:r>
          </a:p>
        </p:txBody>
      </p:sp>
      <p:sp>
        <p:nvSpPr>
          <p:cNvPr id="4" name="Slide Number Placeholder 3"/>
          <p:cNvSpPr>
            <a:spLocks noGrp="1"/>
          </p:cNvSpPr>
          <p:nvPr>
            <p:ph type="sldNum" sz="quarter" idx="11"/>
          </p:nvPr>
        </p:nvSpPr>
        <p:spPr/>
        <p:txBody>
          <a:bodyPr/>
          <a:lstStyle/>
          <a:p>
            <a:pPr>
              <a:defRPr/>
            </a:pPr>
            <a:fld id="{968CF6DA-2E7F-41DB-8D56-0B90B989C71A}" type="slidenum">
              <a:rPr lang="it-IT" smtClean="0"/>
              <a:pPr>
                <a:defRPr/>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s-ES" altLang="en-US" smtClean="0">
                <a:latin typeface="Verdana" pitchFamily="34" charset="0"/>
              </a:rPr>
              <a:t>Accesibility</a:t>
            </a:r>
            <a:endParaRPr lang="en-GB" altLang="en-US" smtClean="0">
              <a:latin typeface="Verdana" pitchFamily="34" charset="0"/>
            </a:endParaRPr>
          </a:p>
        </p:txBody>
      </p:sp>
      <p:sp>
        <p:nvSpPr>
          <p:cNvPr id="3" name="Content Placeholder 2"/>
          <p:cNvSpPr>
            <a:spLocks noGrp="1"/>
          </p:cNvSpPr>
          <p:nvPr>
            <p:ph idx="1"/>
          </p:nvPr>
        </p:nvSpPr>
        <p:spPr>
          <a:xfrm>
            <a:off x="444500" y="2263775"/>
            <a:ext cx="8229600" cy="3875088"/>
          </a:xfrm>
        </p:spPr>
        <p:txBody>
          <a:bodyPr/>
          <a:lstStyle/>
          <a:p>
            <a:pPr algn="just">
              <a:buFont typeface="Wingdings" pitchFamily="2" charset="2"/>
              <a:buChar char="Ø"/>
              <a:defRPr/>
            </a:pPr>
            <a:r>
              <a:rPr lang="en-GB" altLang="en-US" b="1" dirty="0">
                <a:solidFill>
                  <a:srgbClr val="595959"/>
                </a:solidFill>
                <a:latin typeface="Verdana" panose="020B0604030504040204" pitchFamily="34" charset="0"/>
                <a:ea typeface="Verdana" panose="020B0604030504040204" pitchFamily="34" charset="0"/>
                <a:cs typeface="Verdana" panose="020B0604030504040204" pitchFamily="34" charset="0"/>
              </a:rPr>
              <a:t>New Call for Proposals</a:t>
            </a:r>
            <a:r>
              <a:rPr lang="en-GB" altLang="en-US"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n-GB" altLang="en-US" i="1" dirty="0">
                <a:solidFill>
                  <a:srgbClr val="595959"/>
                </a:solidFill>
                <a:latin typeface="Verdana" panose="020B0604030504040204" pitchFamily="34" charset="0"/>
                <a:ea typeface="Verdana" panose="020B0604030504040204" pitchFamily="34" charset="0"/>
                <a:cs typeface="Verdana" panose="020B0604030504040204" pitchFamily="34" charset="0"/>
              </a:rPr>
              <a:t>Design, Implementation, Promotion and Marketing of Accessible Tourism Itineraries</a:t>
            </a:r>
            <a:r>
              <a:rPr lang="en-GB" altLang="en-US" dirty="0">
                <a:solidFill>
                  <a:srgbClr val="595959"/>
                </a:solidFill>
                <a:latin typeface="Verdana" panose="020B0604030504040204" pitchFamily="34" charset="0"/>
                <a:ea typeface="Verdana" panose="020B0604030504040204" pitchFamily="34" charset="0"/>
                <a:cs typeface="Verdana" panose="020B0604030504040204" pitchFamily="34" charset="0"/>
              </a:rPr>
              <a:t>" </a:t>
            </a:r>
          </a:p>
          <a:p>
            <a:pPr algn="just">
              <a:buFont typeface="Wingdings" pitchFamily="2" charset="2"/>
              <a:buChar char="Ø"/>
              <a:defRPr/>
            </a:pPr>
            <a:r>
              <a:rPr lang="es-ES" altLang="en-US" b="1" dirty="0" err="1">
                <a:solidFill>
                  <a:srgbClr val="595959"/>
                </a:solidFill>
                <a:latin typeface="Verdana" panose="020B0604030504040204" pitchFamily="34" charset="0"/>
                <a:ea typeface="Verdana" panose="020B0604030504040204" pitchFamily="34" charset="0"/>
                <a:cs typeface="Verdana" panose="020B0604030504040204" pitchFamily="34" charset="0"/>
              </a:rPr>
              <a:t>Deadline</a:t>
            </a:r>
            <a:r>
              <a:rPr lang="es-ES" altLang="en-US" dirty="0">
                <a:solidFill>
                  <a:srgbClr val="595959"/>
                </a:solidFill>
                <a:latin typeface="Verdana" panose="020B0604030504040204" pitchFamily="34" charset="0"/>
                <a:ea typeface="Verdana" panose="020B0604030504040204" pitchFamily="34" charset="0"/>
                <a:cs typeface="Verdana" panose="020B0604030504040204" pitchFamily="34" charset="0"/>
              </a:rPr>
              <a:t>: 22/10/2013 </a:t>
            </a:r>
          </a:p>
          <a:p>
            <a:pPr algn="just">
              <a:buFont typeface="Wingdings" pitchFamily="2" charset="2"/>
              <a:buChar char="Ø"/>
              <a:defRPr/>
            </a:pPr>
            <a:r>
              <a:rPr lang="en-GB" altLang="en-US" b="1" dirty="0">
                <a:solidFill>
                  <a:srgbClr val="595959"/>
                </a:solidFill>
                <a:latin typeface="Verdana" panose="020B0604030504040204" pitchFamily="34" charset="0"/>
                <a:ea typeface="Verdana" panose="020B0604030504040204" pitchFamily="34" charset="0"/>
                <a:cs typeface="Verdana" panose="020B0604030504040204" pitchFamily="34" charset="0"/>
              </a:rPr>
              <a:t>Maximum EU Contribution per project </a:t>
            </a:r>
            <a:r>
              <a:rPr lang="en-GB" altLang="en-US" dirty="0">
                <a:solidFill>
                  <a:srgbClr val="595959"/>
                </a:solidFill>
                <a:latin typeface="Verdana" panose="020B0604030504040204" pitchFamily="34" charset="0"/>
                <a:ea typeface="Verdana" panose="020B0604030504040204" pitchFamily="34" charset="0"/>
                <a:cs typeface="Verdana" panose="020B0604030504040204" pitchFamily="34" charset="0"/>
              </a:rPr>
              <a:t>: € 125.000</a:t>
            </a:r>
          </a:p>
          <a:p>
            <a:pPr algn="just">
              <a:buFont typeface="Wingdings" pitchFamily="2" charset="2"/>
              <a:buChar char="Ø"/>
              <a:defRPr/>
            </a:pPr>
            <a:r>
              <a:rPr lang="en-GB" altLang="en-US" b="1" dirty="0">
                <a:solidFill>
                  <a:srgbClr val="595959"/>
                </a:solidFill>
                <a:latin typeface="Verdana" panose="020B0604030504040204" pitchFamily="34" charset="0"/>
                <a:ea typeface="Verdana" panose="020B0604030504040204" pitchFamily="34" charset="0"/>
                <a:cs typeface="Verdana" panose="020B0604030504040204" pitchFamily="34" charset="0"/>
              </a:rPr>
              <a:t>Specific Programme</a:t>
            </a:r>
            <a:r>
              <a:rPr lang="en-GB" altLang="en-US" dirty="0">
                <a:solidFill>
                  <a:srgbClr val="595959"/>
                </a:solidFill>
                <a:latin typeface="Verdana" panose="020B0604030504040204" pitchFamily="34" charset="0"/>
                <a:ea typeface="Verdana" panose="020B0604030504040204" pitchFamily="34" charset="0"/>
                <a:cs typeface="Verdana" panose="020B0604030504040204" pitchFamily="34" charset="0"/>
              </a:rPr>
              <a:t>: Preparatory Action " Tourism and accessibility for all".</a:t>
            </a:r>
          </a:p>
          <a:p>
            <a:pPr>
              <a:defRPr/>
            </a:pPr>
            <a:endParaRPr lang="en-GB" dirty="0"/>
          </a:p>
        </p:txBody>
      </p:sp>
      <p:sp>
        <p:nvSpPr>
          <p:cNvPr id="4" name="Slide Number Placeholder 3"/>
          <p:cNvSpPr>
            <a:spLocks noGrp="1"/>
          </p:cNvSpPr>
          <p:nvPr>
            <p:ph type="sldNum" sz="quarter" idx="11"/>
          </p:nvPr>
        </p:nvSpPr>
        <p:spPr/>
        <p:txBody>
          <a:bodyPr/>
          <a:lstStyle/>
          <a:p>
            <a:pPr>
              <a:defRPr/>
            </a:pPr>
            <a:fld id="{24425D8C-1985-4C38-8FC3-81C81A4F1663}" type="slidenum">
              <a:rPr lang="it-IT" smtClean="0"/>
              <a:pPr>
                <a:defRPr/>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a:r>
              <a:rPr lang="es-ES" altLang="en-US" smtClean="0">
                <a:latin typeface="Verdana" pitchFamily="34" charset="0"/>
              </a:rPr>
              <a:t>COSME</a:t>
            </a:r>
            <a:endParaRPr lang="en-GB" altLang="en-US" smtClean="0">
              <a:latin typeface="Verdana" pitchFamily="34" charset="0"/>
            </a:endParaRPr>
          </a:p>
        </p:txBody>
      </p:sp>
      <p:sp>
        <p:nvSpPr>
          <p:cNvPr id="3" name="Content Placeholder 2"/>
          <p:cNvSpPr>
            <a:spLocks noGrp="1"/>
          </p:cNvSpPr>
          <p:nvPr>
            <p:ph idx="1"/>
          </p:nvPr>
        </p:nvSpPr>
        <p:spPr>
          <a:xfrm>
            <a:off x="428625" y="1889125"/>
            <a:ext cx="8229600" cy="4337050"/>
          </a:xfrm>
        </p:spPr>
        <p:txBody>
          <a:bodyPr/>
          <a:lstStyle/>
          <a:p>
            <a:pPr algn="just">
              <a:buFont typeface="Wingdings" panose="05000000000000000000" pitchFamily="2" charset="2"/>
              <a:buChar char="Ø"/>
              <a:defRPr/>
            </a:pPr>
            <a:r>
              <a:rPr lang="en-GB" b="1" u="sng" dirty="0" smtClean="0">
                <a:latin typeface="Verdana" panose="020B0604030504040204" pitchFamily="34" charset="0"/>
                <a:ea typeface="Verdana" panose="020B0604030504040204" pitchFamily="34" charset="0"/>
                <a:cs typeface="Verdana" panose="020B0604030504040204" pitchFamily="34" charset="0"/>
              </a:rPr>
              <a:t>Ensure </a:t>
            </a:r>
            <a:r>
              <a:rPr lang="en-GB" b="1" u="sng" dirty="0">
                <a:latin typeface="Verdana" panose="020B0604030504040204" pitchFamily="34" charset="0"/>
                <a:ea typeface="Verdana" panose="020B0604030504040204" pitchFamily="34" charset="0"/>
                <a:cs typeface="Verdana" panose="020B0604030504040204" pitchFamily="34" charset="0"/>
              </a:rPr>
              <a:t>continuity with </a:t>
            </a:r>
            <a:r>
              <a:rPr lang="en-GB" b="1" u="sng" dirty="0" smtClean="0">
                <a:latin typeface="Verdana" panose="020B0604030504040204" pitchFamily="34" charset="0"/>
                <a:ea typeface="Verdana" panose="020B0604030504040204" pitchFamily="34" charset="0"/>
                <a:cs typeface="Verdana" panose="020B0604030504040204" pitchFamily="34" charset="0"/>
              </a:rPr>
              <a:t>the EIP</a:t>
            </a:r>
            <a:r>
              <a:rPr lang="en-GB" b="1"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(e.g. EEN) </a:t>
            </a:r>
          </a:p>
          <a:p>
            <a:pPr algn="just">
              <a:buFont typeface="Wingdings" panose="05000000000000000000" pitchFamily="2" charset="2"/>
              <a:buChar char="Ø"/>
              <a:defRPr/>
            </a:pPr>
            <a:r>
              <a:rPr lang="en-GB" b="1" u="sng" dirty="0" smtClean="0">
                <a:latin typeface="Verdana" panose="020B0604030504040204" pitchFamily="34" charset="0"/>
                <a:ea typeface="Verdana" panose="020B0604030504040204" pitchFamily="34" charset="0"/>
                <a:cs typeface="Verdana" panose="020B0604030504040204" pitchFamily="34" charset="0"/>
              </a:rPr>
              <a:t>Main </a:t>
            </a:r>
            <a:r>
              <a:rPr lang="en-GB" b="1" u="sng" dirty="0">
                <a:latin typeface="Verdana" panose="020B0604030504040204" pitchFamily="34" charset="0"/>
                <a:ea typeface="Verdana" panose="020B0604030504040204" pitchFamily="34" charset="0"/>
                <a:cs typeface="Verdana" panose="020B0604030504040204" pitchFamily="34" charset="0"/>
              </a:rPr>
              <a:t>beneficiaries </a:t>
            </a:r>
          </a:p>
          <a:p>
            <a:pPr algn="just">
              <a:defRPr/>
            </a:pPr>
            <a:r>
              <a:rPr lang="en-GB" sz="2000" b="1" dirty="0">
                <a:latin typeface="Verdana" panose="020B0604030504040204" pitchFamily="34" charset="0"/>
                <a:ea typeface="Verdana" panose="020B0604030504040204" pitchFamily="34" charset="0"/>
                <a:cs typeface="Verdana" panose="020B0604030504040204" pitchFamily="34" charset="0"/>
              </a:rPr>
              <a:t>Existing entrepreneurs </a:t>
            </a:r>
            <a:r>
              <a:rPr lang="en-GB" sz="2000" dirty="0">
                <a:latin typeface="Verdana" panose="020B0604030504040204" pitchFamily="34" charset="0"/>
                <a:ea typeface="Verdana" panose="020B0604030504040204" pitchFamily="34" charset="0"/>
                <a:cs typeface="Verdana" panose="020B0604030504040204" pitchFamily="34" charset="0"/>
              </a:rPr>
              <a:t>(small </a:t>
            </a:r>
            <a:r>
              <a:rPr lang="en-GB" sz="2000" dirty="0" smtClean="0">
                <a:latin typeface="Verdana" panose="020B0604030504040204" pitchFamily="34" charset="0"/>
                <a:ea typeface="Verdana" panose="020B0604030504040204" pitchFamily="34" charset="0"/>
                <a:cs typeface="Verdana" panose="020B0604030504040204" pitchFamily="34" charset="0"/>
              </a:rPr>
              <a:t>businesses) </a:t>
            </a:r>
            <a:r>
              <a:rPr lang="en-GB" sz="2000" dirty="0">
                <a:latin typeface="Verdana" panose="020B0604030504040204" pitchFamily="34" charset="0"/>
                <a:ea typeface="Verdana" panose="020B0604030504040204" pitchFamily="34" charset="0"/>
                <a:cs typeface="Verdana" panose="020B0604030504040204" pitchFamily="34" charset="0"/>
              </a:rPr>
              <a:t>– easier access to funding for development, consolidation and growth of their business. </a:t>
            </a:r>
          </a:p>
          <a:p>
            <a:pPr algn="just">
              <a:defRPr/>
            </a:pPr>
            <a:r>
              <a:rPr lang="en-GB" sz="2000" b="1" dirty="0">
                <a:latin typeface="Verdana" panose="020B0604030504040204" pitchFamily="34" charset="0"/>
                <a:ea typeface="Verdana" panose="020B0604030504040204" pitchFamily="34" charset="0"/>
                <a:cs typeface="Verdana" panose="020B0604030504040204" pitchFamily="34" charset="0"/>
              </a:rPr>
              <a:t>Future entrepreneurs </a:t>
            </a:r>
            <a:r>
              <a:rPr lang="en-GB" sz="2000" dirty="0">
                <a:latin typeface="Verdana" panose="020B0604030504040204" pitchFamily="34" charset="0"/>
                <a:ea typeface="Verdana" panose="020B0604030504040204" pitchFamily="34" charset="0"/>
                <a:cs typeface="Verdana" panose="020B0604030504040204" pitchFamily="34" charset="0"/>
              </a:rPr>
              <a:t>(including young people) – assistance in setting up their own business. </a:t>
            </a:r>
          </a:p>
          <a:p>
            <a:pPr algn="just">
              <a:defRPr/>
            </a:pPr>
            <a:r>
              <a:rPr lang="en-GB" sz="2000" b="1" dirty="0">
                <a:latin typeface="Verdana" panose="020B0604030504040204" pitchFamily="34" charset="0"/>
                <a:ea typeface="Verdana" panose="020B0604030504040204" pitchFamily="34" charset="0"/>
                <a:cs typeface="Verdana" panose="020B0604030504040204" pitchFamily="34" charset="0"/>
              </a:rPr>
              <a:t>National, regional and local authorities </a:t>
            </a:r>
            <a:r>
              <a:rPr lang="en-GB" sz="2000" dirty="0">
                <a:latin typeface="Verdana" panose="020B0604030504040204" pitchFamily="34" charset="0"/>
                <a:ea typeface="Verdana" panose="020B0604030504040204" pitchFamily="34" charset="0"/>
                <a:cs typeface="Verdana" panose="020B0604030504040204" pitchFamily="34" charset="0"/>
              </a:rPr>
              <a:t>– tools for effectively reforming </a:t>
            </a:r>
            <a:r>
              <a:rPr lang="en-GB" sz="2000" dirty="0" smtClean="0">
                <a:latin typeface="Verdana" panose="020B0604030504040204" pitchFamily="34" charset="0"/>
                <a:ea typeface="Verdana" panose="020B0604030504040204" pitchFamily="34" charset="0"/>
                <a:cs typeface="Verdana" panose="020B0604030504040204" pitchFamily="34" charset="0"/>
              </a:rPr>
              <a:t>policy </a:t>
            </a:r>
          </a:p>
          <a:p>
            <a:pPr algn="just">
              <a:buFont typeface="Wingdings" panose="05000000000000000000" pitchFamily="2" charset="2"/>
              <a:buChar char="Ø"/>
              <a:defRPr/>
            </a:pPr>
            <a:r>
              <a:rPr lang="en-GB" b="1" u="sng" dirty="0">
                <a:latin typeface="Verdana" panose="020B0604030504040204" pitchFamily="34" charset="0"/>
                <a:ea typeface="Verdana" panose="020B0604030504040204" pitchFamily="34" charset="0"/>
                <a:cs typeface="Verdana" panose="020B0604030504040204" pitchFamily="34" charset="0"/>
              </a:rPr>
              <a:t>Foreseen budget</a:t>
            </a:r>
            <a:r>
              <a:rPr lang="en-GB" b="1" dirty="0">
                <a:latin typeface="Verdana" panose="020B0604030504040204" pitchFamily="34" charset="0"/>
                <a:ea typeface="Verdana" panose="020B0604030504040204" pitchFamily="34" charset="0"/>
                <a:cs typeface="Verdana" panose="020B0604030504040204" pitchFamily="34" charset="0"/>
              </a:rPr>
              <a:t>: </a:t>
            </a:r>
            <a:r>
              <a:rPr lang="en-GB" b="1" dirty="0" smtClean="0">
                <a:latin typeface="Verdana" panose="020B0604030504040204" pitchFamily="34" charset="0"/>
                <a:ea typeface="Verdana" panose="020B0604030504040204" pitchFamily="34" charset="0"/>
                <a:cs typeface="Verdana" panose="020B0604030504040204" pitchFamily="34" charset="0"/>
              </a:rPr>
              <a:t>€ </a:t>
            </a:r>
            <a:r>
              <a:rPr lang="en-GB" b="1" dirty="0">
                <a:latin typeface="Verdana" panose="020B0604030504040204" pitchFamily="34" charset="0"/>
                <a:ea typeface="Verdana" panose="020B0604030504040204" pitchFamily="34" charset="0"/>
                <a:cs typeface="Verdana" panose="020B0604030504040204" pitchFamily="34" charset="0"/>
              </a:rPr>
              <a:t>2.5 </a:t>
            </a:r>
            <a:r>
              <a:rPr lang="en-GB" b="1" dirty="0" smtClean="0">
                <a:latin typeface="Verdana" panose="020B0604030504040204" pitchFamily="34" charset="0"/>
                <a:ea typeface="Verdana" panose="020B0604030504040204" pitchFamily="34" charset="0"/>
                <a:cs typeface="Verdana" panose="020B0604030504040204" pitchFamily="34" charset="0"/>
              </a:rPr>
              <a:t>billion</a:t>
            </a:r>
            <a:endParaRPr lang="en-GB" dirty="0"/>
          </a:p>
        </p:txBody>
      </p:sp>
      <p:sp>
        <p:nvSpPr>
          <p:cNvPr id="2" name="Slide Number Placeholder 1"/>
          <p:cNvSpPr>
            <a:spLocks noGrp="1"/>
          </p:cNvSpPr>
          <p:nvPr>
            <p:ph type="sldNum" sz="quarter" idx="11"/>
          </p:nvPr>
        </p:nvSpPr>
        <p:spPr/>
        <p:txBody>
          <a:bodyPr/>
          <a:lstStyle/>
          <a:p>
            <a:pPr>
              <a:defRPr/>
            </a:pPr>
            <a:fld id="{949EBB92-FB5C-484B-98D2-946EE7A7FE42}" type="slidenum">
              <a:rPr lang="it-IT" smtClean="0"/>
              <a:pPr>
                <a:defRPr/>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1123950"/>
            <a:ext cx="8229600" cy="865188"/>
          </a:xfrm>
        </p:spPr>
        <p:txBody>
          <a:bodyPr/>
          <a:lstStyle/>
          <a:p>
            <a:r>
              <a:rPr lang="fr-BE" altLang="en-US" sz="2400" smtClean="0">
                <a:latin typeface="Verdana" pitchFamily="34" charset="0"/>
              </a:rPr>
              <a:t>Overview of COSME. Objectives </a:t>
            </a:r>
            <a:r>
              <a:rPr lang="en-GB" altLang="en-US" sz="2400" smtClean="0">
                <a:latin typeface="Verdana" pitchFamily="34" charset="0"/>
              </a:rPr>
              <a:t>&amp; Activities</a:t>
            </a:r>
          </a:p>
        </p:txBody>
      </p:sp>
      <p:graphicFrame>
        <p:nvGraphicFramePr>
          <p:cNvPr id="5" name="Content Placeholder 4"/>
          <p:cNvGraphicFramePr>
            <a:graphicFrameLocks noGrp="1"/>
          </p:cNvGraphicFramePr>
          <p:nvPr>
            <p:ph idx="1"/>
          </p:nvPr>
        </p:nvGraphicFramePr>
        <p:xfrm>
          <a:off x="762000" y="1695450"/>
          <a:ext cx="7337425" cy="4999038"/>
        </p:xfrm>
        <a:graphic>
          <a:graphicData uri="http://schemas.openxmlformats.org/drawingml/2006/table">
            <a:tbl>
              <a:tblPr firstRow="1" bandRow="1">
                <a:tableStyleId>{5C22544A-7EE6-4342-B048-85BDC9FD1C3A}</a:tableStyleId>
              </a:tblPr>
              <a:tblGrid>
                <a:gridCol w="2145458"/>
                <a:gridCol w="3232733"/>
                <a:gridCol w="1959234"/>
              </a:tblGrid>
              <a:tr h="731567">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lang="en-GB" sz="1100" b="1" i="0" kern="0" dirty="0">
                        <a:solidFill>
                          <a:schemeClr val="tx1">
                            <a:lumMod val="65000"/>
                            <a:lumOff val="35000"/>
                          </a:schemeClr>
                        </a:solidFill>
                        <a:latin typeface="+mj-lt"/>
                        <a:ea typeface="+mn-ea"/>
                        <a:cs typeface="+mn-cs"/>
                      </a:endParaRPr>
                    </a:p>
                  </a:txBody>
                  <a:tcPr marL="91449" marR="91449"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1"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Special</a:t>
                      </a:r>
                      <a:r>
                        <a:rPr lang="fr-BE" sz="14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objectives and </a:t>
                      </a:r>
                      <a:r>
                        <a:rPr lang="fr-BE" sz="1400" b="1"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activities</a:t>
                      </a:r>
                      <a:endParaRPr lang="en-GB" sz="1400" b="1" i="0" kern="0" dirty="0" smtClean="0">
                        <a:solidFill>
                          <a:schemeClr val="tx1">
                            <a:lumMod val="65000"/>
                            <a:lumOff val="35000"/>
                          </a:schemeClr>
                        </a:solidFill>
                        <a:latin typeface="+mj-lt"/>
                        <a:ea typeface="Verdana" panose="020B0604030504040204" pitchFamily="34" charset="0"/>
                        <a:cs typeface="Verdana" panose="020B0604030504040204" pitchFamily="34" charset="0"/>
                      </a:endParaRPr>
                    </a:p>
                    <a:p>
                      <a:endParaRPr lang="en-GB" sz="1800" dirty="0">
                        <a:latin typeface="+mj-lt"/>
                        <a:ea typeface="Verdana" panose="020B0604030504040204" pitchFamily="34" charset="0"/>
                        <a:cs typeface="Verdana" panose="020B0604030504040204" pitchFamily="34" charset="0"/>
                      </a:endParaRPr>
                    </a:p>
                  </a:txBody>
                  <a:tcPr marL="91449" marR="91449"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Total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2014-2020: €2.3bn</a:t>
                      </a:r>
                      <a:r>
                        <a:rPr lang="fr-BE" sz="1400" b="1" i="0" kern="0" baseline="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4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a:t>
                      </a:r>
                      <a:r>
                        <a:rPr lang="fr-BE" sz="1400" b="1"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current</a:t>
                      </a:r>
                      <a:r>
                        <a:rPr lang="fr-BE" sz="14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400" b="1"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prices</a:t>
                      </a:r>
                      <a:r>
                        <a:rPr lang="fr-BE" sz="14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a:t>
                      </a:r>
                      <a:endParaRPr lang="en-GB" sz="1400" b="1"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r>
              <a:tr h="365783">
                <a:tc>
                  <a:txBody>
                    <a:bodyPr/>
                    <a:lstStyle/>
                    <a:p>
                      <a:endParaRPr lang="en-GB" sz="1800" dirty="0">
                        <a:latin typeface="+mj-lt"/>
                      </a:endParaRPr>
                    </a:p>
                  </a:txBody>
                  <a:tcPr marL="91449" marR="91449" marT="45723" marB="45723"/>
                </a:tc>
                <a:tc>
                  <a:txBody>
                    <a:bodyPr/>
                    <a:lstStyle/>
                    <a:p>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Activities</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to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improve</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European</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competitiveness</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pPr marL="0" algn="l" defTabSz="914400" rtl="0" eaLnBrk="1" latinLnBrk="0" hangingPunct="1"/>
                      <a:r>
                        <a:rPr lang="fr-BE" sz="1100" b="0" i="0" kern="0" dirty="0" smtClean="0">
                          <a:solidFill>
                            <a:schemeClr val="tx1">
                              <a:lumMod val="65000"/>
                              <a:lumOff val="35000"/>
                            </a:schemeClr>
                          </a:solidFill>
                          <a:latin typeface="+mj-lt"/>
                          <a:ea typeface="+mn-ea"/>
                          <a:cs typeface="+mn-cs"/>
                        </a:rPr>
                        <a:t>102</a:t>
                      </a:r>
                      <a:endParaRPr lang="en-GB" sz="1100" b="0" i="0" kern="0" dirty="0">
                        <a:solidFill>
                          <a:schemeClr val="tx1">
                            <a:lumMod val="65000"/>
                            <a:lumOff val="35000"/>
                          </a:schemeClr>
                        </a:solidFill>
                        <a:latin typeface="+mj-lt"/>
                        <a:ea typeface="+mn-ea"/>
                        <a:cs typeface="+mn-cs"/>
                      </a:endParaRPr>
                    </a:p>
                  </a:txBody>
                  <a:tcPr marL="91449" marR="91449" marT="45723" marB="45723"/>
                </a:tc>
              </a:tr>
              <a:tr h="426747">
                <a:tc>
                  <a:txBody>
                    <a:bodyPr/>
                    <a:lstStyle/>
                    <a:p>
                      <a:endParaRPr lang="en-GB" sz="1800">
                        <a:latin typeface="+mj-lt"/>
                      </a:endParaRPr>
                    </a:p>
                  </a:txBody>
                  <a:tcPr marL="91449" marR="91449" marT="45723" marB="45723"/>
                </a:tc>
                <a:tc>
                  <a:txBody>
                    <a:bodyPr/>
                    <a:lstStyle/>
                    <a:p>
                      <a:pPr marL="0" algn="l" defTabSz="914400" rtl="0" eaLnBrk="1" latinLnBrk="0" hangingPunct="1"/>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Actitivites</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to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develop</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SME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policy</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and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promote</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SMEs</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competitiveness</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pPr marL="0" algn="l" defTabSz="914400" rtl="0" eaLnBrk="1" latinLnBrk="0" hangingPunct="1"/>
                      <a:r>
                        <a:rPr lang="fr-BE" sz="1100" b="0" i="0" kern="0" dirty="0" smtClean="0">
                          <a:solidFill>
                            <a:schemeClr val="tx1">
                              <a:lumMod val="65000"/>
                              <a:lumOff val="35000"/>
                            </a:schemeClr>
                          </a:solidFill>
                          <a:latin typeface="+mj-lt"/>
                          <a:ea typeface="+mn-ea"/>
                          <a:cs typeface="+mn-cs"/>
                        </a:rPr>
                        <a:t>64</a:t>
                      </a:r>
                      <a:endParaRPr lang="en-GB" sz="1100" b="0" i="0" kern="0" dirty="0">
                        <a:solidFill>
                          <a:schemeClr val="tx1">
                            <a:lumMod val="65000"/>
                            <a:lumOff val="35000"/>
                          </a:schemeClr>
                        </a:solidFill>
                        <a:latin typeface="+mj-lt"/>
                        <a:ea typeface="+mn-ea"/>
                        <a:cs typeface="+mn-cs"/>
                      </a:endParaRPr>
                    </a:p>
                  </a:txBody>
                  <a:tcPr marL="91449" marR="91449" marT="45723" marB="45723"/>
                </a:tc>
              </a:tr>
              <a:tr h="365783">
                <a:tc>
                  <a:txBody>
                    <a:bodyPr/>
                    <a:lstStyle/>
                    <a:p>
                      <a:endParaRPr lang="en-GB" sz="1800">
                        <a:latin typeface="+mj-lt"/>
                      </a:endParaRPr>
                    </a:p>
                  </a:txBody>
                  <a:tcPr marL="91449" marR="91449" marT="45723" marB="45723"/>
                </a:tc>
                <a:tc>
                  <a:txBody>
                    <a:bodyPr/>
                    <a:lstStyle/>
                    <a:p>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New business concepts for consumer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goods</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pPr marL="0" algn="l" defTabSz="914400" rtl="0" eaLnBrk="1" latinLnBrk="0" hangingPunct="1"/>
                      <a:r>
                        <a:rPr lang="fr-BE" sz="1100" b="0" i="0" kern="0" dirty="0" smtClean="0">
                          <a:solidFill>
                            <a:schemeClr val="tx1">
                              <a:lumMod val="65000"/>
                              <a:lumOff val="35000"/>
                            </a:schemeClr>
                          </a:solidFill>
                          <a:latin typeface="+mj-lt"/>
                          <a:ea typeface="+mn-ea"/>
                          <a:cs typeface="+mn-cs"/>
                        </a:rPr>
                        <a:t>87</a:t>
                      </a:r>
                      <a:endParaRPr lang="en-GB" sz="1100" b="0" i="0" kern="0" dirty="0">
                        <a:solidFill>
                          <a:schemeClr val="tx1">
                            <a:lumMod val="65000"/>
                            <a:lumOff val="35000"/>
                          </a:schemeClr>
                        </a:solidFill>
                        <a:latin typeface="+mj-lt"/>
                        <a:ea typeface="+mn-ea"/>
                        <a:cs typeface="+mn-cs"/>
                      </a:endParaRPr>
                    </a:p>
                  </a:txBody>
                  <a:tcPr marL="91449" marR="91449" marT="45723" marB="45723"/>
                </a:tc>
              </a:tr>
              <a:tr h="914458">
                <a:tc>
                  <a:txBody>
                    <a:bodyPr/>
                    <a:lstStyle/>
                    <a:p>
                      <a:pPr marL="0" algn="l" defTabSz="914400" rtl="0" eaLnBrk="1" latinLnBrk="0" hangingPunct="1"/>
                      <a:r>
                        <a:rPr lang="fr-BE" sz="18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Total </a:t>
                      </a:r>
                      <a:r>
                        <a:rPr lang="fr-BE" sz="1800" b="1"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operational</a:t>
                      </a:r>
                      <a:r>
                        <a:rPr lang="fr-BE" sz="18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800" b="1"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activities</a:t>
                      </a:r>
                      <a:r>
                        <a:rPr lang="fr-BE" sz="1800" b="1"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(million Euros)</a:t>
                      </a:r>
                      <a:endParaRPr lang="en-GB" sz="1800" b="1"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Erasmus for Entrepreneurs</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pPr marL="0" algn="l" defTabSz="914400" rtl="0" eaLnBrk="1" latinLnBrk="0" hangingPunct="1"/>
                      <a:r>
                        <a:rPr lang="fr-BE" sz="1100" b="0" i="0" kern="0" dirty="0" smtClean="0">
                          <a:solidFill>
                            <a:schemeClr val="tx1">
                              <a:lumMod val="65000"/>
                              <a:lumOff val="35000"/>
                            </a:schemeClr>
                          </a:solidFill>
                          <a:latin typeface="+mj-lt"/>
                          <a:ea typeface="+mn-ea"/>
                          <a:cs typeface="+mn-cs"/>
                        </a:rPr>
                        <a:t>87</a:t>
                      </a:r>
                      <a:endParaRPr lang="en-GB" sz="1100" b="0" i="0" kern="0" dirty="0">
                        <a:solidFill>
                          <a:schemeClr val="tx1">
                            <a:lumMod val="65000"/>
                            <a:lumOff val="35000"/>
                          </a:schemeClr>
                        </a:solidFill>
                        <a:latin typeface="+mj-lt"/>
                        <a:ea typeface="+mn-ea"/>
                        <a:cs typeface="+mn-cs"/>
                      </a:endParaRPr>
                    </a:p>
                  </a:txBody>
                  <a:tcPr marL="91449" marR="91449" marT="45723" marB="45723"/>
                </a:tc>
              </a:tr>
              <a:tr h="365783">
                <a:tc>
                  <a:txBody>
                    <a:bodyPr/>
                    <a:lstStyle/>
                    <a:p>
                      <a:endParaRPr lang="en-GB" sz="1800" dirty="0">
                        <a:latin typeface="+mj-lt"/>
                      </a:endParaRPr>
                    </a:p>
                  </a:txBody>
                  <a:tcPr marL="91449" marR="91449" marT="45723" marB="45723"/>
                </a:tc>
                <a:tc>
                  <a:txBody>
                    <a:bodyPr/>
                    <a:lstStyle/>
                    <a:p>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Entrepreneurship</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education</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pPr marL="0" algn="l" defTabSz="914400" rtl="0" eaLnBrk="1" latinLnBrk="0" hangingPunct="1"/>
                      <a:r>
                        <a:rPr lang="fr-BE" sz="1100" b="0" i="0" kern="0" dirty="0" smtClean="0">
                          <a:solidFill>
                            <a:schemeClr val="tx1">
                              <a:lumMod val="65000"/>
                              <a:lumOff val="35000"/>
                            </a:schemeClr>
                          </a:solidFill>
                          <a:latin typeface="+mj-lt"/>
                          <a:ea typeface="+mn-ea"/>
                          <a:cs typeface="+mn-cs"/>
                        </a:rPr>
                        <a:t>1436</a:t>
                      </a:r>
                      <a:endParaRPr lang="en-GB" sz="1100" b="0" i="0" kern="0" dirty="0">
                        <a:solidFill>
                          <a:schemeClr val="tx1">
                            <a:lumMod val="65000"/>
                            <a:lumOff val="35000"/>
                          </a:schemeClr>
                        </a:solidFill>
                        <a:latin typeface="+mj-lt"/>
                        <a:ea typeface="+mn-ea"/>
                        <a:cs typeface="+mn-cs"/>
                      </a:endParaRPr>
                    </a:p>
                  </a:txBody>
                  <a:tcPr marL="91449" marR="91449" marT="45723" marB="45723"/>
                </a:tc>
              </a:tr>
              <a:tr h="365783">
                <a:tc>
                  <a:txBody>
                    <a:bodyPr/>
                    <a:lstStyle/>
                    <a:p>
                      <a:endParaRPr lang="en-GB" sz="1800" dirty="0">
                        <a:latin typeface="+mj-lt"/>
                      </a:endParaRPr>
                    </a:p>
                  </a:txBody>
                  <a:tcPr marL="91449" marR="91449" marT="45723" marB="45723"/>
                </a:tc>
                <a:tc>
                  <a:txBody>
                    <a:bodyPr/>
                    <a:lstStyle/>
                    <a:p>
                      <a:r>
                        <a:rPr lang="fr-BE" sz="1800" b="1" i="0" kern="0" dirty="0" smtClean="0">
                          <a:solidFill>
                            <a:srgbClr val="C0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Tourism</a:t>
                      </a:r>
                      <a:endParaRPr lang="en-GB" sz="1800" b="1" i="0" kern="0" dirty="0">
                        <a:solidFill>
                          <a:srgbClr val="C0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a:txBody>
                  <a:tcPr marL="91449" marR="91449" marT="45723" marB="45723"/>
                </a:tc>
                <a:tc>
                  <a:txBody>
                    <a:bodyPr/>
                    <a:lstStyle/>
                    <a:p>
                      <a:pPr marL="0" algn="l" defTabSz="914400" rtl="0" eaLnBrk="1" latinLnBrk="0" hangingPunct="1"/>
                      <a:r>
                        <a:rPr lang="fr-BE" sz="1800" b="1" i="0" kern="0" smtClean="0">
                          <a:solidFill>
                            <a:srgbClr val="C00000"/>
                          </a:solidFill>
                          <a:effectLst>
                            <a:outerShdw blurRad="38100" dist="38100" dir="2700000" algn="tl">
                              <a:srgbClr val="000000">
                                <a:alpha val="43137"/>
                              </a:srgbClr>
                            </a:outerShdw>
                          </a:effectLst>
                          <a:latin typeface="+mj-lt"/>
                          <a:ea typeface="+mn-ea"/>
                          <a:cs typeface="+mn-cs"/>
                        </a:rPr>
                        <a:t>108.9</a:t>
                      </a:r>
                      <a:endParaRPr lang="en-GB" sz="1800" b="1" i="0" kern="0" dirty="0">
                        <a:solidFill>
                          <a:srgbClr val="C00000"/>
                        </a:solidFill>
                        <a:effectLst>
                          <a:outerShdw blurRad="38100" dist="38100" dir="2700000" algn="tl">
                            <a:srgbClr val="000000">
                              <a:alpha val="43137"/>
                            </a:srgbClr>
                          </a:outerShdw>
                        </a:effectLst>
                        <a:latin typeface="+mj-lt"/>
                        <a:ea typeface="+mn-ea"/>
                        <a:cs typeface="+mn-cs"/>
                      </a:endParaRPr>
                    </a:p>
                  </a:txBody>
                  <a:tcPr marL="91449" marR="91449" marT="45723" marB="45723"/>
                </a:tc>
              </a:tr>
              <a:tr h="365783">
                <a:tc>
                  <a:txBody>
                    <a:bodyPr/>
                    <a:lstStyle/>
                    <a:p>
                      <a:endParaRPr lang="en-GB" sz="1800">
                        <a:latin typeface="+mj-lt"/>
                      </a:endParaRPr>
                    </a:p>
                  </a:txBody>
                  <a:tcPr marL="91449" marR="91449" marT="45723" marB="45723"/>
                </a:tc>
                <a:tc>
                  <a:txBody>
                    <a:bodyPr/>
                    <a:lstStyle/>
                    <a:p>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Financial instruments</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pPr marL="0" algn="l" defTabSz="914400" rtl="0" eaLnBrk="1" latinLnBrk="0" hangingPunct="1"/>
                      <a:r>
                        <a:rPr lang="fr-BE" sz="1100" b="0" i="0" kern="0" dirty="0" smtClean="0">
                          <a:solidFill>
                            <a:schemeClr val="tx1">
                              <a:lumMod val="65000"/>
                              <a:lumOff val="35000"/>
                            </a:schemeClr>
                          </a:solidFill>
                          <a:latin typeface="+mj-lt"/>
                          <a:ea typeface="+mn-ea"/>
                          <a:cs typeface="+mn-cs"/>
                        </a:rPr>
                        <a:t>424</a:t>
                      </a:r>
                      <a:endParaRPr lang="en-GB" sz="1100" b="0" i="0" kern="0" dirty="0">
                        <a:solidFill>
                          <a:schemeClr val="tx1">
                            <a:lumMod val="65000"/>
                            <a:lumOff val="35000"/>
                          </a:schemeClr>
                        </a:solidFill>
                        <a:latin typeface="+mj-lt"/>
                        <a:ea typeface="+mn-ea"/>
                        <a:cs typeface="+mn-cs"/>
                      </a:endParaRPr>
                    </a:p>
                  </a:txBody>
                  <a:tcPr marL="91449" marR="91449" marT="45723" marB="45723"/>
                </a:tc>
              </a:tr>
              <a:tr h="365783">
                <a:tc>
                  <a:txBody>
                    <a:bodyPr/>
                    <a:lstStyle/>
                    <a:p>
                      <a:endParaRPr lang="en-GB" sz="1800">
                        <a:latin typeface="+mj-lt"/>
                      </a:endParaRPr>
                    </a:p>
                  </a:txBody>
                  <a:tcPr marL="91449" marR="91449" marT="45723" marB="45723"/>
                </a:tc>
                <a:tc>
                  <a:txBody>
                    <a:bodyPr/>
                    <a:lstStyle/>
                    <a:p>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Support to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SMEs</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abroad</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r>
                        <a:rPr lang="fr-BE" sz="1100" b="0" i="0" kern="0" dirty="0" smtClean="0">
                          <a:solidFill>
                            <a:schemeClr val="tx1">
                              <a:lumMod val="65000"/>
                              <a:lumOff val="35000"/>
                            </a:schemeClr>
                          </a:solidFill>
                          <a:latin typeface="+mj-lt"/>
                          <a:ea typeface="+mn-ea"/>
                          <a:cs typeface="+mn-cs"/>
                        </a:rPr>
                        <a:t>12</a:t>
                      </a:r>
                      <a:endParaRPr lang="en-GB" sz="1100" b="0" i="0" kern="0" dirty="0">
                        <a:solidFill>
                          <a:schemeClr val="tx1">
                            <a:lumMod val="65000"/>
                            <a:lumOff val="35000"/>
                          </a:schemeClr>
                        </a:solidFill>
                        <a:latin typeface="+mj-lt"/>
                        <a:ea typeface="+mn-ea"/>
                        <a:cs typeface="+mn-cs"/>
                      </a:endParaRPr>
                    </a:p>
                  </a:txBody>
                  <a:tcPr marL="91449" marR="91449" marT="45723" marB="45723"/>
                </a:tc>
              </a:tr>
              <a:tr h="365783">
                <a:tc>
                  <a:txBody>
                    <a:bodyPr/>
                    <a:lstStyle/>
                    <a:p>
                      <a:endParaRPr lang="en-GB" sz="1800" dirty="0">
                        <a:latin typeface="+mj-lt"/>
                      </a:endParaRPr>
                    </a:p>
                  </a:txBody>
                  <a:tcPr marL="91449" marR="91449" marT="45723" marB="45723"/>
                </a:tc>
                <a:tc>
                  <a:txBody>
                    <a:bodyPr/>
                    <a:lstStyle/>
                    <a:p>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Support to international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industrial</a:t>
                      </a:r>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 </a:t>
                      </a:r>
                      <a:r>
                        <a:rPr lang="fr-BE" sz="1100" b="0" i="0" kern="0" dirty="0" err="1" smtClean="0">
                          <a:solidFill>
                            <a:schemeClr val="tx1">
                              <a:lumMod val="65000"/>
                              <a:lumOff val="35000"/>
                            </a:schemeClr>
                          </a:solidFill>
                          <a:latin typeface="+mj-lt"/>
                          <a:ea typeface="Verdana" panose="020B0604030504040204" pitchFamily="34" charset="0"/>
                          <a:cs typeface="Verdana" panose="020B0604030504040204" pitchFamily="34" charset="0"/>
                        </a:rPr>
                        <a:t>cooperation</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r>
                        <a:rPr lang="fr-BE" sz="1100" b="0" i="0" kern="0" dirty="0" smtClean="0">
                          <a:solidFill>
                            <a:schemeClr val="tx1">
                              <a:lumMod val="65000"/>
                              <a:lumOff val="35000"/>
                            </a:schemeClr>
                          </a:solidFill>
                          <a:latin typeface="+mj-lt"/>
                          <a:ea typeface="+mn-ea"/>
                          <a:cs typeface="+mn-cs"/>
                        </a:rPr>
                        <a:t>2443</a:t>
                      </a:r>
                      <a:endParaRPr lang="en-GB" sz="1100" b="0" i="0" kern="0" dirty="0">
                        <a:solidFill>
                          <a:schemeClr val="tx1">
                            <a:lumMod val="65000"/>
                            <a:lumOff val="35000"/>
                          </a:schemeClr>
                        </a:solidFill>
                        <a:latin typeface="+mj-lt"/>
                        <a:ea typeface="+mn-ea"/>
                        <a:cs typeface="+mn-cs"/>
                      </a:endParaRPr>
                    </a:p>
                  </a:txBody>
                  <a:tcPr marL="91449" marR="91449" marT="45723" marB="45723"/>
                </a:tc>
              </a:tr>
              <a:tr h="365783">
                <a:tc>
                  <a:txBody>
                    <a:bodyPr/>
                    <a:lstStyle/>
                    <a:p>
                      <a:endParaRPr lang="en-GB" sz="1800" dirty="0">
                        <a:latin typeface="+mj-lt"/>
                      </a:endParaRPr>
                    </a:p>
                  </a:txBody>
                  <a:tcPr marL="91449" marR="91449" marT="45723" marB="45723"/>
                </a:tc>
                <a:tc>
                  <a:txBody>
                    <a:bodyPr/>
                    <a:lstStyle/>
                    <a:p>
                      <a:r>
                        <a:rPr lang="fr-BE" sz="1100" b="0" i="0" kern="0" dirty="0" smtClean="0">
                          <a:solidFill>
                            <a:schemeClr val="tx1">
                              <a:lumMod val="65000"/>
                              <a:lumOff val="35000"/>
                            </a:schemeClr>
                          </a:solidFill>
                          <a:latin typeface="+mj-lt"/>
                          <a:ea typeface="Verdana" panose="020B0604030504040204" pitchFamily="34" charset="0"/>
                          <a:cs typeface="Verdana" panose="020B0604030504040204" pitchFamily="34" charset="0"/>
                        </a:rPr>
                        <a:t>Enterprise Europe network </a:t>
                      </a:r>
                      <a:endParaRPr lang="en-GB" sz="1100" b="0" i="0" kern="0" dirty="0">
                        <a:solidFill>
                          <a:schemeClr val="tx1">
                            <a:lumMod val="65000"/>
                            <a:lumOff val="35000"/>
                          </a:schemeClr>
                        </a:solidFill>
                        <a:latin typeface="+mj-lt"/>
                        <a:ea typeface="Verdana" panose="020B0604030504040204" pitchFamily="34" charset="0"/>
                        <a:cs typeface="Verdana" panose="020B0604030504040204" pitchFamily="34" charset="0"/>
                      </a:endParaRPr>
                    </a:p>
                  </a:txBody>
                  <a:tcPr marL="91449" marR="91449" marT="45723" marB="45723"/>
                </a:tc>
                <a:tc>
                  <a:txBody>
                    <a:bodyPr/>
                    <a:lstStyle/>
                    <a:p>
                      <a:r>
                        <a:rPr lang="fr-BE" sz="1100" b="0" i="0" kern="0" dirty="0" smtClean="0">
                          <a:solidFill>
                            <a:schemeClr val="tx1">
                              <a:lumMod val="65000"/>
                              <a:lumOff val="35000"/>
                            </a:schemeClr>
                          </a:solidFill>
                          <a:latin typeface="+mj-lt"/>
                          <a:ea typeface="+mn-ea"/>
                          <a:cs typeface="+mn-cs"/>
                        </a:rPr>
                        <a:t>99</a:t>
                      </a:r>
                      <a:endParaRPr lang="en-GB" sz="1100" b="0" i="0" kern="0" dirty="0">
                        <a:solidFill>
                          <a:schemeClr val="tx1">
                            <a:lumMod val="65000"/>
                            <a:lumOff val="35000"/>
                          </a:schemeClr>
                        </a:solidFill>
                        <a:latin typeface="+mj-lt"/>
                        <a:ea typeface="+mn-ea"/>
                        <a:cs typeface="+mn-cs"/>
                      </a:endParaRPr>
                    </a:p>
                  </a:txBody>
                  <a:tcPr marL="91449" marR="91449" marT="45723" marB="45723"/>
                </a:tc>
              </a:tr>
            </a:tbl>
          </a:graphicData>
        </a:graphic>
      </p:graphicFrame>
      <p:sp>
        <p:nvSpPr>
          <p:cNvPr id="2" name="Slide Number Placeholder 1"/>
          <p:cNvSpPr>
            <a:spLocks noGrp="1"/>
          </p:cNvSpPr>
          <p:nvPr>
            <p:ph type="sldNum" sz="quarter" idx="11"/>
          </p:nvPr>
        </p:nvSpPr>
        <p:spPr/>
        <p:txBody>
          <a:bodyPr/>
          <a:lstStyle/>
          <a:p>
            <a:pPr>
              <a:defRPr/>
            </a:pPr>
            <a:fld id="{216DE2EE-218B-412A-B5A2-029EA8277AF3}"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79425" y="1174750"/>
            <a:ext cx="8229600" cy="936625"/>
          </a:xfrm>
        </p:spPr>
        <p:txBody>
          <a:bodyPr/>
          <a:lstStyle/>
          <a:p>
            <a:r>
              <a:rPr lang="es-ES" altLang="en-US" smtClean="0">
                <a:latin typeface="Verdana" pitchFamily="34" charset="0"/>
              </a:rPr>
              <a:t>Proposals for Tourism</a:t>
            </a:r>
            <a:endParaRPr lang="en-GB" altLang="en-US" smtClean="0">
              <a:latin typeface="Verdana" pitchFamily="34" charset="0"/>
            </a:endParaRPr>
          </a:p>
        </p:txBody>
      </p:sp>
      <p:graphicFrame>
        <p:nvGraphicFramePr>
          <p:cNvPr id="5" name="Content Placeholder 4"/>
          <p:cNvGraphicFramePr>
            <a:graphicFrameLocks noGrp="1"/>
          </p:cNvGraphicFramePr>
          <p:nvPr>
            <p:ph idx="1"/>
          </p:nvPr>
        </p:nvGraphicFramePr>
        <p:xfrm>
          <a:off x="444500" y="2263775"/>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1"/>
          </p:nvPr>
        </p:nvSpPr>
        <p:spPr/>
        <p:txBody>
          <a:bodyPr/>
          <a:lstStyle/>
          <a:p>
            <a:pPr>
              <a:defRPr/>
            </a:pPr>
            <a:fld id="{6D042457-6FC6-4A60-8D38-6C52ADCE48A4}"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468313" y="1428750"/>
            <a:ext cx="8229600" cy="631825"/>
          </a:xfrm>
        </p:spPr>
        <p:txBody>
          <a:bodyPr/>
          <a:lstStyle/>
          <a:p>
            <a:r>
              <a:rPr lang="fr-BE" altLang="en-US" sz="2600" smtClean="0">
                <a:latin typeface="Verdana" pitchFamily="34" charset="0"/>
              </a:rPr>
              <a:t>General Information and Contact Details</a:t>
            </a:r>
          </a:p>
        </p:txBody>
      </p:sp>
      <p:sp>
        <p:nvSpPr>
          <p:cNvPr id="50179" name="Espace réservé du contenu 2"/>
          <p:cNvSpPr>
            <a:spLocks noGrp="1"/>
          </p:cNvSpPr>
          <p:nvPr>
            <p:ph idx="1"/>
          </p:nvPr>
        </p:nvSpPr>
        <p:spPr>
          <a:xfrm>
            <a:off x="438150" y="2317750"/>
            <a:ext cx="4624388" cy="4054475"/>
          </a:xfrm>
        </p:spPr>
        <p:txBody>
          <a:bodyPr/>
          <a:lstStyle/>
          <a:p>
            <a:pPr marL="0" indent="0" algn="just">
              <a:lnSpc>
                <a:spcPct val="100000"/>
              </a:lnSpc>
              <a:buFontTx/>
              <a:buNone/>
            </a:pPr>
            <a:r>
              <a:rPr lang="fr-BE" altLang="en-US" sz="1800" b="1" u="sng" smtClean="0">
                <a:solidFill>
                  <a:srgbClr val="595959"/>
                </a:solidFill>
                <a:latin typeface="Verdana" pitchFamily="34" charset="0"/>
                <a:hlinkClick r:id="rId2"/>
              </a:rPr>
              <a:t>Project webpage</a:t>
            </a:r>
          </a:p>
          <a:p>
            <a:pPr marL="0" indent="0" algn="just">
              <a:lnSpc>
                <a:spcPct val="100000"/>
              </a:lnSpc>
              <a:buFontTx/>
              <a:buChar char="•"/>
            </a:pPr>
            <a:r>
              <a:rPr lang="fr-BE" altLang="en-US" sz="1800" smtClean="0">
                <a:solidFill>
                  <a:srgbClr val="595959"/>
                </a:solidFill>
                <a:latin typeface="Verdana" pitchFamily="34" charset="0"/>
                <a:hlinkClick r:id="rId2"/>
              </a:rPr>
              <a:t>http://ec.europa.eu/enterprise/sectors/tourism/index_en.htm</a:t>
            </a:r>
            <a:endParaRPr lang="fr-BE" altLang="en-US" sz="1800" smtClean="0">
              <a:solidFill>
                <a:srgbClr val="595959"/>
              </a:solidFill>
              <a:latin typeface="Verdana" pitchFamily="34" charset="0"/>
            </a:endParaRPr>
          </a:p>
          <a:p>
            <a:pPr marL="0" indent="0" algn="just">
              <a:lnSpc>
                <a:spcPct val="100000"/>
              </a:lnSpc>
              <a:buFontTx/>
              <a:buNone/>
            </a:pPr>
            <a:r>
              <a:rPr lang="es-ES" altLang="en-US" sz="1800" b="1" smtClean="0">
                <a:solidFill>
                  <a:schemeClr val="bg2"/>
                </a:solidFill>
                <a:latin typeface="Verdana" pitchFamily="34" charset="0"/>
                <a:hlinkClick r:id="rId3"/>
              </a:rPr>
              <a:t>Tourism Legislation</a:t>
            </a:r>
            <a:endParaRPr lang="en-GB" altLang="en-US" sz="1800" b="1" smtClean="0">
              <a:solidFill>
                <a:schemeClr val="bg2"/>
              </a:solidFill>
              <a:latin typeface="Verdana" pitchFamily="34" charset="0"/>
              <a:hlinkClick r:id="rId3"/>
            </a:endParaRPr>
          </a:p>
          <a:p>
            <a:pPr marL="0" indent="0" algn="just">
              <a:lnSpc>
                <a:spcPct val="100000"/>
              </a:lnSpc>
              <a:buFontTx/>
              <a:buChar char="•"/>
            </a:pPr>
            <a:r>
              <a:rPr lang="en-GB" altLang="en-US" sz="1800" smtClean="0">
                <a:solidFill>
                  <a:srgbClr val="595959"/>
                </a:solidFill>
                <a:latin typeface="Verdana" pitchFamily="34" charset="0"/>
                <a:hlinkClick r:id="rId3"/>
              </a:rPr>
              <a:t>http://eur-lex.europa.eu/LexUriServ/LexUriServ.do?uri=CELEX:52010DC0352:EN:NOT</a:t>
            </a:r>
            <a:r>
              <a:rPr lang="en-GB" altLang="en-US" sz="1800" smtClean="0">
                <a:solidFill>
                  <a:srgbClr val="595959"/>
                </a:solidFill>
                <a:latin typeface="Verdana" pitchFamily="34" charset="0"/>
              </a:rPr>
              <a:t> </a:t>
            </a:r>
          </a:p>
          <a:p>
            <a:pPr marL="0" indent="0" algn="just">
              <a:lnSpc>
                <a:spcPct val="100000"/>
              </a:lnSpc>
              <a:buFontTx/>
              <a:buNone/>
            </a:pPr>
            <a:r>
              <a:rPr lang="es-ES" altLang="en-US" sz="1800" b="1" smtClean="0">
                <a:solidFill>
                  <a:srgbClr val="595959"/>
                </a:solidFill>
                <a:latin typeface="Verdana" pitchFamily="34" charset="0"/>
                <a:hlinkClick r:id="rId4"/>
              </a:rPr>
              <a:t>Ready for Europe campaign</a:t>
            </a:r>
            <a:endParaRPr lang="en-GB" altLang="en-US" sz="1800" b="1" smtClean="0">
              <a:solidFill>
                <a:srgbClr val="595959"/>
              </a:solidFill>
              <a:latin typeface="Verdana" pitchFamily="34" charset="0"/>
              <a:hlinkClick r:id="rId4"/>
            </a:endParaRPr>
          </a:p>
          <a:p>
            <a:pPr marL="0" indent="0" algn="just">
              <a:lnSpc>
                <a:spcPct val="100000"/>
              </a:lnSpc>
              <a:buFontTx/>
              <a:buChar char="•"/>
            </a:pPr>
            <a:r>
              <a:rPr lang="en-GB" altLang="en-US" sz="1800" smtClean="0">
                <a:solidFill>
                  <a:srgbClr val="595959"/>
                </a:solidFill>
                <a:latin typeface="Verdana" pitchFamily="34" charset="0"/>
                <a:hlinkClick r:id="rId4"/>
              </a:rPr>
              <a:t>http://europa.eu/readyforeurope/</a:t>
            </a:r>
            <a:endParaRPr lang="en-GB" altLang="en-US" sz="1800" smtClean="0">
              <a:solidFill>
                <a:srgbClr val="595959"/>
              </a:solidFill>
              <a:latin typeface="Verdana" pitchFamily="34" charset="0"/>
            </a:endParaRPr>
          </a:p>
          <a:p>
            <a:pPr marL="0" indent="0" algn="just">
              <a:lnSpc>
                <a:spcPct val="100000"/>
              </a:lnSpc>
              <a:buFontTx/>
              <a:buChar char="•"/>
            </a:pPr>
            <a:endParaRPr lang="en-GB" altLang="en-US" sz="1800" b="1" smtClean="0">
              <a:solidFill>
                <a:srgbClr val="595959"/>
              </a:solidFill>
              <a:latin typeface="Verdana" pitchFamily="34" charset="0"/>
            </a:endParaRPr>
          </a:p>
          <a:p>
            <a:pPr marL="0" indent="0">
              <a:lnSpc>
                <a:spcPct val="100000"/>
              </a:lnSpc>
              <a:buFontTx/>
              <a:buNone/>
            </a:pPr>
            <a:r>
              <a:rPr lang="en-GB" altLang="en-US" sz="1800" b="1" smtClean="0">
                <a:solidFill>
                  <a:srgbClr val="595959"/>
                </a:solidFill>
                <a:latin typeface="Verdana" pitchFamily="34" charset="0"/>
              </a:rPr>
              <a:t>Oscar Almendros</a:t>
            </a:r>
            <a:r>
              <a:rPr lang="en-GB" altLang="en-US" sz="1800" smtClean="0">
                <a:solidFill>
                  <a:srgbClr val="595959"/>
                </a:solidFill>
                <a:latin typeface="Verdana" pitchFamily="34" charset="0"/>
              </a:rPr>
              <a:t> </a:t>
            </a:r>
          </a:p>
          <a:p>
            <a:pPr marL="0" indent="0">
              <a:lnSpc>
                <a:spcPct val="100000"/>
              </a:lnSpc>
              <a:buFontTx/>
              <a:buNone/>
            </a:pPr>
            <a:r>
              <a:rPr lang="en-GB" altLang="en-US" sz="1600" smtClean="0">
                <a:solidFill>
                  <a:srgbClr val="595959"/>
                </a:solidFill>
                <a:latin typeface="Verdana" pitchFamily="34" charset="0"/>
                <a:hlinkClick r:id="rId5"/>
              </a:rPr>
              <a:t>ENTR-TOURISM-POLICY@ec.europa.eu</a:t>
            </a:r>
            <a:endParaRPr lang="en-GB" altLang="en-US" sz="1600" smtClean="0">
              <a:solidFill>
                <a:srgbClr val="595959"/>
              </a:solidFill>
              <a:latin typeface="Verdana" pitchFamily="34" charset="0"/>
            </a:endParaRPr>
          </a:p>
          <a:p>
            <a:pPr marL="0" indent="0">
              <a:lnSpc>
                <a:spcPct val="100000"/>
              </a:lnSpc>
              <a:buFontTx/>
              <a:buNone/>
            </a:pPr>
            <a:r>
              <a:rPr lang="en-GB" altLang="en-US" sz="600" smtClean="0">
                <a:solidFill>
                  <a:srgbClr val="595959"/>
                </a:solidFill>
              </a:rPr>
              <a:t/>
            </a:r>
            <a:br>
              <a:rPr lang="en-GB" altLang="en-US" sz="600" smtClean="0">
                <a:solidFill>
                  <a:srgbClr val="595959"/>
                </a:solidFill>
              </a:rPr>
            </a:br>
            <a:endParaRPr lang="en-GB" altLang="en-US" sz="600" smtClean="0">
              <a:solidFill>
                <a:srgbClr val="595959"/>
              </a:solidFill>
            </a:endParaRPr>
          </a:p>
        </p:txBody>
      </p:sp>
      <p:sp>
        <p:nvSpPr>
          <p:cNvPr id="5" name="Espace réservé du numéro de diapositive 4"/>
          <p:cNvSpPr>
            <a:spLocks noGrp="1"/>
          </p:cNvSpPr>
          <p:nvPr>
            <p:ph type="sldNum" sz="quarter" idx="11"/>
          </p:nvPr>
        </p:nvSpPr>
        <p:spPr/>
        <p:txBody>
          <a:bodyPr/>
          <a:lstStyle/>
          <a:p>
            <a:pPr>
              <a:defRPr/>
            </a:pPr>
            <a:fld id="{06A55572-74CF-4CE0-ACAF-CE847B2A3DA5}" type="slidenum">
              <a:rPr lang="it-IT" smtClean="0"/>
              <a:pPr>
                <a:defRPr/>
              </a:pPr>
              <a:t>26</a:t>
            </a:fld>
            <a:endParaRPr lang="it-IT"/>
          </a:p>
        </p:txBody>
      </p:sp>
      <p:sp>
        <p:nvSpPr>
          <p:cNvPr id="2" name="TextBox 1"/>
          <p:cNvSpPr txBox="1"/>
          <p:nvPr/>
        </p:nvSpPr>
        <p:spPr>
          <a:xfrm>
            <a:off x="5133975" y="4618038"/>
            <a:ext cx="3600450" cy="1077912"/>
          </a:xfrm>
          <a:prstGeom prst="rect">
            <a:avLst/>
          </a:prstGeom>
          <a:noFill/>
        </p:spPr>
        <p:txBody>
          <a:bodyPr>
            <a:spAutoFit/>
          </a:bodyPr>
          <a:lstStyle/>
          <a:p>
            <a:pPr algn="ctr">
              <a:defRPr/>
            </a:pPr>
            <a:r>
              <a:rPr lang="es-ES" sz="3200" i="0" dirty="0" err="1">
                <a:solidFill>
                  <a:schemeClr val="tx1">
                    <a:lumMod val="50000"/>
                    <a:lumOff val="50000"/>
                  </a:schemeClr>
                </a:solidFill>
              </a:rPr>
              <a:t>Thank</a:t>
            </a:r>
            <a:r>
              <a:rPr lang="es-ES" sz="3200" i="0" dirty="0">
                <a:solidFill>
                  <a:schemeClr val="tx1">
                    <a:lumMod val="50000"/>
                    <a:lumOff val="50000"/>
                  </a:schemeClr>
                </a:solidFill>
              </a:rPr>
              <a:t> </a:t>
            </a:r>
            <a:r>
              <a:rPr lang="es-ES" sz="3200" i="0" dirty="0" err="1">
                <a:solidFill>
                  <a:schemeClr val="tx1">
                    <a:lumMod val="50000"/>
                    <a:lumOff val="50000"/>
                  </a:schemeClr>
                </a:solidFill>
              </a:rPr>
              <a:t>you</a:t>
            </a:r>
            <a:r>
              <a:rPr lang="es-ES" sz="3200" i="0" dirty="0">
                <a:solidFill>
                  <a:schemeClr val="tx1">
                    <a:lumMod val="50000"/>
                    <a:lumOff val="50000"/>
                  </a:schemeClr>
                </a:solidFill>
              </a:rPr>
              <a:t> </a:t>
            </a:r>
            <a:r>
              <a:rPr lang="es-ES" sz="3200" i="0" dirty="0" err="1">
                <a:solidFill>
                  <a:schemeClr val="tx1">
                    <a:lumMod val="50000"/>
                    <a:lumOff val="50000"/>
                  </a:schemeClr>
                </a:solidFill>
              </a:rPr>
              <a:t>for</a:t>
            </a:r>
            <a:r>
              <a:rPr lang="es-ES" sz="3200" i="0" dirty="0">
                <a:solidFill>
                  <a:schemeClr val="tx1">
                    <a:lumMod val="50000"/>
                    <a:lumOff val="50000"/>
                  </a:schemeClr>
                </a:solidFill>
              </a:rPr>
              <a:t> </a:t>
            </a:r>
            <a:r>
              <a:rPr lang="es-ES" sz="3200" i="0" dirty="0" err="1">
                <a:solidFill>
                  <a:schemeClr val="tx1">
                    <a:lumMod val="50000"/>
                    <a:lumOff val="50000"/>
                  </a:schemeClr>
                </a:solidFill>
              </a:rPr>
              <a:t>your</a:t>
            </a:r>
            <a:r>
              <a:rPr lang="es-ES" sz="3200" i="0" dirty="0">
                <a:solidFill>
                  <a:schemeClr val="tx1">
                    <a:lumMod val="50000"/>
                    <a:lumOff val="50000"/>
                  </a:schemeClr>
                </a:solidFill>
              </a:rPr>
              <a:t> </a:t>
            </a:r>
            <a:r>
              <a:rPr lang="es-ES" sz="3200" i="0" dirty="0" err="1">
                <a:solidFill>
                  <a:schemeClr val="tx1">
                    <a:lumMod val="50000"/>
                    <a:lumOff val="50000"/>
                  </a:schemeClr>
                </a:solidFill>
              </a:rPr>
              <a:t>attention</a:t>
            </a:r>
            <a:endParaRPr lang="en-GB" sz="3200" i="0" dirty="0">
              <a:solidFill>
                <a:schemeClr val="tx1">
                  <a:lumMod val="50000"/>
                  <a:lumOff val="50000"/>
                </a:schemeClr>
              </a:solidFill>
            </a:endParaRPr>
          </a:p>
        </p:txBody>
      </p:sp>
      <p:pic>
        <p:nvPicPr>
          <p:cNvPr id="58374" name="Picture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43525" y="2317750"/>
            <a:ext cx="3181350" cy="1568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C959FE54-5629-4260-B31E-78795303D77B}" type="slidenum">
              <a:rPr lang="it-IT" i="0">
                <a:solidFill>
                  <a:srgbClr val="FFFFFF"/>
                </a:solidFill>
                <a:latin typeface="+mn-lt"/>
                <a:cs typeface="+mn-cs"/>
              </a:rPr>
              <a:pPr algn="ctr" fontAlgn="auto">
                <a:spcBef>
                  <a:spcPts val="0"/>
                </a:spcBef>
                <a:spcAft>
                  <a:spcPts val="0"/>
                </a:spcAft>
                <a:defRPr/>
              </a:pPr>
              <a:t>3</a:t>
            </a:fld>
            <a:endParaRPr lang="it-IT" i="0">
              <a:solidFill>
                <a:srgbClr val="FFFFFF"/>
              </a:solidFill>
              <a:latin typeface="+mn-lt"/>
              <a:cs typeface="+mn-cs"/>
            </a:endParaRPr>
          </a:p>
        </p:txBody>
      </p:sp>
      <p:sp>
        <p:nvSpPr>
          <p:cNvPr id="26627" name="Content Placeholder 2"/>
          <p:cNvSpPr>
            <a:spLocks/>
          </p:cNvSpPr>
          <p:nvPr/>
        </p:nvSpPr>
        <p:spPr bwMode="auto">
          <a:xfrm>
            <a:off x="6426200" y="2514600"/>
            <a:ext cx="7467600" cy="1355725"/>
          </a:xfrm>
          <a:prstGeom prst="rect">
            <a:avLst/>
          </a:prstGeom>
          <a:noFill/>
          <a:ln w="9525">
            <a:noFill/>
            <a:miter lim="800000"/>
            <a:headEnd/>
            <a:tailEnd/>
          </a:ln>
        </p:spPr>
        <p:txBody>
          <a:bodyPr/>
          <a:lstStyle/>
          <a:p>
            <a:pPr marL="273050" indent="-273050" eaLnBrk="0" hangingPunct="0">
              <a:lnSpc>
                <a:spcPct val="90000"/>
              </a:lnSpc>
              <a:spcBef>
                <a:spcPts val="600"/>
              </a:spcBef>
              <a:buClr>
                <a:schemeClr val="accent1"/>
              </a:buClr>
              <a:buSzPct val="100000"/>
              <a:buFont typeface="Wingdings" pitchFamily="2" charset="2"/>
              <a:buChar char="§"/>
            </a:pPr>
            <a:endParaRPr lang="fr-FR" altLang="en-US" sz="2200" i="0">
              <a:solidFill>
                <a:schemeClr val="tx1"/>
              </a:solidFill>
              <a:latin typeface="Georgia" pitchFamily="18" charset="0"/>
            </a:endParaRPr>
          </a:p>
        </p:txBody>
      </p:sp>
      <p:sp>
        <p:nvSpPr>
          <p:cNvPr id="26628" name="Segnaposto contenuto 2"/>
          <p:cNvSpPr>
            <a:spLocks/>
          </p:cNvSpPr>
          <p:nvPr/>
        </p:nvSpPr>
        <p:spPr bwMode="auto">
          <a:xfrm>
            <a:off x="5314950" y="5818188"/>
            <a:ext cx="7658100" cy="2079625"/>
          </a:xfrm>
          <a:prstGeom prst="rect">
            <a:avLst/>
          </a:prstGeom>
          <a:noFill/>
          <a:ln w="9525">
            <a:noFill/>
            <a:miter lim="800000"/>
            <a:headEnd/>
            <a:tailEnd/>
          </a:ln>
        </p:spPr>
        <p:txBody>
          <a:bodyPr/>
          <a:lstStyle/>
          <a:p>
            <a:pPr marL="639763" lvl="1" indent="-273050" eaLnBrk="0" hangingPunct="0">
              <a:spcBef>
                <a:spcPct val="20000"/>
              </a:spcBef>
              <a:buClr>
                <a:schemeClr val="accent1"/>
              </a:buClr>
              <a:buSzPct val="80000"/>
              <a:buFont typeface="Wingdings 2" pitchFamily="18" charset="2"/>
              <a:buChar char=""/>
            </a:pPr>
            <a:endParaRPr lang="fr-FR" altLang="en-US" sz="2000" b="0" i="0">
              <a:solidFill>
                <a:schemeClr val="tx1"/>
              </a:solidFill>
              <a:latin typeface="Georgia" pitchFamily="18" charset="0"/>
            </a:endParaRPr>
          </a:p>
        </p:txBody>
      </p:sp>
      <p:sp>
        <p:nvSpPr>
          <p:cNvPr id="26629" name="Title 4"/>
          <p:cNvSpPr>
            <a:spLocks noGrp="1"/>
          </p:cNvSpPr>
          <p:nvPr>
            <p:ph type="title"/>
          </p:nvPr>
        </p:nvSpPr>
        <p:spPr>
          <a:xfrm>
            <a:off x="336550" y="1123950"/>
            <a:ext cx="8551863" cy="936625"/>
          </a:xfrm>
        </p:spPr>
        <p:txBody>
          <a:bodyPr/>
          <a:lstStyle/>
          <a:p>
            <a:pPr eaLnBrk="1" hangingPunct="1"/>
            <a:r>
              <a:rPr lang="en-GB" altLang="en-US" sz="2800" b="1" smtClean="0">
                <a:solidFill>
                  <a:schemeClr val="tx2"/>
                </a:solidFill>
                <a:latin typeface="Verdana" pitchFamily="34" charset="0"/>
                <a:ea typeface="ＭＳ Ｐゴシック" pitchFamily="34" charset="-128"/>
              </a:rPr>
              <a:t>Europe, world´s nº 1 tourism destination</a:t>
            </a:r>
          </a:p>
        </p:txBody>
      </p:sp>
      <p:sp>
        <p:nvSpPr>
          <p:cNvPr id="37894" name="Content Placeholder 2"/>
          <p:cNvSpPr>
            <a:spLocks noGrp="1"/>
          </p:cNvSpPr>
          <p:nvPr>
            <p:ph idx="1"/>
          </p:nvPr>
        </p:nvSpPr>
        <p:spPr>
          <a:xfrm>
            <a:off x="107950" y="1955800"/>
            <a:ext cx="4292600" cy="4589463"/>
          </a:xfrm>
        </p:spPr>
        <p:txBody>
          <a:bodyPr/>
          <a:lstStyle/>
          <a:p>
            <a:pPr lvl="1">
              <a:spcBef>
                <a:spcPts val="600"/>
              </a:spcBef>
              <a:spcAft>
                <a:spcPts val="600"/>
              </a:spcAft>
              <a:buFont typeface="Wingdings" pitchFamily="2" charset="2"/>
              <a:buChar char="Ø"/>
              <a:defRPr/>
            </a:pPr>
            <a:r>
              <a:rPr lang="en-GB" altLang="en-US" sz="2000" b="1" dirty="0" smtClean="0">
                <a:solidFill>
                  <a:srgbClr val="595959"/>
                </a:solidFill>
                <a:latin typeface="Verdana" pitchFamily="34" charset="0"/>
              </a:rPr>
              <a:t>586€ billion revenues</a:t>
            </a:r>
          </a:p>
          <a:p>
            <a:pPr lvl="1">
              <a:spcBef>
                <a:spcPts val="600"/>
              </a:spcBef>
              <a:spcAft>
                <a:spcPts val="600"/>
              </a:spcAft>
              <a:buFontTx/>
              <a:buNone/>
              <a:defRPr/>
            </a:pPr>
            <a:r>
              <a:rPr lang="en-GB" altLang="en-US" sz="2000" b="1" dirty="0" smtClean="0">
                <a:solidFill>
                  <a:srgbClr val="595959"/>
                </a:solidFill>
                <a:latin typeface="Verdana" pitchFamily="34" charset="0"/>
              </a:rPr>
              <a:t>5% of the GDP (dir.)</a:t>
            </a:r>
          </a:p>
          <a:p>
            <a:pPr marL="457200" lvl="1" indent="0">
              <a:spcBef>
                <a:spcPts val="600"/>
              </a:spcBef>
              <a:spcAft>
                <a:spcPts val="600"/>
              </a:spcAft>
              <a:buFont typeface="Arial" charset="0"/>
              <a:buNone/>
              <a:defRPr/>
            </a:pPr>
            <a:r>
              <a:rPr lang="en-GB" altLang="en-US" sz="2000" b="1" dirty="0" smtClean="0">
                <a:solidFill>
                  <a:srgbClr val="595959"/>
                </a:solidFill>
                <a:latin typeface="Verdana" pitchFamily="34" charset="0"/>
              </a:rPr>
              <a:t>10% of the GDP (</a:t>
            </a:r>
            <a:r>
              <a:rPr lang="en-GB" altLang="en-US" sz="2000" b="1" dirty="0" err="1" smtClean="0">
                <a:solidFill>
                  <a:srgbClr val="595959"/>
                </a:solidFill>
                <a:latin typeface="Verdana" pitchFamily="34" charset="0"/>
              </a:rPr>
              <a:t>ind.</a:t>
            </a:r>
            <a:r>
              <a:rPr lang="en-GB" altLang="en-US" sz="2000" b="1" dirty="0" smtClean="0">
                <a:solidFill>
                  <a:srgbClr val="595959"/>
                </a:solidFill>
                <a:latin typeface="Verdana" pitchFamily="34" charset="0"/>
              </a:rPr>
              <a:t>)</a:t>
            </a:r>
          </a:p>
          <a:p>
            <a:pPr lvl="1">
              <a:spcBef>
                <a:spcPts val="600"/>
              </a:spcBef>
              <a:spcAft>
                <a:spcPts val="600"/>
              </a:spcAft>
              <a:buFont typeface="Wingdings" pitchFamily="2" charset="2"/>
              <a:buChar char="Ø"/>
              <a:defRPr/>
            </a:pPr>
            <a:r>
              <a:rPr lang="en-GB" altLang="en-US" sz="2000" b="1" dirty="0" smtClean="0">
                <a:solidFill>
                  <a:srgbClr val="595959"/>
                </a:solidFill>
                <a:latin typeface="Verdana" pitchFamily="34" charset="0"/>
              </a:rPr>
              <a:t>1.8 million enterprises</a:t>
            </a:r>
          </a:p>
          <a:p>
            <a:pPr lvl="1">
              <a:spcBef>
                <a:spcPts val="600"/>
              </a:spcBef>
              <a:spcAft>
                <a:spcPts val="600"/>
              </a:spcAft>
              <a:buFont typeface="Wingdings" pitchFamily="2" charset="2"/>
              <a:buChar char="Ø"/>
              <a:defRPr/>
            </a:pPr>
            <a:r>
              <a:rPr lang="en-GB" altLang="en-US" sz="2000" b="1" dirty="0" smtClean="0">
                <a:solidFill>
                  <a:srgbClr val="595959"/>
                </a:solidFill>
                <a:latin typeface="Verdana" pitchFamily="34" charset="0"/>
              </a:rPr>
              <a:t>18,8 million workers in 2011; 20,4 mill. in 2022 (WT&amp;TC)</a:t>
            </a:r>
          </a:p>
          <a:p>
            <a:pPr lvl="1">
              <a:spcBef>
                <a:spcPts val="600"/>
              </a:spcBef>
              <a:spcAft>
                <a:spcPts val="600"/>
              </a:spcAft>
              <a:buFontTx/>
              <a:buNone/>
              <a:defRPr/>
            </a:pPr>
            <a:r>
              <a:rPr lang="en-GB" altLang="en-US" sz="2000" b="1" dirty="0" smtClean="0">
                <a:solidFill>
                  <a:srgbClr val="595959"/>
                </a:solidFill>
                <a:latin typeface="Verdana" pitchFamily="34" charset="0"/>
              </a:rPr>
              <a:t>5.2% employment (dir.)</a:t>
            </a:r>
          </a:p>
          <a:p>
            <a:pPr lvl="1">
              <a:spcBef>
                <a:spcPts val="600"/>
              </a:spcBef>
              <a:spcAft>
                <a:spcPts val="600"/>
              </a:spcAft>
              <a:buFontTx/>
              <a:buNone/>
              <a:defRPr/>
            </a:pPr>
            <a:r>
              <a:rPr lang="en-GB" altLang="en-US" sz="2000" b="1" dirty="0" smtClean="0">
                <a:solidFill>
                  <a:srgbClr val="595959"/>
                </a:solidFill>
                <a:latin typeface="Verdana" pitchFamily="34" charset="0"/>
              </a:rPr>
              <a:t>12% employment (</a:t>
            </a:r>
            <a:r>
              <a:rPr lang="en-GB" altLang="en-US" sz="2000" b="1" dirty="0" err="1" smtClean="0">
                <a:solidFill>
                  <a:srgbClr val="595959"/>
                </a:solidFill>
                <a:latin typeface="Verdana" pitchFamily="34" charset="0"/>
              </a:rPr>
              <a:t>ind.</a:t>
            </a:r>
            <a:r>
              <a:rPr lang="en-GB" altLang="en-US" sz="2000" b="1" dirty="0" smtClean="0">
                <a:solidFill>
                  <a:srgbClr val="595959"/>
                </a:solidFill>
                <a:latin typeface="Verdana" pitchFamily="34" charset="0"/>
              </a:rPr>
              <a:t>)</a:t>
            </a:r>
            <a:r>
              <a:rPr lang="en-GB" altLang="en-US" sz="1800" b="1" dirty="0" smtClean="0">
                <a:solidFill>
                  <a:srgbClr val="595959"/>
                </a:solidFill>
                <a:latin typeface="Verdana" pitchFamily="34" charset="0"/>
              </a:rPr>
              <a:t>	</a:t>
            </a:r>
          </a:p>
          <a:p>
            <a:pPr lvl="1">
              <a:buFontTx/>
              <a:buNone/>
              <a:defRPr/>
            </a:pPr>
            <a:endParaRPr lang="en-GB" altLang="en-US" sz="1600" dirty="0" smtClean="0">
              <a:solidFill>
                <a:srgbClr val="595959"/>
              </a:solidFill>
            </a:endParaRPr>
          </a:p>
        </p:txBody>
      </p:sp>
      <p:sp>
        <p:nvSpPr>
          <p:cNvPr id="26631" name="ZoneTexte 1"/>
          <p:cNvSpPr txBox="1">
            <a:spLocks noChangeArrowheads="1"/>
          </p:cNvSpPr>
          <p:nvPr/>
        </p:nvSpPr>
        <p:spPr bwMode="auto">
          <a:xfrm>
            <a:off x="5232400" y="2651125"/>
            <a:ext cx="2095500" cy="307975"/>
          </a:xfrm>
          <a:prstGeom prst="rect">
            <a:avLst/>
          </a:prstGeom>
          <a:noFill/>
          <a:ln w="9525">
            <a:noFill/>
            <a:miter lim="800000"/>
            <a:headEnd/>
            <a:tailEnd/>
          </a:ln>
        </p:spPr>
        <p:txBody>
          <a:bodyPr>
            <a:spAutoFit/>
          </a:bodyPr>
          <a:lstStyle/>
          <a:p>
            <a:r>
              <a:rPr lang="fr-BE" altLang="en-US"/>
              <a:t>INSERT</a:t>
            </a:r>
          </a:p>
        </p:txBody>
      </p:sp>
      <p:pic>
        <p:nvPicPr>
          <p:cNvPr id="26632" name="Picture 1"/>
          <p:cNvPicPr>
            <a:picLocks noChangeAspect="1" noChangeArrowheads="1"/>
          </p:cNvPicPr>
          <p:nvPr/>
        </p:nvPicPr>
        <p:blipFill>
          <a:blip r:embed="rId3" cstate="print"/>
          <a:srcRect/>
          <a:stretch>
            <a:fillRect/>
          </a:stretch>
        </p:blipFill>
        <p:spPr bwMode="auto">
          <a:xfrm>
            <a:off x="5532438" y="2171700"/>
            <a:ext cx="2597150" cy="1266825"/>
          </a:xfrm>
          <a:prstGeom prst="rect">
            <a:avLst/>
          </a:prstGeom>
          <a:noFill/>
          <a:ln w="9525">
            <a:noFill/>
            <a:miter lim="800000"/>
            <a:headEnd/>
            <a:tailEnd/>
          </a:ln>
        </p:spPr>
      </p:pic>
      <p:pic>
        <p:nvPicPr>
          <p:cNvPr id="26633" name="Picture 1"/>
          <p:cNvPicPr>
            <a:picLocks noChangeAspect="1" noChangeArrowheads="1"/>
          </p:cNvPicPr>
          <p:nvPr/>
        </p:nvPicPr>
        <p:blipFill>
          <a:blip r:embed="rId4" cstate="print"/>
          <a:srcRect/>
          <a:stretch>
            <a:fillRect/>
          </a:stretch>
        </p:blipFill>
        <p:spPr bwMode="auto">
          <a:xfrm>
            <a:off x="5821363" y="3055938"/>
            <a:ext cx="2901950" cy="1416050"/>
          </a:xfrm>
          <a:prstGeom prst="rect">
            <a:avLst/>
          </a:prstGeom>
          <a:noFill/>
          <a:ln w="9525">
            <a:noFill/>
            <a:miter lim="800000"/>
            <a:headEnd/>
            <a:tailEnd/>
          </a:ln>
        </p:spPr>
      </p:pic>
      <p:pic>
        <p:nvPicPr>
          <p:cNvPr id="26634" name="Picture 1"/>
          <p:cNvPicPr>
            <a:picLocks noChangeAspect="1" noChangeArrowheads="1"/>
          </p:cNvPicPr>
          <p:nvPr/>
        </p:nvPicPr>
        <p:blipFill>
          <a:blip r:embed="rId5" cstate="print"/>
          <a:srcRect/>
          <a:stretch>
            <a:fillRect/>
          </a:stretch>
        </p:blipFill>
        <p:spPr bwMode="auto">
          <a:xfrm>
            <a:off x="4595813" y="3924300"/>
            <a:ext cx="4183062" cy="2070100"/>
          </a:xfrm>
          <a:prstGeom prst="rect">
            <a:avLst/>
          </a:prstGeom>
          <a:noFill/>
          <a:ln w="9525">
            <a:noFill/>
            <a:miter lim="800000"/>
            <a:headEnd/>
            <a:tailEnd/>
          </a:ln>
        </p:spPr>
      </p:pic>
      <p:sp>
        <p:nvSpPr>
          <p:cNvPr id="26635" name="Slide Number Placeholder 1"/>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0F43C20-2930-4052-BD90-FCF33A113619}" type="slidenum">
              <a:rPr lang="it-IT" altLang="en-US" smtClean="0"/>
              <a:pPr/>
              <a:t>3</a:t>
            </a:fld>
            <a:endParaRPr lang="it-IT"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1123950"/>
            <a:ext cx="8229600" cy="1143000"/>
          </a:xfrm>
        </p:spPr>
        <p:txBody>
          <a:bodyPr/>
          <a:lstStyle/>
          <a:p>
            <a:pPr algn="just"/>
            <a:r>
              <a:rPr lang="en-GB" altLang="en-US" sz="3200" b="1" smtClean="0">
                <a:solidFill>
                  <a:schemeClr val="tx2"/>
                </a:solidFill>
                <a:latin typeface="Verdana" pitchFamily="34" charset="0"/>
                <a:ea typeface="ＭＳ Ｐゴシック" pitchFamily="34" charset="-128"/>
              </a:rPr>
              <a:t>Legal Framework: competitiveness</a:t>
            </a:r>
          </a:p>
        </p:txBody>
      </p:sp>
      <p:sp>
        <p:nvSpPr>
          <p:cNvPr id="3" name="Content Placeholder 2"/>
          <p:cNvSpPr>
            <a:spLocks noGrp="1"/>
          </p:cNvSpPr>
          <p:nvPr>
            <p:ph idx="1"/>
          </p:nvPr>
        </p:nvSpPr>
        <p:spPr>
          <a:xfrm>
            <a:off x="444500" y="2263775"/>
            <a:ext cx="8134350" cy="1603375"/>
          </a:xfrm>
        </p:spPr>
        <p:txBody>
          <a:bodyPr>
            <a:normAutofit fontScale="92500" lnSpcReduction="20000"/>
          </a:bodyPr>
          <a:lstStyle/>
          <a:p>
            <a:pPr algn="just">
              <a:lnSpc>
                <a:spcPct val="100000"/>
              </a:lnSpc>
              <a:buFontTx/>
              <a:buChar char="•"/>
              <a:defRPr/>
            </a:pPr>
            <a:r>
              <a:rPr lang="en-GB" altLang="en-US" sz="1900" b="1" i="1" u="sng" dirty="0" smtClean="0">
                <a:solidFill>
                  <a:srgbClr val="59595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6 (Lisbon Treaty)</a:t>
            </a:r>
            <a:r>
              <a:rPr lang="en-GB" altLang="en-US" sz="1900" b="1" dirty="0" smtClean="0">
                <a:solidFill>
                  <a:srgbClr val="59595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the EU can intervene to "support, coordinate or supplement the actions of Member States":</a:t>
            </a:r>
          </a:p>
          <a:p>
            <a:pPr marL="0" indent="0" algn="just">
              <a:lnSpc>
                <a:spcPct val="100000"/>
              </a:lnSpc>
              <a:buFont typeface="Arial" pitchFamily="34" charset="0"/>
              <a:buNone/>
              <a:defRPr/>
            </a:pPr>
            <a:endParaRPr lang="en-GB" altLang="en-US" sz="1900" b="1" dirty="0" smtClean="0">
              <a:solidFill>
                <a:srgbClr val="59595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lnSpc>
                <a:spcPct val="100000"/>
              </a:lnSpc>
              <a:buFontTx/>
              <a:buChar char="•"/>
              <a:defRPr/>
            </a:pPr>
            <a:r>
              <a:rPr lang="en-GB" altLang="en-US" sz="1900" b="1" i="1" u="sng" dirty="0" smtClean="0">
                <a:solidFill>
                  <a:srgbClr val="59595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195</a:t>
            </a:r>
            <a:r>
              <a:rPr lang="en-GB" altLang="en-US" sz="1900" b="1" dirty="0" smtClean="0">
                <a:solidFill>
                  <a:srgbClr val="59595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in Tourism the EU can complement Member States’ actions to promote competitiveness </a:t>
            </a:r>
            <a:r>
              <a:rPr lang="en-GB" altLang="en-US" sz="1900" b="1" u="sng" dirty="0" smtClean="0">
                <a:solidFill>
                  <a:srgbClr val="59595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by:</a:t>
            </a:r>
          </a:p>
          <a:p>
            <a:pPr algn="just">
              <a:lnSpc>
                <a:spcPct val="100000"/>
              </a:lnSpc>
              <a:buFontTx/>
              <a:buChar char="•"/>
              <a:defRPr/>
            </a:pPr>
            <a:endParaRPr lang="en-GB" altLang="en-US" sz="1600" dirty="0" smtClean="0">
              <a:solidFill>
                <a:srgbClr val="595959"/>
              </a:solidFill>
            </a:endParaRPr>
          </a:p>
        </p:txBody>
      </p:sp>
      <p:sp>
        <p:nvSpPr>
          <p:cNvPr id="27652" name="TextBox 5"/>
          <p:cNvSpPr txBox="1">
            <a:spLocks noChangeArrowheads="1"/>
          </p:cNvSpPr>
          <p:nvPr/>
        </p:nvSpPr>
        <p:spPr bwMode="auto">
          <a:xfrm>
            <a:off x="484188" y="3368675"/>
            <a:ext cx="4306887" cy="2997200"/>
          </a:xfrm>
          <a:prstGeom prst="rect">
            <a:avLst/>
          </a:prstGeom>
          <a:noFill/>
          <a:ln w="9525">
            <a:noFill/>
            <a:miter lim="800000"/>
            <a:headEnd/>
            <a:tailEnd/>
          </a:ln>
        </p:spPr>
        <p:txBody>
          <a:bodyPr>
            <a:spAutoFit/>
          </a:bodyPr>
          <a:lstStyle/>
          <a:p>
            <a:pPr lvl="1" algn="just" eaLnBrk="0" hangingPunct="0">
              <a:lnSpc>
                <a:spcPct val="120000"/>
              </a:lnSpc>
              <a:spcBef>
                <a:spcPct val="20000"/>
              </a:spcBef>
              <a:buClr>
                <a:srgbClr val="0F5494"/>
              </a:buClr>
              <a:buSzPct val="110000"/>
            </a:pPr>
            <a:endParaRPr lang="en-GB" altLang="en-US" sz="1200" b="0" i="0">
              <a:solidFill>
                <a:srgbClr val="595959"/>
              </a:solidFill>
              <a:latin typeface="Verdana" pitchFamily="34" charset="0"/>
            </a:endParaRPr>
          </a:p>
          <a:p>
            <a:pPr lvl="1" algn="just" eaLnBrk="0" hangingPunct="0">
              <a:lnSpc>
                <a:spcPct val="120000"/>
              </a:lnSpc>
              <a:spcBef>
                <a:spcPct val="20000"/>
              </a:spcBef>
              <a:buClr>
                <a:srgbClr val="0F5494"/>
              </a:buClr>
              <a:buSzPct val="110000"/>
              <a:buFont typeface="Wingdings" pitchFamily="2" charset="2"/>
              <a:buChar char="Ø"/>
            </a:pPr>
            <a:endParaRPr lang="en-GB" altLang="en-US" sz="1600" b="0" i="0">
              <a:solidFill>
                <a:srgbClr val="595959"/>
              </a:solidFill>
              <a:latin typeface="Verdana" pitchFamily="34" charset="0"/>
            </a:endParaRPr>
          </a:p>
          <a:p>
            <a:pPr lvl="1" algn="just" eaLnBrk="0" hangingPunct="0">
              <a:lnSpc>
                <a:spcPct val="120000"/>
              </a:lnSpc>
              <a:spcBef>
                <a:spcPct val="20000"/>
              </a:spcBef>
              <a:buClr>
                <a:srgbClr val="0F5494"/>
              </a:buClr>
              <a:buSzPct val="110000"/>
              <a:buFont typeface="Wingdings" pitchFamily="2" charset="2"/>
              <a:buChar char="Ø"/>
            </a:pPr>
            <a:r>
              <a:rPr lang="en-GB" altLang="en-US" sz="2000" b="0" i="0">
                <a:solidFill>
                  <a:srgbClr val="595959"/>
                </a:solidFill>
                <a:latin typeface="Verdana" pitchFamily="34" charset="0"/>
              </a:rPr>
              <a:t>Encouraging the creation of favourable environment;</a:t>
            </a:r>
          </a:p>
          <a:p>
            <a:pPr lvl="1" algn="just" eaLnBrk="0" hangingPunct="0">
              <a:lnSpc>
                <a:spcPct val="120000"/>
              </a:lnSpc>
              <a:spcBef>
                <a:spcPct val="20000"/>
              </a:spcBef>
              <a:buClr>
                <a:srgbClr val="0F5494"/>
              </a:buClr>
              <a:buSzPct val="110000"/>
              <a:buFont typeface="Wingdings" pitchFamily="2" charset="2"/>
              <a:buChar char="Ø"/>
            </a:pPr>
            <a:r>
              <a:rPr lang="en-GB" altLang="en-US" sz="2000" b="0" i="0">
                <a:solidFill>
                  <a:srgbClr val="595959"/>
                </a:solidFill>
                <a:latin typeface="Verdana" pitchFamily="34" charset="0"/>
              </a:rPr>
              <a:t>Promoting cooperation between Member states, particularly in exchanging good practices.</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01310" y="4067175"/>
            <a:ext cx="2997200" cy="125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27654" name="Slide Number Placeholder 1"/>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C4DCDB-CDD7-4FEE-9D4F-BFB290E915F7}" type="slidenum">
              <a:rPr lang="it-IT" altLang="en-US" smtClean="0"/>
              <a:pPr/>
              <a:t>4</a:t>
            </a:fld>
            <a:endParaRPr lang="it-IT"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0E72768D-CF77-47E3-9AE7-8B5960EDDBCA}" type="slidenum">
              <a:rPr lang="it-IT" i="0">
                <a:solidFill>
                  <a:srgbClr val="FFFFFF"/>
                </a:solidFill>
                <a:latin typeface="+mn-lt"/>
                <a:cs typeface="+mn-cs"/>
              </a:rPr>
              <a:pPr algn="ctr" fontAlgn="auto">
                <a:spcBef>
                  <a:spcPts val="0"/>
                </a:spcBef>
                <a:spcAft>
                  <a:spcPts val="0"/>
                </a:spcAft>
                <a:defRPr/>
              </a:pPr>
              <a:t>5</a:t>
            </a:fld>
            <a:endParaRPr lang="it-IT" i="0">
              <a:solidFill>
                <a:srgbClr val="FFFFFF"/>
              </a:solidFill>
              <a:latin typeface="+mn-lt"/>
              <a:cs typeface="+mn-cs"/>
            </a:endParaRPr>
          </a:p>
        </p:txBody>
      </p:sp>
      <p:sp>
        <p:nvSpPr>
          <p:cNvPr id="28675" name="Content Placeholder 2"/>
          <p:cNvSpPr>
            <a:spLocks/>
          </p:cNvSpPr>
          <p:nvPr/>
        </p:nvSpPr>
        <p:spPr bwMode="auto">
          <a:xfrm>
            <a:off x="6426200" y="2514600"/>
            <a:ext cx="7467600" cy="1355725"/>
          </a:xfrm>
          <a:prstGeom prst="rect">
            <a:avLst/>
          </a:prstGeom>
          <a:noFill/>
          <a:ln w="9525">
            <a:noFill/>
            <a:miter lim="800000"/>
            <a:headEnd/>
            <a:tailEnd/>
          </a:ln>
        </p:spPr>
        <p:txBody>
          <a:bodyPr/>
          <a:lstStyle/>
          <a:p>
            <a:pPr marL="273050" indent="-273050" eaLnBrk="0" hangingPunct="0">
              <a:lnSpc>
                <a:spcPct val="90000"/>
              </a:lnSpc>
              <a:spcBef>
                <a:spcPts val="600"/>
              </a:spcBef>
              <a:buClr>
                <a:schemeClr val="accent1"/>
              </a:buClr>
              <a:buSzPct val="100000"/>
              <a:buFont typeface="Wingdings" pitchFamily="2" charset="2"/>
              <a:buChar char="§"/>
            </a:pPr>
            <a:endParaRPr lang="fr-FR" altLang="en-US" sz="2200" i="0">
              <a:solidFill>
                <a:schemeClr val="tx1"/>
              </a:solidFill>
              <a:latin typeface="Georgia" pitchFamily="18" charset="0"/>
            </a:endParaRPr>
          </a:p>
        </p:txBody>
      </p:sp>
      <p:sp>
        <p:nvSpPr>
          <p:cNvPr id="28676" name="Segnaposto contenuto 2"/>
          <p:cNvSpPr>
            <a:spLocks/>
          </p:cNvSpPr>
          <p:nvPr/>
        </p:nvSpPr>
        <p:spPr bwMode="auto">
          <a:xfrm>
            <a:off x="5314950" y="5818188"/>
            <a:ext cx="7658100" cy="2079625"/>
          </a:xfrm>
          <a:prstGeom prst="rect">
            <a:avLst/>
          </a:prstGeom>
          <a:noFill/>
          <a:ln w="9525">
            <a:noFill/>
            <a:miter lim="800000"/>
            <a:headEnd/>
            <a:tailEnd/>
          </a:ln>
        </p:spPr>
        <p:txBody>
          <a:bodyPr/>
          <a:lstStyle/>
          <a:p>
            <a:pPr marL="639763" lvl="1" indent="-273050" eaLnBrk="0" hangingPunct="0">
              <a:spcBef>
                <a:spcPct val="20000"/>
              </a:spcBef>
              <a:buClr>
                <a:schemeClr val="accent1"/>
              </a:buClr>
              <a:buSzPct val="80000"/>
              <a:buFont typeface="Wingdings 2" pitchFamily="18" charset="2"/>
              <a:buChar char=""/>
            </a:pPr>
            <a:endParaRPr lang="fr-FR" altLang="en-US" sz="2000" b="0" i="0">
              <a:solidFill>
                <a:schemeClr val="tx1"/>
              </a:solidFill>
              <a:latin typeface="Georgia" pitchFamily="18" charset="0"/>
            </a:endParaRPr>
          </a:p>
        </p:txBody>
      </p:sp>
      <p:sp>
        <p:nvSpPr>
          <p:cNvPr id="28677" name="Title 4"/>
          <p:cNvSpPr>
            <a:spLocks noGrp="1"/>
          </p:cNvSpPr>
          <p:nvPr>
            <p:ph type="title"/>
          </p:nvPr>
        </p:nvSpPr>
        <p:spPr>
          <a:xfrm>
            <a:off x="468313" y="1123950"/>
            <a:ext cx="8229600" cy="800100"/>
          </a:xfrm>
        </p:spPr>
        <p:txBody>
          <a:bodyPr/>
          <a:lstStyle/>
          <a:p>
            <a:pPr eaLnBrk="1" hangingPunct="1"/>
            <a:r>
              <a:rPr lang="en-GB" altLang="en-US" sz="3200" b="1" smtClean="0">
                <a:solidFill>
                  <a:schemeClr val="tx2"/>
                </a:solidFill>
                <a:latin typeface="Verdana" pitchFamily="34" charset="0"/>
                <a:ea typeface="ＭＳ Ｐゴシック" pitchFamily="34" charset="-128"/>
              </a:rPr>
              <a:t>Political Framework</a:t>
            </a:r>
          </a:p>
        </p:txBody>
      </p:sp>
      <p:sp>
        <p:nvSpPr>
          <p:cNvPr id="28678" name="Content Placeholder 2"/>
          <p:cNvSpPr>
            <a:spLocks noGrp="1"/>
          </p:cNvSpPr>
          <p:nvPr>
            <p:ph idx="1"/>
          </p:nvPr>
        </p:nvSpPr>
        <p:spPr>
          <a:xfrm>
            <a:off x="293688" y="2994025"/>
            <a:ext cx="5246687" cy="3406775"/>
          </a:xfrm>
        </p:spPr>
        <p:txBody>
          <a:bodyPr/>
          <a:lstStyle/>
          <a:p>
            <a:pPr marL="0" indent="0" algn="just">
              <a:lnSpc>
                <a:spcPct val="100000"/>
              </a:lnSpc>
              <a:spcBef>
                <a:spcPct val="50000"/>
              </a:spcBef>
              <a:buClr>
                <a:srgbClr val="AA7100"/>
              </a:buClr>
              <a:buSzTx/>
              <a:buFontTx/>
              <a:buChar char="•"/>
            </a:pPr>
            <a:r>
              <a:rPr lang="en-GB" altLang="en-US" sz="1800" smtClean="0">
                <a:solidFill>
                  <a:srgbClr val="595959"/>
                </a:solidFill>
                <a:latin typeface="Verdana" pitchFamily="34" charset="0"/>
                <a:ea typeface="ＭＳ Ｐゴシック" pitchFamily="34" charset="-128"/>
              </a:rPr>
              <a:t>Stimulate competitiveness in the European tourism sector.</a:t>
            </a:r>
          </a:p>
          <a:p>
            <a:pPr marL="0" indent="0" algn="just">
              <a:lnSpc>
                <a:spcPct val="100000"/>
              </a:lnSpc>
              <a:spcBef>
                <a:spcPct val="50000"/>
              </a:spcBef>
              <a:buClr>
                <a:srgbClr val="AA7100"/>
              </a:buClr>
              <a:buSzTx/>
              <a:buFontTx/>
              <a:buChar char="•"/>
            </a:pPr>
            <a:r>
              <a:rPr lang="en-GB" altLang="en-US" sz="1800" smtClean="0">
                <a:solidFill>
                  <a:srgbClr val="595959"/>
                </a:solidFill>
                <a:latin typeface="Verdana" pitchFamily="34" charset="0"/>
                <a:ea typeface="ＭＳ Ｐゴシック" pitchFamily="34" charset="-128"/>
              </a:rPr>
              <a:t>Promote the development of sustainable, responsible and quality tourism.</a:t>
            </a:r>
          </a:p>
          <a:p>
            <a:pPr marL="0" indent="0" algn="just">
              <a:lnSpc>
                <a:spcPct val="100000"/>
              </a:lnSpc>
              <a:spcBef>
                <a:spcPct val="50000"/>
              </a:spcBef>
              <a:buClr>
                <a:srgbClr val="AA7100"/>
              </a:buClr>
              <a:buSzTx/>
              <a:buFontTx/>
              <a:buChar char="•"/>
            </a:pPr>
            <a:r>
              <a:rPr lang="en-GB" altLang="en-US" sz="1800" smtClean="0">
                <a:solidFill>
                  <a:srgbClr val="595959"/>
                </a:solidFill>
                <a:latin typeface="Verdana" pitchFamily="34" charset="0"/>
                <a:ea typeface="ＭＳ Ｐゴシック" pitchFamily="34" charset="-128"/>
              </a:rPr>
              <a:t>Consolidate the image and profile of Europe as a whole, quality sustainable destinations.</a:t>
            </a:r>
          </a:p>
          <a:p>
            <a:pPr marL="0" indent="0" algn="just">
              <a:lnSpc>
                <a:spcPct val="100000"/>
              </a:lnSpc>
              <a:spcBef>
                <a:spcPct val="50000"/>
              </a:spcBef>
              <a:buClr>
                <a:srgbClr val="AA7100"/>
              </a:buClr>
              <a:buSzTx/>
              <a:buFontTx/>
              <a:buChar char="•"/>
            </a:pPr>
            <a:r>
              <a:rPr lang="en-GB" altLang="en-US" sz="1800" smtClean="0">
                <a:solidFill>
                  <a:srgbClr val="595959"/>
                </a:solidFill>
                <a:latin typeface="Verdana" pitchFamily="34" charset="0"/>
                <a:ea typeface="ＭＳ Ｐゴシック" pitchFamily="34" charset="-128"/>
              </a:rPr>
              <a:t>Maximizing the potential of policies and financial instruments of the EU aimed at the tourism development.</a:t>
            </a:r>
            <a:endParaRPr lang="en-GB" altLang="en-US" smtClean="0">
              <a:solidFill>
                <a:srgbClr val="595959"/>
              </a:solidFill>
              <a:latin typeface="Verdana" pitchFamily="34" charset="0"/>
              <a:ea typeface="ＭＳ Ｐゴシック" pitchFamily="34" charset="-128"/>
            </a:endParaRPr>
          </a:p>
        </p:txBody>
      </p:sp>
      <p:pic>
        <p:nvPicPr>
          <p:cNvPr id="4096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16575" y="3535680"/>
            <a:ext cx="2984500" cy="15665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9" name="Text Box 11"/>
          <p:cNvSpPr txBox="1">
            <a:spLocks noChangeArrowheads="1"/>
          </p:cNvSpPr>
          <p:nvPr/>
        </p:nvSpPr>
        <p:spPr bwMode="auto">
          <a:xfrm>
            <a:off x="476250" y="2076450"/>
            <a:ext cx="8124825" cy="1246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400" b="1" i="1">
                <a:solidFill>
                  <a:schemeClr val="bg1"/>
                </a:solidFill>
                <a:latin typeface="Arial" charset="0"/>
                <a:cs typeface="Arial" charset="0"/>
              </a:defRPr>
            </a:lvl1pPr>
            <a:lvl2pPr marL="742950" indent="-285750" eaLnBrk="0" hangingPunct="0">
              <a:defRPr sz="1400" b="1" i="1">
                <a:solidFill>
                  <a:schemeClr val="bg1"/>
                </a:solidFill>
                <a:latin typeface="Arial" charset="0"/>
                <a:cs typeface="Arial" charset="0"/>
              </a:defRPr>
            </a:lvl2pPr>
            <a:lvl3pPr marL="1143000" indent="-228600" eaLnBrk="0" hangingPunct="0">
              <a:defRPr sz="1400" b="1" i="1">
                <a:solidFill>
                  <a:schemeClr val="bg1"/>
                </a:solidFill>
                <a:latin typeface="Arial" charset="0"/>
                <a:cs typeface="Arial" charset="0"/>
              </a:defRPr>
            </a:lvl3pPr>
            <a:lvl4pPr marL="1600200" indent="-228600" eaLnBrk="0" hangingPunct="0">
              <a:defRPr sz="1400" b="1" i="1">
                <a:solidFill>
                  <a:schemeClr val="bg1"/>
                </a:solidFill>
                <a:latin typeface="Arial" charset="0"/>
                <a:cs typeface="Arial" charset="0"/>
              </a:defRPr>
            </a:lvl4pPr>
            <a:lvl5pPr marL="2057400" indent="-228600" eaLnBrk="0" hangingPunct="0">
              <a:defRPr sz="1400" b="1" i="1">
                <a:solidFill>
                  <a:schemeClr val="bg1"/>
                </a:solidFill>
                <a:latin typeface="Arial" charset="0"/>
                <a:cs typeface="Arial" charset="0"/>
              </a:defRPr>
            </a:lvl5pPr>
            <a:lvl6pPr marL="2514600" indent="-228600" eaLnBrk="0" fontAlgn="base" hangingPunct="0">
              <a:spcBef>
                <a:spcPct val="0"/>
              </a:spcBef>
              <a:spcAft>
                <a:spcPct val="0"/>
              </a:spcAft>
              <a:defRPr sz="1400" b="1" i="1">
                <a:solidFill>
                  <a:schemeClr val="bg1"/>
                </a:solidFill>
                <a:latin typeface="Arial" charset="0"/>
                <a:cs typeface="Arial" charset="0"/>
              </a:defRPr>
            </a:lvl6pPr>
            <a:lvl7pPr marL="2971800" indent="-228600" eaLnBrk="0" fontAlgn="base" hangingPunct="0">
              <a:spcBef>
                <a:spcPct val="0"/>
              </a:spcBef>
              <a:spcAft>
                <a:spcPct val="0"/>
              </a:spcAft>
              <a:defRPr sz="1400" b="1" i="1">
                <a:solidFill>
                  <a:schemeClr val="bg1"/>
                </a:solidFill>
                <a:latin typeface="Arial" charset="0"/>
                <a:cs typeface="Arial" charset="0"/>
              </a:defRPr>
            </a:lvl7pPr>
            <a:lvl8pPr marL="3429000" indent="-228600" eaLnBrk="0" fontAlgn="base" hangingPunct="0">
              <a:spcBef>
                <a:spcPct val="0"/>
              </a:spcBef>
              <a:spcAft>
                <a:spcPct val="0"/>
              </a:spcAft>
              <a:defRPr sz="1400" b="1" i="1">
                <a:solidFill>
                  <a:schemeClr val="bg1"/>
                </a:solidFill>
                <a:latin typeface="Arial" charset="0"/>
                <a:cs typeface="Arial" charset="0"/>
              </a:defRPr>
            </a:lvl8pPr>
            <a:lvl9pPr marL="3886200" indent="-228600" eaLnBrk="0" fontAlgn="base" hangingPunct="0">
              <a:spcBef>
                <a:spcPct val="0"/>
              </a:spcBef>
              <a:spcAft>
                <a:spcPct val="0"/>
              </a:spcAft>
              <a:defRPr sz="1400" b="1" i="1">
                <a:solidFill>
                  <a:schemeClr val="bg1"/>
                </a:solidFill>
                <a:latin typeface="Arial" charset="0"/>
                <a:cs typeface="Arial" charset="0"/>
              </a:defRPr>
            </a:lvl9pPr>
          </a:lstStyle>
          <a:p>
            <a:pPr algn="just">
              <a:lnSpc>
                <a:spcPct val="80000"/>
              </a:lnSpc>
              <a:spcBef>
                <a:spcPct val="20000"/>
              </a:spcBef>
              <a:buClr>
                <a:srgbClr val="AA7100"/>
              </a:buClr>
              <a:defRPr/>
            </a:pPr>
            <a:r>
              <a:rPr lang="en-GB" altLang="en-US" sz="2000" i="0" dirty="0" smtClean="0">
                <a:solidFill>
                  <a:srgbClr val="595959"/>
                </a:solidFill>
                <a:effectLst>
                  <a:outerShdw blurRad="38100" dist="38100" dir="2700000" algn="tl">
                    <a:srgbClr val="C0C0C0"/>
                  </a:outerShdw>
                </a:effectLst>
                <a:latin typeface="Verdana" pitchFamily="34" charset="0"/>
              </a:rPr>
              <a:t>Communication 2010 - "Europe, world´s nº 1 tourism destination, a new political framework for European Tourism</a:t>
            </a:r>
            <a:r>
              <a:rPr lang="en-GB" altLang="en-US" sz="2000" i="0" dirty="0" smtClean="0">
                <a:solidFill>
                  <a:srgbClr val="0F5494"/>
                </a:solidFill>
                <a:effectLst>
                  <a:outerShdw blurRad="38100" dist="38100" dir="2700000" algn="tl">
                    <a:srgbClr val="C0C0C0"/>
                  </a:outerShdw>
                </a:effectLst>
                <a:latin typeface="Verdana" pitchFamily="34" charset="0"/>
              </a:rPr>
              <a:t> </a:t>
            </a:r>
            <a:r>
              <a:rPr lang="en-GB" altLang="en-US" sz="2000" i="0" dirty="0" smtClean="0">
                <a:solidFill>
                  <a:srgbClr val="595959"/>
                </a:solidFill>
                <a:effectLst>
                  <a:outerShdw blurRad="38100" dist="38100" dir="2700000" algn="tl">
                    <a:srgbClr val="C0C0C0"/>
                  </a:outerShdw>
                </a:effectLst>
                <a:latin typeface="Verdana" pitchFamily="34" charset="0"/>
              </a:rPr>
              <a:t>" - COM (2010) 352</a:t>
            </a:r>
            <a:endParaRPr lang="es-ES" altLang="en-US" sz="2000" b="0" i="0" dirty="0" smtClean="0">
              <a:solidFill>
                <a:srgbClr val="595959"/>
              </a:solidFill>
              <a:effectLst>
                <a:outerShdw blurRad="38100" dist="38100" dir="2700000" algn="tl">
                  <a:srgbClr val="C0C0C0"/>
                </a:outerShdw>
              </a:effectLst>
              <a:latin typeface="Verdana" pitchFamily="34" charset="0"/>
            </a:endParaRPr>
          </a:p>
          <a:p>
            <a:pPr eaLnBrk="1" hangingPunct="1">
              <a:spcBef>
                <a:spcPct val="50000"/>
              </a:spcBef>
              <a:defRPr/>
            </a:pPr>
            <a:endParaRPr lang="fr-FR" altLang="en-US" sz="1800" dirty="0" smtClean="0"/>
          </a:p>
        </p:txBody>
      </p:sp>
      <p:sp>
        <p:nvSpPr>
          <p:cNvPr id="28681" name="Slide Number Placeholder 1"/>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15CD918-6B9D-4F3C-BE1F-61679AD742F8}" type="slidenum">
              <a:rPr lang="it-IT" altLang="en-US" smtClean="0"/>
              <a:pPr/>
              <a:t>5</a:t>
            </a:fld>
            <a:endParaRPr lang="it-IT"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CF040437-BBEF-47C0-9A02-5F285925683C}" type="slidenum">
              <a:rPr lang="it-IT" i="0">
                <a:solidFill>
                  <a:srgbClr val="FFFFFF"/>
                </a:solidFill>
                <a:latin typeface="+mn-lt"/>
                <a:cs typeface="+mn-cs"/>
              </a:rPr>
              <a:pPr algn="ctr" fontAlgn="auto">
                <a:spcBef>
                  <a:spcPts val="0"/>
                </a:spcBef>
                <a:spcAft>
                  <a:spcPts val="0"/>
                </a:spcAft>
                <a:defRPr/>
              </a:pPr>
              <a:t>6</a:t>
            </a:fld>
            <a:endParaRPr lang="it-IT" i="0">
              <a:solidFill>
                <a:srgbClr val="FFFFFF"/>
              </a:solidFill>
              <a:latin typeface="+mn-lt"/>
              <a:cs typeface="+mn-cs"/>
            </a:endParaRPr>
          </a:p>
        </p:txBody>
      </p:sp>
      <p:sp>
        <p:nvSpPr>
          <p:cNvPr id="29699" name="Content Placeholder 2"/>
          <p:cNvSpPr>
            <a:spLocks/>
          </p:cNvSpPr>
          <p:nvPr/>
        </p:nvSpPr>
        <p:spPr bwMode="auto">
          <a:xfrm>
            <a:off x="6426200" y="2514600"/>
            <a:ext cx="7467600" cy="1355725"/>
          </a:xfrm>
          <a:prstGeom prst="rect">
            <a:avLst/>
          </a:prstGeom>
          <a:noFill/>
          <a:ln w="9525">
            <a:noFill/>
            <a:miter lim="800000"/>
            <a:headEnd/>
            <a:tailEnd/>
          </a:ln>
        </p:spPr>
        <p:txBody>
          <a:bodyPr/>
          <a:lstStyle/>
          <a:p>
            <a:pPr marL="273050" indent="-273050" eaLnBrk="0" hangingPunct="0">
              <a:lnSpc>
                <a:spcPct val="90000"/>
              </a:lnSpc>
              <a:spcBef>
                <a:spcPts val="600"/>
              </a:spcBef>
              <a:buClr>
                <a:schemeClr val="accent1"/>
              </a:buClr>
              <a:buSzPct val="100000"/>
              <a:buFont typeface="Wingdings" pitchFamily="2" charset="2"/>
              <a:buChar char="§"/>
            </a:pPr>
            <a:endParaRPr lang="fr-FR" altLang="en-US" sz="2200" i="0">
              <a:solidFill>
                <a:schemeClr val="tx1"/>
              </a:solidFill>
              <a:latin typeface="Georgia" pitchFamily="18" charset="0"/>
            </a:endParaRPr>
          </a:p>
        </p:txBody>
      </p:sp>
      <p:sp>
        <p:nvSpPr>
          <p:cNvPr id="29700" name="Segnaposto contenuto 2"/>
          <p:cNvSpPr>
            <a:spLocks/>
          </p:cNvSpPr>
          <p:nvPr/>
        </p:nvSpPr>
        <p:spPr bwMode="auto">
          <a:xfrm>
            <a:off x="5314950" y="5818188"/>
            <a:ext cx="7658100" cy="2079625"/>
          </a:xfrm>
          <a:prstGeom prst="rect">
            <a:avLst/>
          </a:prstGeom>
          <a:noFill/>
          <a:ln w="9525">
            <a:noFill/>
            <a:miter lim="800000"/>
            <a:headEnd/>
            <a:tailEnd/>
          </a:ln>
        </p:spPr>
        <p:txBody>
          <a:bodyPr/>
          <a:lstStyle/>
          <a:p>
            <a:pPr marL="639763" lvl="1" indent="-273050" eaLnBrk="0" hangingPunct="0">
              <a:spcBef>
                <a:spcPct val="20000"/>
              </a:spcBef>
              <a:buClr>
                <a:schemeClr val="accent1"/>
              </a:buClr>
              <a:buSzPct val="80000"/>
              <a:buFont typeface="Wingdings 2" pitchFamily="18" charset="2"/>
              <a:buChar char=""/>
            </a:pPr>
            <a:endParaRPr lang="fr-FR" altLang="en-US" sz="2000" b="0" i="0">
              <a:solidFill>
                <a:schemeClr val="tx1"/>
              </a:solidFill>
              <a:latin typeface="Georgia" pitchFamily="18" charset="0"/>
            </a:endParaRPr>
          </a:p>
        </p:txBody>
      </p:sp>
      <p:sp>
        <p:nvSpPr>
          <p:cNvPr id="29701" name="Title 4"/>
          <p:cNvSpPr>
            <a:spLocks noGrp="1"/>
          </p:cNvSpPr>
          <p:nvPr>
            <p:ph type="title" idx="4294967295"/>
          </p:nvPr>
        </p:nvSpPr>
        <p:spPr>
          <a:xfrm>
            <a:off x="914400" y="923925"/>
            <a:ext cx="8229600" cy="1165225"/>
          </a:xfrm>
        </p:spPr>
        <p:txBody>
          <a:bodyPr/>
          <a:lstStyle/>
          <a:p>
            <a:pPr algn="just" eaLnBrk="1" hangingPunct="1"/>
            <a:r>
              <a:rPr lang="it-IT" altLang="en-US" sz="3200" b="1" smtClean="0">
                <a:solidFill>
                  <a:schemeClr val="tx2"/>
                </a:solidFill>
                <a:latin typeface="Verdana" pitchFamily="34" charset="0"/>
                <a:ea typeface="ＭＳ Ｐゴシック" pitchFamily="34" charset="-128"/>
              </a:rPr>
              <a:t>Major tourism challenges</a:t>
            </a:r>
            <a:endParaRPr lang="en-GB" altLang="en-US" sz="3200" b="1" smtClean="0">
              <a:solidFill>
                <a:schemeClr val="tx2"/>
              </a:solidFill>
              <a:latin typeface="Verdana" pitchFamily="34" charset="0"/>
              <a:ea typeface="ＭＳ Ｐゴシック" pitchFamily="34" charset="-128"/>
            </a:endParaRPr>
          </a:p>
        </p:txBody>
      </p:sp>
      <p:graphicFrame>
        <p:nvGraphicFramePr>
          <p:cNvPr id="6" name="Diagram 5"/>
          <p:cNvGraphicFramePr/>
          <p:nvPr/>
        </p:nvGraphicFramePr>
        <p:xfrm>
          <a:off x="754203" y="1910281"/>
          <a:ext cx="7801321" cy="4218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3" name="Slide Number Placeholder 1"/>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DA143E7-FA8B-45FF-B47C-534C37B0843F}" type="slidenum">
              <a:rPr lang="it-IT" altLang="en-US" smtClean="0"/>
              <a:pPr/>
              <a:t>6</a:t>
            </a:fld>
            <a:endParaRPr lang="it-IT"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773238"/>
            <a:ext cx="8229600" cy="935037"/>
          </a:xfrm>
        </p:spPr>
        <p:txBody>
          <a:bodyPr/>
          <a:lstStyle/>
          <a:p>
            <a:r>
              <a:rPr lang="es-ES" altLang="en-US" sz="3200" smtClean="0">
                <a:ea typeface="ＭＳ Ｐゴシック" pitchFamily="34" charset="-128"/>
              </a:rPr>
              <a:t>Tourism for All</a:t>
            </a:r>
            <a:endParaRPr lang="en-GB" altLang="en-US" sz="3200" smtClean="0">
              <a:ea typeface="ＭＳ Ｐゴシック" pitchFamily="34" charset="-128"/>
            </a:endParaRPr>
          </a:p>
        </p:txBody>
      </p:sp>
      <p:sp>
        <p:nvSpPr>
          <p:cNvPr id="3" name="Content Placeholder 2"/>
          <p:cNvSpPr>
            <a:spLocks noGrp="1"/>
          </p:cNvSpPr>
          <p:nvPr>
            <p:ph idx="1"/>
          </p:nvPr>
        </p:nvSpPr>
        <p:spPr>
          <a:xfrm>
            <a:off x="457200" y="2743200"/>
            <a:ext cx="8229600" cy="3382963"/>
          </a:xfrm>
        </p:spPr>
        <p:txBody>
          <a:bodyPr/>
          <a:lstStyle/>
          <a:p>
            <a:pPr algn="just">
              <a:spcBef>
                <a:spcPts val="600"/>
              </a:spcBef>
              <a:spcAft>
                <a:spcPts val="600"/>
              </a:spcAft>
              <a:buFont typeface="Wingdings" panose="05000000000000000000" pitchFamily="2" charset="2"/>
              <a:buChar char="Ø"/>
              <a:defRPr/>
            </a:pPr>
            <a:r>
              <a:rPr lang="en-GB" sz="2400" dirty="0" smtClean="0">
                <a:solidFill>
                  <a:schemeClr val="tx1">
                    <a:lumMod val="65000"/>
                    <a:lumOff val="35000"/>
                  </a:schemeClr>
                </a:solidFill>
              </a:rPr>
              <a:t>EC ensures universal </a:t>
            </a:r>
            <a:r>
              <a:rPr lang="en-GB" sz="2400" dirty="0">
                <a:solidFill>
                  <a:schemeClr val="tx1">
                    <a:lumMod val="65000"/>
                    <a:lumOff val="35000"/>
                  </a:schemeClr>
                </a:solidFill>
              </a:rPr>
              <a:t>access to </a:t>
            </a:r>
            <a:r>
              <a:rPr lang="en-GB" sz="2400" dirty="0" smtClean="0">
                <a:solidFill>
                  <a:schemeClr val="tx1">
                    <a:lumMod val="65000"/>
                    <a:lumOff val="35000"/>
                  </a:schemeClr>
                </a:solidFill>
              </a:rPr>
              <a:t>holiday </a:t>
            </a:r>
            <a:r>
              <a:rPr lang="en-GB" sz="2000" dirty="0" smtClean="0">
                <a:solidFill>
                  <a:schemeClr val="tx1">
                    <a:lumMod val="65000"/>
                    <a:lumOff val="35000"/>
                  </a:schemeClr>
                </a:solidFill>
              </a:rPr>
              <a:t>=competitive, sustainable and responsible tourism</a:t>
            </a:r>
          </a:p>
          <a:p>
            <a:pPr algn="just">
              <a:spcBef>
                <a:spcPts val="600"/>
              </a:spcBef>
              <a:spcAft>
                <a:spcPts val="600"/>
              </a:spcAft>
              <a:buFont typeface="Wingdings" panose="05000000000000000000" pitchFamily="2" charset="2"/>
              <a:buChar char="Ø"/>
              <a:defRPr/>
            </a:pPr>
            <a:r>
              <a:rPr lang="en-GB" sz="2400" dirty="0" smtClean="0">
                <a:solidFill>
                  <a:schemeClr val="tx1">
                    <a:lumMod val="65000"/>
                    <a:lumOff val="35000"/>
                  </a:schemeClr>
                </a:solidFill>
              </a:rPr>
              <a:t>EC undertakes </a:t>
            </a:r>
            <a:r>
              <a:rPr lang="en-GB" sz="2400" dirty="0">
                <a:solidFill>
                  <a:schemeClr val="tx1">
                    <a:lumMod val="65000"/>
                    <a:lumOff val="35000"/>
                  </a:schemeClr>
                </a:solidFill>
              </a:rPr>
              <a:t>trans-national actions to cope with </a:t>
            </a:r>
            <a:r>
              <a:rPr lang="en-GB" sz="2400" dirty="0" smtClean="0">
                <a:solidFill>
                  <a:schemeClr val="tx1">
                    <a:lumMod val="65000"/>
                    <a:lumOff val="35000"/>
                  </a:schemeClr>
                </a:solidFill>
              </a:rPr>
              <a:t>the following challenges:</a:t>
            </a:r>
          </a:p>
          <a:p>
            <a:pPr lvl="1" algn="just">
              <a:spcBef>
                <a:spcPts val="600"/>
              </a:spcBef>
              <a:spcAft>
                <a:spcPts val="600"/>
              </a:spcAft>
              <a:buFont typeface="Wingdings" panose="05000000000000000000" pitchFamily="2" charset="2"/>
              <a:buChar char="Ø"/>
              <a:defRPr/>
            </a:pPr>
            <a:r>
              <a:rPr lang="es-ES" sz="1800" dirty="0" smtClean="0">
                <a:solidFill>
                  <a:schemeClr val="tx1">
                    <a:lumMod val="65000"/>
                    <a:lumOff val="35000"/>
                  </a:schemeClr>
                </a:solidFill>
              </a:rPr>
              <a:t>EXTENSION OF THE LOW SEASON = GROWTH AND JOBS</a:t>
            </a:r>
            <a:endParaRPr lang="en-GB" sz="1800" dirty="0">
              <a:solidFill>
                <a:schemeClr val="tx1">
                  <a:lumMod val="65000"/>
                  <a:lumOff val="35000"/>
                </a:schemeClr>
              </a:solidFill>
            </a:endParaRPr>
          </a:p>
          <a:p>
            <a:pPr lvl="1" algn="just">
              <a:spcBef>
                <a:spcPts val="600"/>
              </a:spcBef>
              <a:spcAft>
                <a:spcPts val="600"/>
              </a:spcAft>
              <a:buFont typeface="Wingdings" panose="05000000000000000000" pitchFamily="2" charset="2"/>
              <a:buChar char="Ø"/>
              <a:defRPr/>
            </a:pPr>
            <a:r>
              <a:rPr lang="en-GB" sz="1800" dirty="0" smtClean="0">
                <a:solidFill>
                  <a:schemeClr val="tx1">
                    <a:lumMod val="65000"/>
                    <a:lumOff val="35000"/>
                  </a:schemeClr>
                </a:solidFill>
              </a:rPr>
              <a:t>MAJOR CHANGES AND ECONOMIC CHALLENGES OF THE EUROPEAN SOCIETY (new </a:t>
            </a:r>
            <a:r>
              <a:rPr lang="en-GB" sz="1800" dirty="0">
                <a:solidFill>
                  <a:schemeClr val="tx1">
                    <a:lumMod val="65000"/>
                    <a:lumOff val="35000"/>
                  </a:schemeClr>
                </a:solidFill>
              </a:rPr>
              <a:t>family structures, </a:t>
            </a:r>
            <a:r>
              <a:rPr lang="en-GB" sz="1800" dirty="0" smtClean="0">
                <a:solidFill>
                  <a:schemeClr val="tx1">
                    <a:lumMod val="65000"/>
                    <a:lumOff val="35000"/>
                  </a:schemeClr>
                </a:solidFill>
              </a:rPr>
              <a:t>single-person </a:t>
            </a:r>
            <a:r>
              <a:rPr lang="en-GB" sz="1800" dirty="0">
                <a:solidFill>
                  <a:schemeClr val="tx1">
                    <a:lumMod val="65000"/>
                    <a:lumOff val="35000"/>
                  </a:schemeClr>
                </a:solidFill>
              </a:rPr>
              <a:t>households, the increase of life expectancy, additional free </a:t>
            </a:r>
            <a:r>
              <a:rPr lang="en-GB" sz="1800" dirty="0" smtClean="0">
                <a:solidFill>
                  <a:schemeClr val="tx1">
                    <a:lumMod val="65000"/>
                    <a:lumOff val="35000"/>
                  </a:schemeClr>
                </a:solidFill>
              </a:rPr>
              <a:t>time, population ageing…)</a:t>
            </a:r>
          </a:p>
          <a:p>
            <a:pPr marL="0" indent="0" algn="just">
              <a:spcBef>
                <a:spcPts val="600"/>
              </a:spcBef>
              <a:spcAft>
                <a:spcPts val="600"/>
              </a:spcAft>
              <a:defRPr/>
            </a:pPr>
            <a:endParaRPr lang="en-GB" sz="2400" b="0" dirty="0">
              <a:solidFill>
                <a:schemeClr val="tx1">
                  <a:lumMod val="65000"/>
                  <a:lumOff val="35000"/>
                </a:schemeClr>
              </a:solidFill>
            </a:endParaRPr>
          </a:p>
        </p:txBody>
      </p:sp>
      <p:sp>
        <p:nvSpPr>
          <p:cNvPr id="30724" name="Text Placeholder 3"/>
          <p:cNvSpPr>
            <a:spLocks noGrp="1"/>
          </p:cNvSpPr>
          <p:nvPr>
            <p:ph type="body" sz="quarter" idx="15"/>
          </p:nvPr>
        </p:nvSpPr>
        <p:spPr>
          <a:xfrm>
            <a:off x="7451725" y="6381750"/>
            <a:ext cx="1692275" cy="260350"/>
          </a:xfrm>
        </p:spPr>
        <p:txBody>
          <a:bodyPr/>
          <a:lstStyle/>
          <a:p>
            <a:endParaRPr lang="en-GB" altLang="en-US" smtClean="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1611313"/>
            <a:ext cx="8229600" cy="1096962"/>
          </a:xfrm>
        </p:spPr>
        <p:txBody>
          <a:bodyPr/>
          <a:lstStyle/>
          <a:p>
            <a:r>
              <a:rPr lang="es-ES" altLang="en-US" smtClean="0">
                <a:ea typeface="ＭＳ Ｐゴシック" pitchFamily="34" charset="-128"/>
              </a:rPr>
              <a:t>Policy Framework of social tourism</a:t>
            </a:r>
            <a:endParaRPr lang="en-GB" altLang="en-US" smtClean="0">
              <a:ea typeface="ＭＳ Ｐゴシック" pitchFamily="34" charset="-128"/>
            </a:endParaRPr>
          </a:p>
        </p:txBody>
      </p:sp>
      <p:sp>
        <p:nvSpPr>
          <p:cNvPr id="3" name="Content Placeholder 2"/>
          <p:cNvSpPr>
            <a:spLocks noGrp="1"/>
          </p:cNvSpPr>
          <p:nvPr>
            <p:ph idx="1"/>
          </p:nvPr>
        </p:nvSpPr>
        <p:spPr>
          <a:xfrm>
            <a:off x="457200" y="2579688"/>
            <a:ext cx="8229600" cy="3646487"/>
          </a:xfrm>
        </p:spPr>
        <p:txBody>
          <a:bodyPr/>
          <a:lstStyle/>
          <a:p>
            <a:pPr>
              <a:spcBef>
                <a:spcPts val="600"/>
              </a:spcBef>
              <a:spcAft>
                <a:spcPts val="600"/>
              </a:spcAft>
              <a:buFont typeface="Wingdings" panose="05000000000000000000" pitchFamily="2" charset="2"/>
              <a:buChar char="Ø"/>
              <a:defRPr/>
            </a:pPr>
            <a:r>
              <a:rPr lang="en-GB" sz="2000" dirty="0">
                <a:solidFill>
                  <a:schemeClr val="tx1">
                    <a:lumMod val="65000"/>
                    <a:lumOff val="35000"/>
                  </a:schemeClr>
                </a:solidFill>
              </a:rPr>
              <a:t> </a:t>
            </a:r>
            <a:r>
              <a:rPr lang="en-GB" sz="1800" dirty="0">
                <a:solidFill>
                  <a:schemeClr val="tx1">
                    <a:lumMod val="65000"/>
                    <a:lumOff val="35000"/>
                  </a:schemeClr>
                </a:solidFill>
              </a:rPr>
              <a:t>COM(2001) 665 final </a:t>
            </a:r>
            <a:r>
              <a:rPr lang="en-GB" sz="1800" dirty="0" smtClean="0">
                <a:solidFill>
                  <a:schemeClr val="tx1">
                    <a:lumMod val="65000"/>
                    <a:lumOff val="35000"/>
                  </a:schemeClr>
                </a:solidFill>
              </a:rPr>
              <a:t>"Working </a:t>
            </a:r>
            <a:r>
              <a:rPr lang="en-GB" sz="1800" dirty="0">
                <a:solidFill>
                  <a:schemeClr val="tx1">
                    <a:lumMod val="65000"/>
                    <a:lumOff val="35000"/>
                  </a:schemeClr>
                </a:solidFill>
              </a:rPr>
              <a:t>together for the future of European </a:t>
            </a:r>
            <a:r>
              <a:rPr lang="en-GB" sz="1800" dirty="0" smtClean="0">
                <a:solidFill>
                  <a:schemeClr val="tx1">
                    <a:lumMod val="65000"/>
                    <a:lumOff val="35000"/>
                  </a:schemeClr>
                </a:solidFill>
              </a:rPr>
              <a:t>tourism": </a:t>
            </a:r>
            <a:r>
              <a:rPr lang="en-GB" sz="1800" b="0" dirty="0" smtClean="0">
                <a:solidFill>
                  <a:schemeClr val="tx1">
                    <a:lumMod val="65000"/>
                    <a:lumOff val="35000"/>
                  </a:schemeClr>
                </a:solidFill>
              </a:rPr>
              <a:t>ensure </a:t>
            </a:r>
            <a:r>
              <a:rPr lang="en-GB" sz="1800" b="0" u="sng" dirty="0" smtClean="0">
                <a:solidFill>
                  <a:schemeClr val="tx1">
                    <a:lumMod val="65000"/>
                    <a:lumOff val="35000"/>
                  </a:schemeClr>
                </a:solidFill>
              </a:rPr>
              <a:t>tourism for all </a:t>
            </a:r>
            <a:r>
              <a:rPr lang="en-GB" sz="1800" b="0" dirty="0" smtClean="0">
                <a:solidFill>
                  <a:schemeClr val="tx1">
                    <a:lumMod val="65000"/>
                    <a:lumOff val="35000"/>
                  </a:schemeClr>
                </a:solidFill>
              </a:rPr>
              <a:t>for specific target groups</a:t>
            </a:r>
            <a:endParaRPr lang="en-GB" sz="1800" b="0" dirty="0">
              <a:solidFill>
                <a:schemeClr val="tx1">
                  <a:lumMod val="65000"/>
                  <a:lumOff val="35000"/>
                </a:schemeClr>
              </a:solidFill>
            </a:endParaRPr>
          </a:p>
          <a:p>
            <a:pPr>
              <a:spcBef>
                <a:spcPts val="600"/>
              </a:spcBef>
              <a:spcAft>
                <a:spcPts val="600"/>
              </a:spcAft>
              <a:buFont typeface="Wingdings" panose="05000000000000000000" pitchFamily="2" charset="2"/>
              <a:buChar char="Ø"/>
              <a:defRPr/>
            </a:pPr>
            <a:r>
              <a:rPr lang="en-GB" sz="1800" dirty="0" smtClean="0">
                <a:solidFill>
                  <a:schemeClr val="tx1">
                    <a:lumMod val="65000"/>
                    <a:lumOff val="35000"/>
                  </a:schemeClr>
                </a:solidFill>
              </a:rPr>
              <a:t>COM(2003</a:t>
            </a:r>
            <a:r>
              <a:rPr lang="en-GB" sz="1800" dirty="0">
                <a:solidFill>
                  <a:schemeClr val="tx1">
                    <a:lumMod val="65000"/>
                    <a:lumOff val="35000"/>
                  </a:schemeClr>
                </a:solidFill>
              </a:rPr>
              <a:t>) 716 final </a:t>
            </a:r>
            <a:r>
              <a:rPr lang="en-GB" sz="1800" dirty="0" smtClean="0">
                <a:solidFill>
                  <a:schemeClr val="tx1">
                    <a:lumMod val="65000"/>
                    <a:lumOff val="35000"/>
                  </a:schemeClr>
                </a:solidFill>
              </a:rPr>
              <a:t>“</a:t>
            </a:r>
            <a:r>
              <a:rPr lang="en-GB" sz="1800" dirty="0">
                <a:solidFill>
                  <a:schemeClr val="tx1">
                    <a:lumMod val="65000"/>
                    <a:lumOff val="35000"/>
                  </a:schemeClr>
                </a:solidFill>
              </a:rPr>
              <a:t>Basic orientations for the sustainability of European tourism</a:t>
            </a:r>
            <a:r>
              <a:rPr lang="en-GB" sz="1800" dirty="0" smtClean="0">
                <a:solidFill>
                  <a:schemeClr val="tx1">
                    <a:lumMod val="65000"/>
                    <a:lumOff val="35000"/>
                  </a:schemeClr>
                </a:solidFill>
              </a:rPr>
              <a:t>”: </a:t>
            </a:r>
            <a:r>
              <a:rPr lang="en-GB" sz="1800" b="0" u="sng" dirty="0" smtClean="0">
                <a:solidFill>
                  <a:schemeClr val="tx1">
                    <a:lumMod val="65000"/>
                    <a:lumOff val="35000"/>
                  </a:schemeClr>
                </a:solidFill>
              </a:rPr>
              <a:t>social inclusion </a:t>
            </a:r>
            <a:r>
              <a:rPr lang="en-GB" sz="1800" b="0" dirty="0" smtClean="0">
                <a:solidFill>
                  <a:schemeClr val="tx1">
                    <a:lumMod val="65000"/>
                    <a:lumOff val="35000"/>
                  </a:schemeClr>
                </a:solidFill>
              </a:rPr>
              <a:t>in a sustainable tourism</a:t>
            </a:r>
            <a:endParaRPr lang="en-GB" sz="1800" b="0" dirty="0">
              <a:solidFill>
                <a:schemeClr val="tx1">
                  <a:lumMod val="65000"/>
                  <a:lumOff val="35000"/>
                </a:schemeClr>
              </a:solidFill>
            </a:endParaRPr>
          </a:p>
          <a:p>
            <a:pPr>
              <a:spcBef>
                <a:spcPts val="600"/>
              </a:spcBef>
              <a:spcAft>
                <a:spcPts val="600"/>
              </a:spcAft>
              <a:buFont typeface="Wingdings" panose="05000000000000000000" pitchFamily="2" charset="2"/>
              <a:buChar char="Ø"/>
              <a:defRPr/>
            </a:pPr>
            <a:r>
              <a:rPr lang="en-GB" sz="1800" dirty="0" smtClean="0">
                <a:solidFill>
                  <a:schemeClr val="tx1">
                    <a:lumMod val="65000"/>
                    <a:lumOff val="35000"/>
                  </a:schemeClr>
                </a:solidFill>
              </a:rPr>
              <a:t>COM(2006</a:t>
            </a:r>
            <a:r>
              <a:rPr lang="en-GB" sz="1800" dirty="0">
                <a:solidFill>
                  <a:schemeClr val="tx1">
                    <a:lumMod val="65000"/>
                    <a:lumOff val="35000"/>
                  </a:schemeClr>
                </a:solidFill>
              </a:rPr>
              <a:t>) 134 final </a:t>
            </a:r>
            <a:r>
              <a:rPr lang="en-GB" sz="1800" dirty="0" smtClean="0">
                <a:solidFill>
                  <a:schemeClr val="tx1">
                    <a:lumMod val="65000"/>
                    <a:lumOff val="35000"/>
                  </a:schemeClr>
                </a:solidFill>
              </a:rPr>
              <a:t>“A </a:t>
            </a:r>
            <a:r>
              <a:rPr lang="en-GB" sz="1800" dirty="0">
                <a:solidFill>
                  <a:schemeClr val="tx1">
                    <a:lumMod val="65000"/>
                    <a:lumOff val="35000"/>
                  </a:schemeClr>
                </a:solidFill>
              </a:rPr>
              <a:t>renewed EU Tourism Policy: Towards a stronger partnership for European Tourism</a:t>
            </a:r>
            <a:r>
              <a:rPr lang="en-GB" sz="1800" dirty="0" smtClean="0">
                <a:solidFill>
                  <a:schemeClr val="tx1">
                    <a:lumMod val="65000"/>
                    <a:lumOff val="35000"/>
                  </a:schemeClr>
                </a:solidFill>
              </a:rPr>
              <a:t>”:  </a:t>
            </a:r>
            <a:r>
              <a:rPr lang="en-GB" sz="1800" b="0" dirty="0">
                <a:solidFill>
                  <a:schemeClr val="tx1">
                    <a:lumMod val="65000"/>
                    <a:lumOff val="35000"/>
                  </a:schemeClr>
                </a:solidFill>
              </a:rPr>
              <a:t>exchange of ‘</a:t>
            </a:r>
            <a:r>
              <a:rPr lang="en-GB" sz="1800" b="0" u="sng" dirty="0">
                <a:solidFill>
                  <a:schemeClr val="tx1">
                    <a:lumMod val="65000"/>
                    <a:lumOff val="35000"/>
                  </a:schemeClr>
                </a:solidFill>
              </a:rPr>
              <a:t>tourism for all</a:t>
            </a:r>
            <a:r>
              <a:rPr lang="en-GB" sz="1800" b="0" dirty="0">
                <a:solidFill>
                  <a:schemeClr val="tx1">
                    <a:lumMod val="65000"/>
                    <a:lumOff val="35000"/>
                  </a:schemeClr>
                </a:solidFill>
              </a:rPr>
              <a:t>’ good practice </a:t>
            </a:r>
            <a:endParaRPr lang="en-GB" sz="1800" b="0" dirty="0" smtClean="0">
              <a:solidFill>
                <a:schemeClr val="tx1">
                  <a:lumMod val="65000"/>
                  <a:lumOff val="35000"/>
                </a:schemeClr>
              </a:solidFill>
            </a:endParaRPr>
          </a:p>
          <a:p>
            <a:pPr>
              <a:spcBef>
                <a:spcPts val="600"/>
              </a:spcBef>
              <a:spcAft>
                <a:spcPts val="600"/>
              </a:spcAft>
              <a:buFont typeface="Wingdings" panose="05000000000000000000" pitchFamily="2" charset="2"/>
              <a:buChar char="Ø"/>
              <a:defRPr/>
            </a:pPr>
            <a:r>
              <a:rPr lang="en-GB" sz="1800" dirty="0">
                <a:solidFill>
                  <a:schemeClr val="tx1">
                    <a:lumMod val="65000"/>
                    <a:lumOff val="35000"/>
                  </a:schemeClr>
                </a:solidFill>
              </a:rPr>
              <a:t>COM(2007) 621 final </a:t>
            </a:r>
            <a:r>
              <a:rPr lang="en-GB" sz="1800" dirty="0" smtClean="0">
                <a:solidFill>
                  <a:schemeClr val="tx1">
                    <a:lumMod val="65000"/>
                    <a:lumOff val="35000"/>
                  </a:schemeClr>
                </a:solidFill>
              </a:rPr>
              <a:t>“European </a:t>
            </a:r>
            <a:r>
              <a:rPr lang="en-GB" sz="1800" dirty="0">
                <a:solidFill>
                  <a:schemeClr val="tx1">
                    <a:lumMod val="65000"/>
                    <a:lumOff val="35000"/>
                  </a:schemeClr>
                </a:solidFill>
              </a:rPr>
              <a:t>Agenda 21 for Sustainable and Competitive European </a:t>
            </a:r>
            <a:r>
              <a:rPr lang="en-GB" sz="1800" dirty="0" smtClean="0">
                <a:solidFill>
                  <a:schemeClr val="tx1">
                    <a:lumMod val="65000"/>
                    <a:lumOff val="35000"/>
                  </a:schemeClr>
                </a:solidFill>
              </a:rPr>
              <a:t>Tourism"</a:t>
            </a:r>
            <a:endParaRPr lang="en-GB" sz="1800" dirty="0">
              <a:solidFill>
                <a:schemeClr val="tx1">
                  <a:lumMod val="65000"/>
                  <a:lumOff val="35000"/>
                </a:schemeClr>
              </a:solidFill>
            </a:endParaRPr>
          </a:p>
          <a:p>
            <a:pPr marL="457200" indent="-457200">
              <a:buFont typeface="Wingdings" panose="05000000000000000000" pitchFamily="2" charset="2"/>
              <a:buChar char="Ø"/>
              <a:defRPr/>
            </a:pPr>
            <a:endParaRPr lang="en-GB" dirty="0"/>
          </a:p>
        </p:txBody>
      </p:sp>
      <p:sp>
        <p:nvSpPr>
          <p:cNvPr id="31748" name="Text Placeholder 3"/>
          <p:cNvSpPr>
            <a:spLocks noGrp="1"/>
          </p:cNvSpPr>
          <p:nvPr>
            <p:ph type="body" sz="quarter" idx="15"/>
          </p:nvPr>
        </p:nvSpPr>
        <p:spPr>
          <a:xfrm>
            <a:off x="7451725" y="6381750"/>
            <a:ext cx="1692275" cy="260350"/>
          </a:xfrm>
        </p:spPr>
        <p:txBody>
          <a:bodyPr/>
          <a:lstStyle/>
          <a:p>
            <a:endParaRPr lang="en-GB" altLang="en-US"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1123950"/>
            <a:ext cx="8229600" cy="1293813"/>
          </a:xfrm>
        </p:spPr>
        <p:txBody>
          <a:bodyPr/>
          <a:lstStyle/>
          <a:p>
            <a:pPr algn="just"/>
            <a:r>
              <a:rPr lang="es-ES" altLang="en-US" sz="3200" b="1" smtClean="0">
                <a:solidFill>
                  <a:srgbClr val="336699"/>
                </a:solidFill>
                <a:latin typeface="Verdana" pitchFamily="34" charset="0"/>
                <a:ea typeface="ＭＳ Ｐゴシック" pitchFamily="34" charset="-128"/>
              </a:rPr>
              <a:t>Calypso: Tourism for All</a:t>
            </a:r>
            <a:endParaRPr lang="en-GB" altLang="en-US" sz="3200" b="1" smtClean="0">
              <a:solidFill>
                <a:srgbClr val="336699"/>
              </a:solidFill>
              <a:latin typeface="Verdana" pitchFamily="34" charset="0"/>
              <a:ea typeface="ＭＳ Ｐゴシック" pitchFamily="34" charset="-128"/>
            </a:endParaRPr>
          </a:p>
        </p:txBody>
      </p:sp>
      <p:pic>
        <p:nvPicPr>
          <p:cNvPr id="95234" name="Picture 2"/>
          <p:cNvPicPr>
            <a:picLocks noGrp="1" noChangeAspect="1" noChangeArrowheads="1"/>
          </p:cNvPicPr>
          <p:nvPr>
            <p:ph idx="1"/>
          </p:nvPr>
        </p:nvPicPr>
        <p:blipFill>
          <a:blip r:embed="rId2" cstate="print"/>
          <a:stretch>
            <a:fillRect/>
          </a:stretch>
        </p:blipFill>
        <p:spPr>
          <a:xfrm>
            <a:off x="6446838" y="3173413"/>
            <a:ext cx="2371725" cy="1733550"/>
          </a:xfrm>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772"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6AE3BF2-88BA-47DA-926C-07967C84FAC9}" type="slidenum">
              <a:rPr lang="it-IT" altLang="en-US" smtClean="0"/>
              <a:pPr/>
              <a:t>9</a:t>
            </a:fld>
            <a:endParaRPr lang="it-IT" altLang="en-US" smtClean="0"/>
          </a:p>
        </p:txBody>
      </p:sp>
      <p:sp>
        <p:nvSpPr>
          <p:cNvPr id="15" name="Text Placeholder 14"/>
          <p:cNvSpPr>
            <a:spLocks noGrp="1"/>
          </p:cNvSpPr>
          <p:nvPr>
            <p:ph type="body" sz="half" idx="4294967295"/>
          </p:nvPr>
        </p:nvSpPr>
        <p:spPr>
          <a:xfrm>
            <a:off x="261938" y="2281238"/>
            <a:ext cx="6138862" cy="3911600"/>
          </a:xfrm>
        </p:spPr>
        <p:txBody>
          <a:bodyPr/>
          <a:lstStyle/>
          <a:p>
            <a:pPr lvl="1" algn="just">
              <a:buFont typeface="Wingdings" panose="05000000000000000000" pitchFamily="2" charset="2"/>
              <a:buChar char="Ø"/>
              <a:defRPr/>
            </a:pPr>
            <a:r>
              <a:rPr lang="en-GB" altLang="en-US" sz="2000" b="1" dirty="0" smtClean="0">
                <a:solidFill>
                  <a:srgbClr val="595959"/>
                </a:solidFill>
                <a:latin typeface="Verdana" panose="020B0604030504040204" pitchFamily="34" charset="0"/>
                <a:ea typeface="Verdana" panose="020B0604030504040204" pitchFamily="34" charset="0"/>
                <a:cs typeface="Verdana" panose="020B0604030504040204" pitchFamily="34" charset="0"/>
              </a:rPr>
              <a:t>Preparatory action “Social Tourism in Europe” named “CALYPSO-Tourism for All” </a:t>
            </a:r>
            <a:r>
              <a:rPr lang="en-GB" altLang="en-US" sz="20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(2009-2011)</a:t>
            </a:r>
          </a:p>
          <a:p>
            <a:pPr lvl="1" algn="just">
              <a:buFont typeface="Wingdings" panose="05000000000000000000" pitchFamily="2" charset="2"/>
              <a:buChar char="Ø"/>
              <a:defRPr/>
            </a:pPr>
            <a:r>
              <a:rPr lang="en-GB" altLang="en-US" sz="2000" b="1" dirty="0" smtClean="0">
                <a:solidFill>
                  <a:srgbClr val="595959"/>
                </a:solidFill>
                <a:latin typeface="Verdana" panose="020B0604030504040204" pitchFamily="34" charset="0"/>
                <a:ea typeface="Verdana" panose="020B0604030504040204" pitchFamily="34" charset="0"/>
                <a:cs typeface="Verdana" panose="020B0604030504040204" pitchFamily="34" charset="0"/>
              </a:rPr>
              <a:t>Action 6 of the EC Communication 352/2010</a:t>
            </a:r>
          </a:p>
          <a:p>
            <a:pPr marL="0" indent="0" algn="just">
              <a:buFont typeface="Arial" charset="0"/>
              <a:buNone/>
              <a:defRPr/>
            </a:pPr>
            <a:r>
              <a:rPr lang="en-GB" altLang="en-US" sz="16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a:t>
            </a:r>
            <a:r>
              <a:rPr lang="en-GB" altLang="en-US" sz="1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facilitating low-season transnational tourism exchanges between Member States, Regions and other stakeholders, addressing 4  target groups:</a:t>
            </a:r>
          </a:p>
          <a:p>
            <a:pPr algn="just">
              <a:defRPr/>
            </a:pPr>
            <a:r>
              <a:rPr lang="en-GB" altLang="en-US" sz="1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Pensioners (&gt;65)</a:t>
            </a:r>
          </a:p>
          <a:p>
            <a:pPr algn="just">
              <a:defRPr/>
            </a:pPr>
            <a:r>
              <a:rPr lang="en-GB" altLang="en-US" sz="1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Youth (18-30years)</a:t>
            </a:r>
          </a:p>
          <a:p>
            <a:pPr algn="just">
              <a:defRPr/>
            </a:pPr>
            <a:r>
              <a:rPr lang="en-GB" altLang="en-US" sz="1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Disabled people</a:t>
            </a:r>
          </a:p>
          <a:p>
            <a:pPr algn="just">
              <a:defRPr/>
            </a:pPr>
            <a:r>
              <a:rPr lang="en-GB" altLang="en-US" sz="1800" dirty="0" smtClean="0">
                <a:solidFill>
                  <a:srgbClr val="595959"/>
                </a:solidFill>
                <a:latin typeface="Verdana" panose="020B0604030504040204" pitchFamily="34" charset="0"/>
                <a:ea typeface="Verdana" panose="020B0604030504040204" pitchFamily="34" charset="0"/>
                <a:cs typeface="Verdana" panose="020B0604030504040204" pitchFamily="34" charset="0"/>
              </a:rPr>
              <a:t>Families facing difficult social circumstances</a:t>
            </a:r>
          </a:p>
          <a:p>
            <a:pPr>
              <a:defRPr/>
            </a:pPr>
            <a:endParaRPr lang="es-ES" altLang="en-US" sz="1600" dirty="0" smtClean="0"/>
          </a:p>
          <a:p>
            <a:pPr>
              <a:defRPr/>
            </a:pPr>
            <a:endParaRPr lang="en-GB" altLang="en-US" sz="1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_template_bluebanner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Bold"/>
        <a:ea typeface=""/>
        <a:cs typeface=""/>
      </a:majorFont>
      <a:minorFont>
        <a:latin typeface="Verdan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2016</Words>
  <Application>Microsoft Office PowerPoint</Application>
  <PresentationFormat>On-screen Show (4:3)</PresentationFormat>
  <Paragraphs>261</Paragraphs>
  <Slides>26</Slides>
  <Notes>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PPT_template_bluebanner_EN</vt:lpstr>
      <vt:lpstr>Office Theme</vt:lpstr>
      <vt:lpstr>Slide 1</vt:lpstr>
      <vt:lpstr>Tourism in the EU</vt:lpstr>
      <vt:lpstr>Europe, world´s nº 1 tourism destination</vt:lpstr>
      <vt:lpstr>Legal Framework: competitiveness</vt:lpstr>
      <vt:lpstr>Political Framework</vt:lpstr>
      <vt:lpstr>Major tourism challenges</vt:lpstr>
      <vt:lpstr>Tourism for All</vt:lpstr>
      <vt:lpstr>Policy Framework of social tourism</vt:lpstr>
      <vt:lpstr>Calypso: Tourism for All</vt:lpstr>
      <vt:lpstr> Calypso: Tourism for All</vt:lpstr>
      <vt:lpstr> Calypso: Tourism for All</vt:lpstr>
      <vt:lpstr>Redefining European Tourism Policy</vt:lpstr>
      <vt:lpstr>The objectives of tourism in the EU</vt:lpstr>
      <vt:lpstr> Integration of tourism policies and major EU financial instruments</vt:lpstr>
      <vt:lpstr>The Increase of the Tourism Demand: Calypso Plus "Tourism for Senior"</vt:lpstr>
      <vt:lpstr>The Increase of the Tourism Demand: Calypso Plus "Tourism for Senior"</vt:lpstr>
      <vt:lpstr>The Increase of the Tourism Demand: Calypso Plus "Tourism for Senior"</vt:lpstr>
      <vt:lpstr>The Increase of the Tourism Demand: Calypso Plus "Tourism for Senior"</vt:lpstr>
      <vt:lpstr>Accessibility</vt:lpstr>
      <vt:lpstr>Accessibility</vt:lpstr>
      <vt:lpstr>Some provisional Results</vt:lpstr>
      <vt:lpstr>Accesibility</vt:lpstr>
      <vt:lpstr>COSME</vt:lpstr>
      <vt:lpstr>Overview of COSME. Objectives &amp; Activities</vt:lpstr>
      <vt:lpstr>Proposals for Tourism</vt:lpstr>
      <vt:lpstr>General Information and Contact Details</vt:lpstr>
    </vt:vector>
  </TitlesOfParts>
  <Company>CEPS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RIA in the European Union</dc:title>
  <dc:creator>Philippart P</dc:creator>
  <cp:lastModifiedBy>Migration2</cp:lastModifiedBy>
  <cp:revision>967</cp:revision>
  <cp:lastPrinted>2012-11-27T18:00:50Z</cp:lastPrinted>
  <dcterms:created xsi:type="dcterms:W3CDTF">2010-07-10T17:15:51Z</dcterms:created>
  <dcterms:modified xsi:type="dcterms:W3CDTF">2016-06-01T09:36:51Z</dcterms:modified>
</cp:coreProperties>
</file>