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652" r:id="rId2"/>
  </p:sldMasterIdLst>
  <p:notesMasterIdLst>
    <p:notesMasterId r:id="rId13"/>
  </p:notesMasterIdLst>
  <p:handoutMasterIdLst>
    <p:handoutMasterId r:id="rId14"/>
  </p:handoutMasterIdLst>
  <p:sldIdLst>
    <p:sldId id="324" r:id="rId3"/>
    <p:sldId id="309" r:id="rId4"/>
    <p:sldId id="322" r:id="rId5"/>
    <p:sldId id="290" r:id="rId6"/>
    <p:sldId id="329" r:id="rId7"/>
    <p:sldId id="325" r:id="rId8"/>
    <p:sldId id="298" r:id="rId9"/>
    <p:sldId id="327" r:id="rId10"/>
    <p:sldId id="328" r:id="rId11"/>
    <p:sldId id="326" r:id="rId12"/>
  </p:sldIdLst>
  <p:sldSz cx="9144000" cy="6858000" type="screen4x3"/>
  <p:notesSz cx="6858000" cy="9144000"/>
  <p:defaultTextStyle>
    <a:defPPr>
      <a:defRPr lang="fr-FR"/>
    </a:defPPr>
    <a:lvl1pPr algn="l" rtl="0" fontAlgn="base">
      <a:spcBef>
        <a:spcPct val="0"/>
      </a:spcBef>
      <a:spcAft>
        <a:spcPct val="0"/>
      </a:spcAft>
      <a:defRPr sz="1000" b="1" i="1" kern="1200">
        <a:solidFill>
          <a:srgbClr val="9B6400"/>
        </a:solidFill>
        <a:latin typeface="Arial Narrow" charset="0"/>
        <a:ea typeface="ＭＳ Ｐゴシック" charset="0"/>
        <a:cs typeface="ＭＳ Ｐゴシック" charset="0"/>
      </a:defRPr>
    </a:lvl1pPr>
    <a:lvl2pPr marL="457200" algn="l" rtl="0" fontAlgn="base">
      <a:spcBef>
        <a:spcPct val="0"/>
      </a:spcBef>
      <a:spcAft>
        <a:spcPct val="0"/>
      </a:spcAft>
      <a:defRPr sz="1000" b="1" i="1" kern="1200">
        <a:solidFill>
          <a:srgbClr val="9B6400"/>
        </a:solidFill>
        <a:latin typeface="Arial Narrow" charset="0"/>
        <a:ea typeface="ＭＳ Ｐゴシック" charset="0"/>
        <a:cs typeface="ＭＳ Ｐゴシック" charset="0"/>
      </a:defRPr>
    </a:lvl2pPr>
    <a:lvl3pPr marL="914400" algn="l" rtl="0" fontAlgn="base">
      <a:spcBef>
        <a:spcPct val="0"/>
      </a:spcBef>
      <a:spcAft>
        <a:spcPct val="0"/>
      </a:spcAft>
      <a:defRPr sz="1000" b="1" i="1" kern="1200">
        <a:solidFill>
          <a:srgbClr val="9B6400"/>
        </a:solidFill>
        <a:latin typeface="Arial Narrow" charset="0"/>
        <a:ea typeface="ＭＳ Ｐゴシック" charset="0"/>
        <a:cs typeface="ＭＳ Ｐゴシック" charset="0"/>
      </a:defRPr>
    </a:lvl3pPr>
    <a:lvl4pPr marL="1371600" algn="l" rtl="0" fontAlgn="base">
      <a:spcBef>
        <a:spcPct val="0"/>
      </a:spcBef>
      <a:spcAft>
        <a:spcPct val="0"/>
      </a:spcAft>
      <a:defRPr sz="1000" b="1" i="1" kern="1200">
        <a:solidFill>
          <a:srgbClr val="9B6400"/>
        </a:solidFill>
        <a:latin typeface="Arial Narrow" charset="0"/>
        <a:ea typeface="ＭＳ Ｐゴシック" charset="0"/>
        <a:cs typeface="ＭＳ Ｐゴシック" charset="0"/>
      </a:defRPr>
    </a:lvl4pPr>
    <a:lvl5pPr marL="1828800" algn="l" rtl="0" fontAlgn="base">
      <a:spcBef>
        <a:spcPct val="0"/>
      </a:spcBef>
      <a:spcAft>
        <a:spcPct val="0"/>
      </a:spcAft>
      <a:defRPr sz="1000" b="1" i="1" kern="1200">
        <a:solidFill>
          <a:srgbClr val="9B6400"/>
        </a:solidFill>
        <a:latin typeface="Arial Narrow" charset="0"/>
        <a:ea typeface="ＭＳ Ｐゴシック" charset="0"/>
        <a:cs typeface="ＭＳ Ｐゴシック" charset="0"/>
      </a:defRPr>
    </a:lvl5pPr>
    <a:lvl6pPr marL="2286000" algn="l" defTabSz="457200" rtl="0" eaLnBrk="1" latinLnBrk="0" hangingPunct="1">
      <a:defRPr sz="1000" b="1" i="1" kern="1200">
        <a:solidFill>
          <a:srgbClr val="9B6400"/>
        </a:solidFill>
        <a:latin typeface="Arial Narrow" charset="0"/>
        <a:ea typeface="ＭＳ Ｐゴシック" charset="0"/>
        <a:cs typeface="ＭＳ Ｐゴシック" charset="0"/>
      </a:defRPr>
    </a:lvl6pPr>
    <a:lvl7pPr marL="2743200" algn="l" defTabSz="457200" rtl="0" eaLnBrk="1" latinLnBrk="0" hangingPunct="1">
      <a:defRPr sz="1000" b="1" i="1" kern="1200">
        <a:solidFill>
          <a:srgbClr val="9B6400"/>
        </a:solidFill>
        <a:latin typeface="Arial Narrow" charset="0"/>
        <a:ea typeface="ＭＳ Ｐゴシック" charset="0"/>
        <a:cs typeface="ＭＳ Ｐゴシック" charset="0"/>
      </a:defRPr>
    </a:lvl7pPr>
    <a:lvl8pPr marL="3200400" algn="l" defTabSz="457200" rtl="0" eaLnBrk="1" latinLnBrk="0" hangingPunct="1">
      <a:defRPr sz="1000" b="1" i="1" kern="1200">
        <a:solidFill>
          <a:srgbClr val="9B6400"/>
        </a:solidFill>
        <a:latin typeface="Arial Narrow" charset="0"/>
        <a:ea typeface="ＭＳ Ｐゴシック" charset="0"/>
        <a:cs typeface="ＭＳ Ｐゴシック" charset="0"/>
      </a:defRPr>
    </a:lvl8pPr>
    <a:lvl9pPr marL="3657600" algn="l" defTabSz="457200" rtl="0" eaLnBrk="1" latinLnBrk="0" hangingPunct="1">
      <a:defRPr sz="1000" b="1" i="1" kern="1200">
        <a:solidFill>
          <a:srgbClr val="9B6400"/>
        </a:solidFill>
        <a:latin typeface="Arial Narrow"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38A8C"/>
    <a:srgbClr val="9B6400"/>
    <a:srgbClr val="FD821E"/>
    <a:srgbClr val="008000"/>
    <a:srgbClr val="2FFF41"/>
    <a:srgbClr val="29E135"/>
    <a:srgbClr val="144B4B"/>
    <a:srgbClr val="FBDF5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380" y="-4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888"/>
    </p:cViewPr>
  </p:sorterViewPr>
  <p:notesViewPr>
    <p:cSldViewPr>
      <p:cViewPr varScale="1">
        <p:scale>
          <a:sx n="95" d="100"/>
          <a:sy n="95" d="100"/>
        </p:scale>
        <p:origin x="-2312" y="-10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634F08-CC18-4681-BD7A-37D10D42BB05}" type="doc">
      <dgm:prSet loTypeId="urn:microsoft.com/office/officeart/2005/8/layout/target2" loCatId="relationship" qsTypeId="urn:microsoft.com/office/officeart/2005/8/quickstyle/simple1" qsCatId="simple" csTypeId="urn:microsoft.com/office/officeart/2005/8/colors/accent6_4" csCatId="accent6" phldr="1"/>
      <dgm:spPr/>
      <dgm:t>
        <a:bodyPr/>
        <a:lstStyle/>
        <a:p>
          <a:endParaRPr lang="en-US"/>
        </a:p>
      </dgm:t>
    </dgm:pt>
    <dgm:pt modelId="{5D5E4376-C6DE-4525-B3FD-6D7A1A9C4D07}">
      <dgm:prSet phldrT="[Text]"/>
      <dgm:spPr/>
      <dgm:t>
        <a:bodyPr/>
        <a:lstStyle/>
        <a:p>
          <a:r>
            <a:rPr lang="fr-FR" b="1" noProof="0" dirty="0" smtClean="0"/>
            <a:t>Création d’un DMO transnational dans le tourisme de santé</a:t>
          </a:r>
          <a:endParaRPr lang="fr-FR" b="1" noProof="0" dirty="0"/>
        </a:p>
      </dgm:t>
    </dgm:pt>
    <dgm:pt modelId="{A602D621-8086-4E56-962E-43330CA75F83}" type="parTrans" cxnId="{9F0C0CFE-3AB1-42C8-B154-30E6FB5913E9}">
      <dgm:prSet/>
      <dgm:spPr/>
      <dgm:t>
        <a:bodyPr/>
        <a:lstStyle/>
        <a:p>
          <a:endParaRPr lang="en-US"/>
        </a:p>
      </dgm:t>
    </dgm:pt>
    <dgm:pt modelId="{4AF20BF8-2A27-4B85-9D28-82CE743BC32D}" type="sibTrans" cxnId="{9F0C0CFE-3AB1-42C8-B154-30E6FB5913E9}">
      <dgm:prSet/>
      <dgm:spPr/>
      <dgm:t>
        <a:bodyPr/>
        <a:lstStyle/>
        <a:p>
          <a:endParaRPr lang="en-US"/>
        </a:p>
      </dgm:t>
    </dgm:pt>
    <dgm:pt modelId="{B3344125-A0AE-496E-A7E7-F9F249D409FA}">
      <dgm:prSet phldrT="[Text]" custT="1"/>
      <dgm:spPr/>
      <dgm:t>
        <a:bodyPr/>
        <a:lstStyle/>
        <a:p>
          <a:r>
            <a:rPr lang="fr-FR" sz="1200" noProof="0" dirty="0" smtClean="0"/>
            <a:t>Fournisseurs</a:t>
          </a:r>
          <a:endParaRPr lang="fr-FR" sz="1200" noProof="0" dirty="0"/>
        </a:p>
      </dgm:t>
    </dgm:pt>
    <dgm:pt modelId="{CBEEAE9D-791F-4BE0-BE34-34B25A6F7D36}" type="parTrans" cxnId="{CAA666EB-81A5-4A17-A86C-A7A6598FAB44}">
      <dgm:prSet/>
      <dgm:spPr/>
      <dgm:t>
        <a:bodyPr/>
        <a:lstStyle/>
        <a:p>
          <a:endParaRPr lang="en-US"/>
        </a:p>
      </dgm:t>
    </dgm:pt>
    <dgm:pt modelId="{3F534002-0BDA-431F-A5B2-23FEAAD23333}" type="sibTrans" cxnId="{CAA666EB-81A5-4A17-A86C-A7A6598FAB44}">
      <dgm:prSet/>
      <dgm:spPr/>
      <dgm:t>
        <a:bodyPr/>
        <a:lstStyle/>
        <a:p>
          <a:endParaRPr lang="en-US"/>
        </a:p>
      </dgm:t>
    </dgm:pt>
    <dgm:pt modelId="{CB923325-9EE1-4798-811D-5F80DAA00A43}">
      <dgm:prSet phldrT="[Text]" custT="1"/>
      <dgm:spPr/>
      <dgm:t>
        <a:bodyPr/>
        <a:lstStyle/>
        <a:p>
          <a:r>
            <a:rPr lang="fr-FR" sz="1200" noProof="0" dirty="0" smtClean="0"/>
            <a:t>Ministères</a:t>
          </a:r>
          <a:endParaRPr lang="fr-FR" sz="1200" noProof="0" dirty="0"/>
        </a:p>
      </dgm:t>
    </dgm:pt>
    <dgm:pt modelId="{971C023D-2E1F-4B48-B12B-93DAE5F45D86}" type="parTrans" cxnId="{DC0389C2-AB2B-41BA-8AFA-B2FB9074DACB}">
      <dgm:prSet/>
      <dgm:spPr/>
      <dgm:t>
        <a:bodyPr/>
        <a:lstStyle/>
        <a:p>
          <a:endParaRPr lang="en-US"/>
        </a:p>
      </dgm:t>
    </dgm:pt>
    <dgm:pt modelId="{A7516F35-10DF-45C1-87E8-F4003F470062}" type="sibTrans" cxnId="{DC0389C2-AB2B-41BA-8AFA-B2FB9074DACB}">
      <dgm:prSet/>
      <dgm:spPr/>
      <dgm:t>
        <a:bodyPr/>
        <a:lstStyle/>
        <a:p>
          <a:endParaRPr lang="en-US"/>
        </a:p>
      </dgm:t>
    </dgm:pt>
    <dgm:pt modelId="{3AA96864-F047-4C54-9774-D0D77B72CEE0}">
      <dgm:prSet phldrT="[Text]" custT="1"/>
      <dgm:spPr/>
      <dgm:t>
        <a:bodyPr/>
        <a:lstStyle/>
        <a:p>
          <a:r>
            <a:rPr lang="fr-FR" sz="2800" noProof="0" dirty="0" smtClean="0">
              <a:solidFill>
                <a:schemeClr val="tx1">
                  <a:lumMod val="95000"/>
                  <a:lumOff val="5000"/>
                </a:schemeClr>
              </a:solidFill>
            </a:rPr>
            <a:t>Vente sur les marchés cibles</a:t>
          </a:r>
          <a:endParaRPr lang="fr-FR" sz="2800" noProof="0" dirty="0">
            <a:solidFill>
              <a:schemeClr val="tx1">
                <a:lumMod val="95000"/>
                <a:lumOff val="5000"/>
              </a:schemeClr>
            </a:solidFill>
          </a:endParaRPr>
        </a:p>
      </dgm:t>
    </dgm:pt>
    <dgm:pt modelId="{63C11EDF-8F1A-41E8-B317-6013DFB86853}" type="parTrans" cxnId="{F947B4C9-A94A-4320-AC82-59C840B7D5A8}">
      <dgm:prSet/>
      <dgm:spPr/>
      <dgm:t>
        <a:bodyPr/>
        <a:lstStyle/>
        <a:p>
          <a:endParaRPr lang="en-US"/>
        </a:p>
      </dgm:t>
    </dgm:pt>
    <dgm:pt modelId="{85831A3B-D6A5-4EBF-A203-4F63A509B7A5}" type="sibTrans" cxnId="{F947B4C9-A94A-4320-AC82-59C840B7D5A8}">
      <dgm:prSet/>
      <dgm:spPr/>
      <dgm:t>
        <a:bodyPr/>
        <a:lstStyle/>
        <a:p>
          <a:endParaRPr lang="en-US"/>
        </a:p>
      </dgm:t>
    </dgm:pt>
    <dgm:pt modelId="{3702B7B3-74EF-412E-B23B-EDF887B14172}">
      <dgm:prSet phldrT="[Text]" custT="1"/>
      <dgm:spPr/>
      <dgm:t>
        <a:bodyPr/>
        <a:lstStyle/>
        <a:p>
          <a:r>
            <a:rPr lang="fr-FR" sz="1400" noProof="0" dirty="0" smtClean="0"/>
            <a:t>Communication avec les assureurs et mutuelles étrangers ainsi qu’avec les points de contact</a:t>
          </a:r>
          <a:endParaRPr lang="fr-FR" sz="1400" noProof="0" dirty="0"/>
        </a:p>
      </dgm:t>
    </dgm:pt>
    <dgm:pt modelId="{0E7D07FF-4C4C-4D7B-B9B1-FBF2CB2E8FB6}" type="parTrans" cxnId="{0D12F21D-F059-4628-B9E3-E109748C2B4B}">
      <dgm:prSet/>
      <dgm:spPr/>
      <dgm:t>
        <a:bodyPr/>
        <a:lstStyle/>
        <a:p>
          <a:endParaRPr lang="en-US"/>
        </a:p>
      </dgm:t>
    </dgm:pt>
    <dgm:pt modelId="{F436A26F-8EDE-45BB-AF96-08A24FC8DDDB}" type="sibTrans" cxnId="{0D12F21D-F059-4628-B9E3-E109748C2B4B}">
      <dgm:prSet/>
      <dgm:spPr/>
      <dgm:t>
        <a:bodyPr/>
        <a:lstStyle/>
        <a:p>
          <a:endParaRPr lang="en-US"/>
        </a:p>
      </dgm:t>
    </dgm:pt>
    <dgm:pt modelId="{ECC724CB-FF86-4AB3-97AB-CBDF88841524}">
      <dgm:prSet phldrT="[Text]" custT="1"/>
      <dgm:spPr/>
      <dgm:t>
        <a:bodyPr/>
        <a:lstStyle/>
        <a:p>
          <a:r>
            <a:rPr lang="fr-FR" sz="1400" noProof="0" dirty="0" smtClean="0"/>
            <a:t>Fournir des informations sur les produits touristiques, leur certification ainsi que la législation</a:t>
          </a:r>
          <a:endParaRPr lang="fr-FR" sz="1400" noProof="0" dirty="0"/>
        </a:p>
      </dgm:t>
    </dgm:pt>
    <dgm:pt modelId="{CBE1B88D-6F03-418E-89C3-BB87504D4FD3}" type="parTrans" cxnId="{93FB05ED-359B-43BB-A83B-8C4B1A768A84}">
      <dgm:prSet/>
      <dgm:spPr/>
      <dgm:t>
        <a:bodyPr/>
        <a:lstStyle/>
        <a:p>
          <a:endParaRPr lang="en-US"/>
        </a:p>
      </dgm:t>
    </dgm:pt>
    <dgm:pt modelId="{50E026C5-3D54-43F5-A710-54481A128EB0}" type="sibTrans" cxnId="{93FB05ED-359B-43BB-A83B-8C4B1A768A84}">
      <dgm:prSet/>
      <dgm:spPr/>
      <dgm:t>
        <a:bodyPr/>
        <a:lstStyle/>
        <a:p>
          <a:endParaRPr lang="en-US"/>
        </a:p>
      </dgm:t>
    </dgm:pt>
    <dgm:pt modelId="{728E2A5F-497E-479B-BD25-539FAAC496CA}">
      <dgm:prSet phldrT="[Text]" custT="1"/>
      <dgm:spPr/>
      <dgm:t>
        <a:bodyPr/>
        <a:lstStyle/>
        <a:p>
          <a:r>
            <a:rPr lang="fr-FR" sz="1200" noProof="0" dirty="0" smtClean="0"/>
            <a:t>Assurance santé &amp; mutuelles</a:t>
          </a:r>
          <a:endParaRPr lang="fr-FR" sz="1200" noProof="0" dirty="0"/>
        </a:p>
      </dgm:t>
    </dgm:pt>
    <dgm:pt modelId="{04DB642F-9BA4-4DB2-9E30-8711E731E0E1}" type="parTrans" cxnId="{DCDC1536-D4C0-4D86-9895-CE251E0014D1}">
      <dgm:prSet/>
      <dgm:spPr/>
      <dgm:t>
        <a:bodyPr/>
        <a:lstStyle/>
        <a:p>
          <a:endParaRPr lang="en-US"/>
        </a:p>
      </dgm:t>
    </dgm:pt>
    <dgm:pt modelId="{110BFC2A-A3EB-45E5-B0D3-EC9D4635BF89}" type="sibTrans" cxnId="{DCDC1536-D4C0-4D86-9895-CE251E0014D1}">
      <dgm:prSet/>
      <dgm:spPr/>
      <dgm:t>
        <a:bodyPr/>
        <a:lstStyle/>
        <a:p>
          <a:endParaRPr lang="en-US"/>
        </a:p>
      </dgm:t>
    </dgm:pt>
    <dgm:pt modelId="{F7961219-46A0-4DAA-BB2C-ADAE640C7F97}">
      <dgm:prSet phldrT="[Text]" custT="1"/>
      <dgm:spPr/>
      <dgm:t>
        <a:bodyPr/>
        <a:lstStyle/>
        <a:p>
          <a:r>
            <a:rPr lang="fr-FR" sz="1200" noProof="0" smtClean="0"/>
            <a:t>Points de contacts nationaux</a:t>
          </a:r>
          <a:endParaRPr lang="fr-FR" sz="1200" noProof="0"/>
        </a:p>
      </dgm:t>
    </dgm:pt>
    <dgm:pt modelId="{63CCC1AE-1A5B-4AE7-9898-B1E7DFD6DB99}" type="parTrans" cxnId="{123C4A82-A93A-4A4D-AFE7-0129205500B0}">
      <dgm:prSet/>
      <dgm:spPr/>
      <dgm:t>
        <a:bodyPr/>
        <a:lstStyle/>
        <a:p>
          <a:endParaRPr lang="en-US"/>
        </a:p>
      </dgm:t>
    </dgm:pt>
    <dgm:pt modelId="{3F9E61CB-92C9-43BC-9FAE-90DAF20AD4FF}" type="sibTrans" cxnId="{123C4A82-A93A-4A4D-AFE7-0129205500B0}">
      <dgm:prSet/>
      <dgm:spPr/>
      <dgm:t>
        <a:bodyPr/>
        <a:lstStyle/>
        <a:p>
          <a:endParaRPr lang="en-US"/>
        </a:p>
      </dgm:t>
    </dgm:pt>
    <dgm:pt modelId="{361E5E72-C05A-4577-B9F8-4D905F671482}">
      <dgm:prSet phldrT="[Text]" custT="1"/>
      <dgm:spPr/>
      <dgm:t>
        <a:bodyPr/>
        <a:lstStyle/>
        <a:p>
          <a:r>
            <a:rPr lang="fr-FR" sz="1400" noProof="0" dirty="0" smtClean="0"/>
            <a:t>Créer des produits spécifiques pour les marchés émetteurs cibles</a:t>
          </a:r>
          <a:endParaRPr lang="fr-FR" sz="1400" noProof="0" dirty="0"/>
        </a:p>
      </dgm:t>
    </dgm:pt>
    <dgm:pt modelId="{5BA894D5-809D-481D-BC6A-BE900ECFBCB3}" type="parTrans" cxnId="{99FADB41-E64F-4038-85F6-DB523311416A}">
      <dgm:prSet/>
      <dgm:spPr/>
      <dgm:t>
        <a:bodyPr/>
        <a:lstStyle/>
        <a:p>
          <a:endParaRPr lang="en-US"/>
        </a:p>
      </dgm:t>
    </dgm:pt>
    <dgm:pt modelId="{44E211C3-F24A-41EE-A07A-4F312AB9232A}" type="sibTrans" cxnId="{99FADB41-E64F-4038-85F6-DB523311416A}">
      <dgm:prSet/>
      <dgm:spPr/>
      <dgm:t>
        <a:bodyPr/>
        <a:lstStyle/>
        <a:p>
          <a:endParaRPr lang="en-US"/>
        </a:p>
      </dgm:t>
    </dgm:pt>
    <dgm:pt modelId="{47117848-8735-44D4-911B-EBCF3FC9BECE}">
      <dgm:prSet phldrT="[Text]" custT="1"/>
      <dgm:spPr/>
      <dgm:t>
        <a:bodyPr/>
        <a:lstStyle/>
        <a:p>
          <a:r>
            <a:rPr lang="fr-FR" sz="1400" noProof="0" dirty="0" smtClean="0"/>
            <a:t>Assister les prestataires de service dans leurs démarches de classification et de promotion</a:t>
          </a:r>
          <a:endParaRPr lang="fr-FR" sz="1400" noProof="0" dirty="0"/>
        </a:p>
      </dgm:t>
    </dgm:pt>
    <dgm:pt modelId="{7DD75777-1D35-42EE-B89B-B34B97C25B4B}" type="parTrans" cxnId="{D3435861-0905-4131-BE20-6B09A7AC48F3}">
      <dgm:prSet/>
      <dgm:spPr/>
      <dgm:t>
        <a:bodyPr/>
        <a:lstStyle/>
        <a:p>
          <a:endParaRPr lang="en-US"/>
        </a:p>
      </dgm:t>
    </dgm:pt>
    <dgm:pt modelId="{2210396D-8B95-4339-A762-2A3C314D7954}" type="sibTrans" cxnId="{D3435861-0905-4131-BE20-6B09A7AC48F3}">
      <dgm:prSet/>
      <dgm:spPr/>
      <dgm:t>
        <a:bodyPr/>
        <a:lstStyle/>
        <a:p>
          <a:endParaRPr lang="en-US"/>
        </a:p>
      </dgm:t>
    </dgm:pt>
    <dgm:pt modelId="{7F27E454-7823-4A40-8844-06A4CF560786}" type="pres">
      <dgm:prSet presAssocID="{5A634F08-CC18-4681-BD7A-37D10D42BB05}" presName="Name0" presStyleCnt="0">
        <dgm:presLayoutVars>
          <dgm:chMax val="3"/>
          <dgm:chPref val="1"/>
          <dgm:dir/>
          <dgm:animLvl val="lvl"/>
          <dgm:resizeHandles/>
        </dgm:presLayoutVars>
      </dgm:prSet>
      <dgm:spPr/>
      <dgm:t>
        <a:bodyPr/>
        <a:lstStyle/>
        <a:p>
          <a:endParaRPr lang="en-US"/>
        </a:p>
      </dgm:t>
    </dgm:pt>
    <dgm:pt modelId="{795F83A2-F5AA-4841-B33A-35A3C040BDB9}" type="pres">
      <dgm:prSet presAssocID="{5A634F08-CC18-4681-BD7A-37D10D42BB05}" presName="outerBox" presStyleCnt="0"/>
      <dgm:spPr/>
      <dgm:t>
        <a:bodyPr/>
        <a:lstStyle/>
        <a:p>
          <a:endParaRPr lang="fr-FR"/>
        </a:p>
      </dgm:t>
    </dgm:pt>
    <dgm:pt modelId="{E1229F54-BCF9-4062-95FE-491D2FF5F0BB}" type="pres">
      <dgm:prSet presAssocID="{5A634F08-CC18-4681-BD7A-37D10D42BB05}" presName="outerBoxParent" presStyleLbl="node1" presStyleIdx="0" presStyleCnt="2"/>
      <dgm:spPr/>
      <dgm:t>
        <a:bodyPr/>
        <a:lstStyle/>
        <a:p>
          <a:endParaRPr lang="en-US"/>
        </a:p>
      </dgm:t>
    </dgm:pt>
    <dgm:pt modelId="{3693C97E-3D14-4870-87EE-DF2598AB6A9D}" type="pres">
      <dgm:prSet presAssocID="{5A634F08-CC18-4681-BD7A-37D10D42BB05}" presName="outerBoxChildren" presStyleCnt="0"/>
      <dgm:spPr/>
      <dgm:t>
        <a:bodyPr/>
        <a:lstStyle/>
        <a:p>
          <a:endParaRPr lang="fr-FR"/>
        </a:p>
      </dgm:t>
    </dgm:pt>
    <dgm:pt modelId="{1DCDACF7-4496-40A8-B722-7A562A38DBB0}" type="pres">
      <dgm:prSet presAssocID="{B3344125-A0AE-496E-A7E7-F9F249D409FA}" presName="oChild" presStyleLbl="fgAcc1" presStyleIdx="0" presStyleCnt="8">
        <dgm:presLayoutVars>
          <dgm:bulletEnabled val="1"/>
        </dgm:presLayoutVars>
      </dgm:prSet>
      <dgm:spPr/>
      <dgm:t>
        <a:bodyPr/>
        <a:lstStyle/>
        <a:p>
          <a:endParaRPr lang="en-US"/>
        </a:p>
      </dgm:t>
    </dgm:pt>
    <dgm:pt modelId="{2B46CE4E-1E6A-40CF-8CB9-209F9AA10944}" type="pres">
      <dgm:prSet presAssocID="{3F534002-0BDA-431F-A5B2-23FEAAD23333}" presName="outerSibTrans" presStyleCnt="0"/>
      <dgm:spPr/>
      <dgm:t>
        <a:bodyPr/>
        <a:lstStyle/>
        <a:p>
          <a:endParaRPr lang="fr-FR"/>
        </a:p>
      </dgm:t>
    </dgm:pt>
    <dgm:pt modelId="{81F9CDC3-9A70-4649-A10C-59E23EB9C14B}" type="pres">
      <dgm:prSet presAssocID="{CB923325-9EE1-4798-811D-5F80DAA00A43}" presName="oChild" presStyleLbl="fgAcc1" presStyleIdx="1" presStyleCnt="8">
        <dgm:presLayoutVars>
          <dgm:bulletEnabled val="1"/>
        </dgm:presLayoutVars>
      </dgm:prSet>
      <dgm:spPr/>
      <dgm:t>
        <a:bodyPr/>
        <a:lstStyle/>
        <a:p>
          <a:endParaRPr lang="en-US"/>
        </a:p>
      </dgm:t>
    </dgm:pt>
    <dgm:pt modelId="{C4AB32F2-D3FA-4474-BF49-A3A9BD2F22FC}" type="pres">
      <dgm:prSet presAssocID="{A7516F35-10DF-45C1-87E8-F4003F470062}" presName="outerSibTrans" presStyleCnt="0"/>
      <dgm:spPr/>
      <dgm:t>
        <a:bodyPr/>
        <a:lstStyle/>
        <a:p>
          <a:endParaRPr lang="fr-FR"/>
        </a:p>
      </dgm:t>
    </dgm:pt>
    <dgm:pt modelId="{B43C4AA5-0958-408B-A42D-BD66BE39ABBB}" type="pres">
      <dgm:prSet presAssocID="{728E2A5F-497E-479B-BD25-539FAAC496CA}" presName="oChild" presStyleLbl="fgAcc1" presStyleIdx="2" presStyleCnt="8">
        <dgm:presLayoutVars>
          <dgm:bulletEnabled val="1"/>
        </dgm:presLayoutVars>
      </dgm:prSet>
      <dgm:spPr/>
      <dgm:t>
        <a:bodyPr/>
        <a:lstStyle/>
        <a:p>
          <a:endParaRPr lang="en-US"/>
        </a:p>
      </dgm:t>
    </dgm:pt>
    <dgm:pt modelId="{43EDC53B-E0EF-440D-8D2F-93FD9954D730}" type="pres">
      <dgm:prSet presAssocID="{110BFC2A-A3EB-45E5-B0D3-EC9D4635BF89}" presName="outerSibTrans" presStyleCnt="0"/>
      <dgm:spPr/>
      <dgm:t>
        <a:bodyPr/>
        <a:lstStyle/>
        <a:p>
          <a:endParaRPr lang="fr-FR"/>
        </a:p>
      </dgm:t>
    </dgm:pt>
    <dgm:pt modelId="{7C9E0748-9002-4E7D-BB4B-2829F67F4AB2}" type="pres">
      <dgm:prSet presAssocID="{F7961219-46A0-4DAA-BB2C-ADAE640C7F97}" presName="oChild" presStyleLbl="fgAcc1" presStyleIdx="3" presStyleCnt="8">
        <dgm:presLayoutVars>
          <dgm:bulletEnabled val="1"/>
        </dgm:presLayoutVars>
      </dgm:prSet>
      <dgm:spPr/>
      <dgm:t>
        <a:bodyPr/>
        <a:lstStyle/>
        <a:p>
          <a:endParaRPr lang="en-US"/>
        </a:p>
      </dgm:t>
    </dgm:pt>
    <dgm:pt modelId="{CE0FDED2-A7F4-479B-864D-2F3A82711EDE}" type="pres">
      <dgm:prSet presAssocID="{5A634F08-CC18-4681-BD7A-37D10D42BB05}" presName="middleBox" presStyleCnt="0"/>
      <dgm:spPr/>
      <dgm:t>
        <a:bodyPr/>
        <a:lstStyle/>
        <a:p>
          <a:endParaRPr lang="fr-FR"/>
        </a:p>
      </dgm:t>
    </dgm:pt>
    <dgm:pt modelId="{7F58EC10-D3B7-47EA-9CD7-574AD0ED7684}" type="pres">
      <dgm:prSet presAssocID="{5A634F08-CC18-4681-BD7A-37D10D42BB05}" presName="middleBoxParent" presStyleLbl="node1" presStyleIdx="1" presStyleCnt="2"/>
      <dgm:spPr/>
      <dgm:t>
        <a:bodyPr/>
        <a:lstStyle/>
        <a:p>
          <a:endParaRPr lang="en-US"/>
        </a:p>
      </dgm:t>
    </dgm:pt>
    <dgm:pt modelId="{03479A2C-B7F6-46A0-8B91-FB98C6393822}" type="pres">
      <dgm:prSet presAssocID="{5A634F08-CC18-4681-BD7A-37D10D42BB05}" presName="middleBoxChildren" presStyleCnt="0"/>
      <dgm:spPr/>
      <dgm:t>
        <a:bodyPr/>
        <a:lstStyle/>
        <a:p>
          <a:endParaRPr lang="fr-FR"/>
        </a:p>
      </dgm:t>
    </dgm:pt>
    <dgm:pt modelId="{B4F3950B-1E90-4B37-AFB2-C4003EA7727C}" type="pres">
      <dgm:prSet presAssocID="{3702B7B3-74EF-412E-B23B-EDF887B14172}" presName="mChild" presStyleLbl="fgAcc1" presStyleIdx="4" presStyleCnt="8" custScaleY="148228">
        <dgm:presLayoutVars>
          <dgm:bulletEnabled val="1"/>
        </dgm:presLayoutVars>
      </dgm:prSet>
      <dgm:spPr/>
      <dgm:t>
        <a:bodyPr/>
        <a:lstStyle/>
        <a:p>
          <a:endParaRPr lang="en-US"/>
        </a:p>
      </dgm:t>
    </dgm:pt>
    <dgm:pt modelId="{664626BF-AB73-4456-8F74-273FB322ACAB}" type="pres">
      <dgm:prSet presAssocID="{F436A26F-8EDE-45BB-AF96-08A24FC8DDDB}" presName="middleSibTrans" presStyleCnt="0"/>
      <dgm:spPr/>
      <dgm:t>
        <a:bodyPr/>
        <a:lstStyle/>
        <a:p>
          <a:endParaRPr lang="fr-FR"/>
        </a:p>
      </dgm:t>
    </dgm:pt>
    <dgm:pt modelId="{BC0FC21F-B4F9-4555-A447-6DC514C6D76D}" type="pres">
      <dgm:prSet presAssocID="{ECC724CB-FF86-4AB3-97AB-CBDF88841524}" presName="mChild" presStyleLbl="fgAcc1" presStyleIdx="5" presStyleCnt="8" custScaleY="148228">
        <dgm:presLayoutVars>
          <dgm:bulletEnabled val="1"/>
        </dgm:presLayoutVars>
      </dgm:prSet>
      <dgm:spPr/>
      <dgm:t>
        <a:bodyPr/>
        <a:lstStyle/>
        <a:p>
          <a:endParaRPr lang="en-US"/>
        </a:p>
      </dgm:t>
    </dgm:pt>
    <dgm:pt modelId="{5FE9C9E4-B864-4877-A725-E29323456C29}" type="pres">
      <dgm:prSet presAssocID="{50E026C5-3D54-43F5-A710-54481A128EB0}" presName="middleSibTrans" presStyleCnt="0"/>
      <dgm:spPr/>
      <dgm:t>
        <a:bodyPr/>
        <a:lstStyle/>
        <a:p>
          <a:endParaRPr lang="fr-FR"/>
        </a:p>
      </dgm:t>
    </dgm:pt>
    <dgm:pt modelId="{4A5DA3B5-D29F-4706-AD4D-E5CA0DA0DBFC}" type="pres">
      <dgm:prSet presAssocID="{361E5E72-C05A-4577-B9F8-4D905F671482}" presName="mChild" presStyleLbl="fgAcc1" presStyleIdx="6" presStyleCnt="8" custScaleY="148228">
        <dgm:presLayoutVars>
          <dgm:bulletEnabled val="1"/>
        </dgm:presLayoutVars>
      </dgm:prSet>
      <dgm:spPr/>
      <dgm:t>
        <a:bodyPr/>
        <a:lstStyle/>
        <a:p>
          <a:endParaRPr lang="en-US"/>
        </a:p>
      </dgm:t>
    </dgm:pt>
    <dgm:pt modelId="{66B4E46E-5BAD-48D4-A52A-29FF59203FFF}" type="pres">
      <dgm:prSet presAssocID="{44E211C3-F24A-41EE-A07A-4F312AB9232A}" presName="middleSibTrans" presStyleCnt="0"/>
      <dgm:spPr/>
      <dgm:t>
        <a:bodyPr/>
        <a:lstStyle/>
        <a:p>
          <a:endParaRPr lang="fr-FR"/>
        </a:p>
      </dgm:t>
    </dgm:pt>
    <dgm:pt modelId="{DA266C83-FA41-40B6-8AB2-88B1A1D296CD}" type="pres">
      <dgm:prSet presAssocID="{47117848-8735-44D4-911B-EBCF3FC9BECE}" presName="mChild" presStyleLbl="fgAcc1" presStyleIdx="7" presStyleCnt="8" custScaleY="148228">
        <dgm:presLayoutVars>
          <dgm:bulletEnabled val="1"/>
        </dgm:presLayoutVars>
      </dgm:prSet>
      <dgm:spPr/>
      <dgm:t>
        <a:bodyPr/>
        <a:lstStyle/>
        <a:p>
          <a:endParaRPr lang="en-US"/>
        </a:p>
      </dgm:t>
    </dgm:pt>
  </dgm:ptLst>
  <dgm:cxnLst>
    <dgm:cxn modelId="{669838C6-1E2C-4DCE-A54E-A44D82694255}" type="presOf" srcId="{728E2A5F-497E-479B-BD25-539FAAC496CA}" destId="{B43C4AA5-0958-408B-A42D-BD66BE39ABBB}" srcOrd="0" destOrd="0" presId="urn:microsoft.com/office/officeart/2005/8/layout/target2"/>
    <dgm:cxn modelId="{1EDB9EE7-36C2-4442-B46E-5B960A1BBC3F}" type="presOf" srcId="{ECC724CB-FF86-4AB3-97AB-CBDF88841524}" destId="{BC0FC21F-B4F9-4555-A447-6DC514C6D76D}" srcOrd="0" destOrd="0" presId="urn:microsoft.com/office/officeart/2005/8/layout/target2"/>
    <dgm:cxn modelId="{257ED911-F933-4F49-B2DD-AE9958C75462}" type="presOf" srcId="{3702B7B3-74EF-412E-B23B-EDF887B14172}" destId="{B4F3950B-1E90-4B37-AFB2-C4003EA7727C}" srcOrd="0" destOrd="0" presId="urn:microsoft.com/office/officeart/2005/8/layout/target2"/>
    <dgm:cxn modelId="{F947B4C9-A94A-4320-AC82-59C840B7D5A8}" srcId="{5A634F08-CC18-4681-BD7A-37D10D42BB05}" destId="{3AA96864-F047-4C54-9774-D0D77B72CEE0}" srcOrd="1" destOrd="0" parTransId="{63C11EDF-8F1A-41E8-B317-6013DFB86853}" sibTransId="{85831A3B-D6A5-4EBF-A203-4F63A509B7A5}"/>
    <dgm:cxn modelId="{224276D3-FC28-439A-81A5-EA4B7863D5CD}" type="presOf" srcId="{B3344125-A0AE-496E-A7E7-F9F249D409FA}" destId="{1DCDACF7-4496-40A8-B722-7A562A38DBB0}" srcOrd="0" destOrd="0" presId="urn:microsoft.com/office/officeart/2005/8/layout/target2"/>
    <dgm:cxn modelId="{63443F89-FE7A-4C29-BB09-1753794CAB78}" type="presOf" srcId="{3AA96864-F047-4C54-9774-D0D77B72CEE0}" destId="{7F58EC10-D3B7-47EA-9CD7-574AD0ED7684}" srcOrd="0" destOrd="0" presId="urn:microsoft.com/office/officeart/2005/8/layout/target2"/>
    <dgm:cxn modelId="{E253B778-D97F-4DF9-B50D-E3DAB4B8EDE8}" type="presOf" srcId="{361E5E72-C05A-4577-B9F8-4D905F671482}" destId="{4A5DA3B5-D29F-4706-AD4D-E5CA0DA0DBFC}" srcOrd="0" destOrd="0" presId="urn:microsoft.com/office/officeart/2005/8/layout/target2"/>
    <dgm:cxn modelId="{B3EAB5E0-DB16-48D4-A9D0-5C0DCA78DB47}" type="presOf" srcId="{47117848-8735-44D4-911B-EBCF3FC9BECE}" destId="{DA266C83-FA41-40B6-8AB2-88B1A1D296CD}" srcOrd="0" destOrd="0" presId="urn:microsoft.com/office/officeart/2005/8/layout/target2"/>
    <dgm:cxn modelId="{CAA666EB-81A5-4A17-A86C-A7A6598FAB44}" srcId="{5D5E4376-C6DE-4525-B3FD-6D7A1A9C4D07}" destId="{B3344125-A0AE-496E-A7E7-F9F249D409FA}" srcOrd="0" destOrd="0" parTransId="{CBEEAE9D-791F-4BE0-BE34-34B25A6F7D36}" sibTransId="{3F534002-0BDA-431F-A5B2-23FEAAD23333}"/>
    <dgm:cxn modelId="{DC0389C2-AB2B-41BA-8AFA-B2FB9074DACB}" srcId="{5D5E4376-C6DE-4525-B3FD-6D7A1A9C4D07}" destId="{CB923325-9EE1-4798-811D-5F80DAA00A43}" srcOrd="1" destOrd="0" parTransId="{971C023D-2E1F-4B48-B12B-93DAE5F45D86}" sibTransId="{A7516F35-10DF-45C1-87E8-F4003F470062}"/>
    <dgm:cxn modelId="{9F0C0CFE-3AB1-42C8-B154-30E6FB5913E9}" srcId="{5A634F08-CC18-4681-BD7A-37D10D42BB05}" destId="{5D5E4376-C6DE-4525-B3FD-6D7A1A9C4D07}" srcOrd="0" destOrd="0" parTransId="{A602D621-8086-4E56-962E-43330CA75F83}" sibTransId="{4AF20BF8-2A27-4B85-9D28-82CE743BC32D}"/>
    <dgm:cxn modelId="{99FADB41-E64F-4038-85F6-DB523311416A}" srcId="{3AA96864-F047-4C54-9774-D0D77B72CEE0}" destId="{361E5E72-C05A-4577-B9F8-4D905F671482}" srcOrd="2" destOrd="0" parTransId="{5BA894D5-809D-481D-BC6A-BE900ECFBCB3}" sibTransId="{44E211C3-F24A-41EE-A07A-4F312AB9232A}"/>
    <dgm:cxn modelId="{FC4766FA-77FF-4598-B762-6EE31A39293B}" type="presOf" srcId="{5A634F08-CC18-4681-BD7A-37D10D42BB05}" destId="{7F27E454-7823-4A40-8844-06A4CF560786}" srcOrd="0" destOrd="0" presId="urn:microsoft.com/office/officeart/2005/8/layout/target2"/>
    <dgm:cxn modelId="{41F3778E-095E-4B09-913C-77D92D6C1D7E}" type="presOf" srcId="{CB923325-9EE1-4798-811D-5F80DAA00A43}" destId="{81F9CDC3-9A70-4649-A10C-59E23EB9C14B}" srcOrd="0" destOrd="0" presId="urn:microsoft.com/office/officeart/2005/8/layout/target2"/>
    <dgm:cxn modelId="{93FB05ED-359B-43BB-A83B-8C4B1A768A84}" srcId="{3AA96864-F047-4C54-9774-D0D77B72CEE0}" destId="{ECC724CB-FF86-4AB3-97AB-CBDF88841524}" srcOrd="1" destOrd="0" parTransId="{CBE1B88D-6F03-418E-89C3-BB87504D4FD3}" sibTransId="{50E026C5-3D54-43F5-A710-54481A128EB0}"/>
    <dgm:cxn modelId="{D3435861-0905-4131-BE20-6B09A7AC48F3}" srcId="{3AA96864-F047-4C54-9774-D0D77B72CEE0}" destId="{47117848-8735-44D4-911B-EBCF3FC9BECE}" srcOrd="3" destOrd="0" parTransId="{7DD75777-1D35-42EE-B89B-B34B97C25B4B}" sibTransId="{2210396D-8B95-4339-A762-2A3C314D7954}"/>
    <dgm:cxn modelId="{123C4A82-A93A-4A4D-AFE7-0129205500B0}" srcId="{5D5E4376-C6DE-4525-B3FD-6D7A1A9C4D07}" destId="{F7961219-46A0-4DAA-BB2C-ADAE640C7F97}" srcOrd="3" destOrd="0" parTransId="{63CCC1AE-1A5B-4AE7-9898-B1E7DFD6DB99}" sibTransId="{3F9E61CB-92C9-43BC-9FAE-90DAF20AD4FF}"/>
    <dgm:cxn modelId="{0D12F21D-F059-4628-B9E3-E109748C2B4B}" srcId="{3AA96864-F047-4C54-9774-D0D77B72CEE0}" destId="{3702B7B3-74EF-412E-B23B-EDF887B14172}" srcOrd="0" destOrd="0" parTransId="{0E7D07FF-4C4C-4D7B-B9B1-FBF2CB2E8FB6}" sibTransId="{F436A26F-8EDE-45BB-AF96-08A24FC8DDDB}"/>
    <dgm:cxn modelId="{564B6CC9-331A-4541-82F7-F3B63F256CC6}" type="presOf" srcId="{F7961219-46A0-4DAA-BB2C-ADAE640C7F97}" destId="{7C9E0748-9002-4E7D-BB4B-2829F67F4AB2}" srcOrd="0" destOrd="0" presId="urn:microsoft.com/office/officeart/2005/8/layout/target2"/>
    <dgm:cxn modelId="{A680FEEE-0CAB-48C9-8975-51A380214631}" type="presOf" srcId="{5D5E4376-C6DE-4525-B3FD-6D7A1A9C4D07}" destId="{E1229F54-BCF9-4062-95FE-491D2FF5F0BB}" srcOrd="0" destOrd="0" presId="urn:microsoft.com/office/officeart/2005/8/layout/target2"/>
    <dgm:cxn modelId="{DCDC1536-D4C0-4D86-9895-CE251E0014D1}" srcId="{5D5E4376-C6DE-4525-B3FD-6D7A1A9C4D07}" destId="{728E2A5F-497E-479B-BD25-539FAAC496CA}" srcOrd="2" destOrd="0" parTransId="{04DB642F-9BA4-4DB2-9E30-8711E731E0E1}" sibTransId="{110BFC2A-A3EB-45E5-B0D3-EC9D4635BF89}"/>
    <dgm:cxn modelId="{F8567104-43F3-4DFF-8C28-830DA1FA2566}" type="presParOf" srcId="{7F27E454-7823-4A40-8844-06A4CF560786}" destId="{795F83A2-F5AA-4841-B33A-35A3C040BDB9}" srcOrd="0" destOrd="0" presId="urn:microsoft.com/office/officeart/2005/8/layout/target2"/>
    <dgm:cxn modelId="{F9EB7F67-DFDC-4076-8962-36D2F1024202}" type="presParOf" srcId="{795F83A2-F5AA-4841-B33A-35A3C040BDB9}" destId="{E1229F54-BCF9-4062-95FE-491D2FF5F0BB}" srcOrd="0" destOrd="0" presId="urn:microsoft.com/office/officeart/2005/8/layout/target2"/>
    <dgm:cxn modelId="{4641C039-E4AD-42D1-A977-BCD407E6E733}" type="presParOf" srcId="{795F83A2-F5AA-4841-B33A-35A3C040BDB9}" destId="{3693C97E-3D14-4870-87EE-DF2598AB6A9D}" srcOrd="1" destOrd="0" presId="urn:microsoft.com/office/officeart/2005/8/layout/target2"/>
    <dgm:cxn modelId="{A9506468-99A0-4BA1-9EF4-90EBCB838845}" type="presParOf" srcId="{3693C97E-3D14-4870-87EE-DF2598AB6A9D}" destId="{1DCDACF7-4496-40A8-B722-7A562A38DBB0}" srcOrd="0" destOrd="0" presId="urn:microsoft.com/office/officeart/2005/8/layout/target2"/>
    <dgm:cxn modelId="{81C57FBC-7DC4-404E-8353-A5DE75A01B78}" type="presParOf" srcId="{3693C97E-3D14-4870-87EE-DF2598AB6A9D}" destId="{2B46CE4E-1E6A-40CF-8CB9-209F9AA10944}" srcOrd="1" destOrd="0" presId="urn:microsoft.com/office/officeart/2005/8/layout/target2"/>
    <dgm:cxn modelId="{00599911-82D4-438D-845A-4B4C1F5F79AC}" type="presParOf" srcId="{3693C97E-3D14-4870-87EE-DF2598AB6A9D}" destId="{81F9CDC3-9A70-4649-A10C-59E23EB9C14B}" srcOrd="2" destOrd="0" presId="urn:microsoft.com/office/officeart/2005/8/layout/target2"/>
    <dgm:cxn modelId="{15985414-BCDC-45A1-847F-30BF74C75221}" type="presParOf" srcId="{3693C97E-3D14-4870-87EE-DF2598AB6A9D}" destId="{C4AB32F2-D3FA-4474-BF49-A3A9BD2F22FC}" srcOrd="3" destOrd="0" presId="urn:microsoft.com/office/officeart/2005/8/layout/target2"/>
    <dgm:cxn modelId="{7DD911CA-90B5-4D73-AB0A-FA8B1424E2CD}" type="presParOf" srcId="{3693C97E-3D14-4870-87EE-DF2598AB6A9D}" destId="{B43C4AA5-0958-408B-A42D-BD66BE39ABBB}" srcOrd="4" destOrd="0" presId="urn:microsoft.com/office/officeart/2005/8/layout/target2"/>
    <dgm:cxn modelId="{CEB602F6-EC82-40E1-8B39-A8780BDDE51D}" type="presParOf" srcId="{3693C97E-3D14-4870-87EE-DF2598AB6A9D}" destId="{43EDC53B-E0EF-440D-8D2F-93FD9954D730}" srcOrd="5" destOrd="0" presId="urn:microsoft.com/office/officeart/2005/8/layout/target2"/>
    <dgm:cxn modelId="{863D1D20-89BF-4C48-98FB-E7C162C4C317}" type="presParOf" srcId="{3693C97E-3D14-4870-87EE-DF2598AB6A9D}" destId="{7C9E0748-9002-4E7D-BB4B-2829F67F4AB2}" srcOrd="6" destOrd="0" presId="urn:microsoft.com/office/officeart/2005/8/layout/target2"/>
    <dgm:cxn modelId="{A80FDE43-0D41-479B-B691-83DD31968F50}" type="presParOf" srcId="{7F27E454-7823-4A40-8844-06A4CF560786}" destId="{CE0FDED2-A7F4-479B-864D-2F3A82711EDE}" srcOrd="1" destOrd="0" presId="urn:microsoft.com/office/officeart/2005/8/layout/target2"/>
    <dgm:cxn modelId="{C58806C1-C734-40C1-BB03-3261125CC989}" type="presParOf" srcId="{CE0FDED2-A7F4-479B-864D-2F3A82711EDE}" destId="{7F58EC10-D3B7-47EA-9CD7-574AD0ED7684}" srcOrd="0" destOrd="0" presId="urn:microsoft.com/office/officeart/2005/8/layout/target2"/>
    <dgm:cxn modelId="{C8EED8AE-1990-49F1-A2D9-35A7917BB4A1}" type="presParOf" srcId="{CE0FDED2-A7F4-479B-864D-2F3A82711EDE}" destId="{03479A2C-B7F6-46A0-8B91-FB98C6393822}" srcOrd="1" destOrd="0" presId="urn:microsoft.com/office/officeart/2005/8/layout/target2"/>
    <dgm:cxn modelId="{E9E81D85-7C0E-4201-B867-472AA914FEB6}" type="presParOf" srcId="{03479A2C-B7F6-46A0-8B91-FB98C6393822}" destId="{B4F3950B-1E90-4B37-AFB2-C4003EA7727C}" srcOrd="0" destOrd="0" presId="urn:microsoft.com/office/officeart/2005/8/layout/target2"/>
    <dgm:cxn modelId="{0A9FD07D-AA7D-4E84-A19C-62018A6DA867}" type="presParOf" srcId="{03479A2C-B7F6-46A0-8B91-FB98C6393822}" destId="{664626BF-AB73-4456-8F74-273FB322ACAB}" srcOrd="1" destOrd="0" presId="urn:microsoft.com/office/officeart/2005/8/layout/target2"/>
    <dgm:cxn modelId="{48388E4C-EFF3-4040-823E-2A29D13281B7}" type="presParOf" srcId="{03479A2C-B7F6-46A0-8B91-FB98C6393822}" destId="{BC0FC21F-B4F9-4555-A447-6DC514C6D76D}" srcOrd="2" destOrd="0" presId="urn:microsoft.com/office/officeart/2005/8/layout/target2"/>
    <dgm:cxn modelId="{82D7585C-D920-4469-A008-8C538DA71157}" type="presParOf" srcId="{03479A2C-B7F6-46A0-8B91-FB98C6393822}" destId="{5FE9C9E4-B864-4877-A725-E29323456C29}" srcOrd="3" destOrd="0" presId="urn:microsoft.com/office/officeart/2005/8/layout/target2"/>
    <dgm:cxn modelId="{DCE25772-8318-40F0-8B7B-23AC98481E0B}" type="presParOf" srcId="{03479A2C-B7F6-46A0-8B91-FB98C6393822}" destId="{4A5DA3B5-D29F-4706-AD4D-E5CA0DA0DBFC}" srcOrd="4" destOrd="0" presId="urn:microsoft.com/office/officeart/2005/8/layout/target2"/>
    <dgm:cxn modelId="{CE3C3903-FE7E-430D-AF97-33AE535FC1E5}" type="presParOf" srcId="{03479A2C-B7F6-46A0-8B91-FB98C6393822}" destId="{66B4E46E-5BAD-48D4-A52A-29FF59203FFF}" srcOrd="5" destOrd="0" presId="urn:microsoft.com/office/officeart/2005/8/layout/target2"/>
    <dgm:cxn modelId="{A0F671B0-B274-43DF-B2B7-EF642138247B}" type="presParOf" srcId="{03479A2C-B7F6-46A0-8B91-FB98C6393822}" destId="{DA266C83-FA41-40B6-8AB2-88B1A1D296CD}" srcOrd="6" destOrd="0" presId="urn:microsoft.com/office/officeart/2005/8/layout/targe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spcBef>
                <a:spcPct val="0"/>
              </a:spcBef>
              <a:defRPr sz="1200" b="0" i="0">
                <a:solidFill>
                  <a:schemeClr val="tx1"/>
                </a:solidFill>
                <a:latin typeface="Britannic Bold" pitchFamily="34" charset="0"/>
                <a:ea typeface="ＭＳ Ｐゴシック" pitchFamily="-76" charset="-128"/>
                <a:cs typeface="+mn-cs"/>
              </a:defRPr>
            </a:lvl1pPr>
          </a:lstStyle>
          <a:p>
            <a:pPr>
              <a:defRPr/>
            </a:pPr>
            <a:endParaRPr lang="fr-FR"/>
          </a:p>
        </p:txBody>
      </p:sp>
      <p:sp>
        <p:nvSpPr>
          <p:cNvPr id="512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spcBef>
                <a:spcPct val="0"/>
              </a:spcBef>
              <a:defRPr sz="1200" b="0" i="0">
                <a:solidFill>
                  <a:schemeClr val="tx1"/>
                </a:solidFill>
                <a:latin typeface="Britannic Bold" pitchFamily="34" charset="0"/>
                <a:ea typeface="ＭＳ Ｐゴシック" pitchFamily="-76" charset="-128"/>
                <a:cs typeface="+mn-cs"/>
              </a:defRPr>
            </a:lvl1pPr>
          </a:lstStyle>
          <a:p>
            <a:pPr>
              <a:defRPr/>
            </a:pPr>
            <a:endParaRPr lang="fr-FR"/>
          </a:p>
        </p:txBody>
      </p:sp>
      <p:sp>
        <p:nvSpPr>
          <p:cNvPr id="512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spcBef>
                <a:spcPct val="0"/>
              </a:spcBef>
              <a:defRPr sz="1200" b="0" i="0">
                <a:solidFill>
                  <a:schemeClr val="tx1"/>
                </a:solidFill>
                <a:latin typeface="Britannic Bold" pitchFamily="34" charset="0"/>
                <a:ea typeface="ＭＳ Ｐゴシック" pitchFamily="-76" charset="-128"/>
                <a:cs typeface="+mn-cs"/>
              </a:defRPr>
            </a:lvl1pPr>
          </a:lstStyle>
          <a:p>
            <a:pPr>
              <a:defRPr/>
            </a:pPr>
            <a:endParaRPr lang="fr-FR"/>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b="0" i="0">
                <a:solidFill>
                  <a:schemeClr val="tx1"/>
                </a:solidFill>
                <a:latin typeface="Britannic Bold" charset="0"/>
              </a:defRPr>
            </a:lvl1pPr>
          </a:lstStyle>
          <a:p>
            <a:fld id="{C6EF4F13-926F-5E43-892D-665CD9FD41F2}" type="slidenum">
              <a:rPr lang="fr-FR"/>
              <a:pPr/>
              <a:t>‹#›</a:t>
            </a:fld>
            <a:endParaRPr lang="fr-FR"/>
          </a:p>
        </p:txBody>
      </p:sp>
    </p:spTree>
    <p:extLst>
      <p:ext uri="{BB962C8B-B14F-4D97-AF65-F5344CB8AC3E}">
        <p14:creationId xmlns:p14="http://schemas.microsoft.com/office/powerpoint/2010/main" xmlns="" val="1805457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spcBef>
                <a:spcPct val="0"/>
              </a:spcBef>
              <a:defRPr sz="1200" b="0" i="0">
                <a:solidFill>
                  <a:schemeClr val="tx1"/>
                </a:solidFill>
                <a:latin typeface="Britannic Bold" pitchFamily="34" charset="0"/>
                <a:ea typeface="ＭＳ Ｐゴシック" pitchFamily="-76" charset="-128"/>
                <a:cs typeface="+mn-cs"/>
              </a:defRPr>
            </a:lvl1pPr>
          </a:lstStyle>
          <a:p>
            <a:pPr>
              <a:defRPr/>
            </a:pPr>
            <a:endParaRPr lang="fr-FR"/>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spcBef>
                <a:spcPct val="0"/>
              </a:spcBef>
              <a:defRPr sz="1200" b="0" i="0">
                <a:solidFill>
                  <a:schemeClr val="tx1"/>
                </a:solidFill>
                <a:latin typeface="Britannic Bold" pitchFamily="34" charset="0"/>
                <a:ea typeface="ＭＳ Ｐゴシック" pitchFamily="-76" charset="-128"/>
                <a:cs typeface="+mn-cs"/>
              </a:defRPr>
            </a:lvl1pPr>
          </a:lstStyle>
          <a:p>
            <a:pPr>
              <a:defRPr/>
            </a:pPr>
            <a:endParaRPr lang="fr-FR"/>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spcBef>
                <a:spcPct val="0"/>
              </a:spcBef>
              <a:defRPr sz="1200" b="0" i="0">
                <a:solidFill>
                  <a:schemeClr val="tx1"/>
                </a:solidFill>
                <a:latin typeface="Britannic Bold" pitchFamily="34" charset="0"/>
                <a:ea typeface="ＭＳ Ｐゴシック" pitchFamily="-76" charset="-128"/>
                <a:cs typeface="+mn-cs"/>
              </a:defRPr>
            </a:lvl1pPr>
          </a:lstStyle>
          <a:p>
            <a:pPr>
              <a:defRPr/>
            </a:pPr>
            <a:endParaRPr lang="fr-FR"/>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b="0" i="0">
                <a:solidFill>
                  <a:schemeClr val="tx1"/>
                </a:solidFill>
                <a:latin typeface="Britannic Bold" charset="0"/>
              </a:defRPr>
            </a:lvl1pPr>
          </a:lstStyle>
          <a:p>
            <a:fld id="{9CF34EEA-7C88-DD43-B4AF-E841537E6364}" type="slidenum">
              <a:rPr lang="fr-FR"/>
              <a:pPr/>
              <a:t>‹#›</a:t>
            </a:fld>
            <a:endParaRPr lang="fr-FR"/>
          </a:p>
        </p:txBody>
      </p:sp>
    </p:spTree>
    <p:extLst>
      <p:ext uri="{BB962C8B-B14F-4D97-AF65-F5344CB8AC3E}">
        <p14:creationId xmlns:p14="http://schemas.microsoft.com/office/powerpoint/2010/main" xmlns="" val="3281734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76"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7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7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7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7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C374E58F-A314-2749-914F-B3C3FC9CA4B2}" type="slidenum">
              <a:rPr lang="fr-FR" sz="1200" b="0" i="0">
                <a:solidFill>
                  <a:schemeClr val="tx1"/>
                </a:solidFill>
                <a:latin typeface="Britannic Bold" charset="0"/>
              </a:rPr>
              <a:pPr/>
              <a:t>1</a:t>
            </a:fld>
            <a:endParaRPr lang="fr-FR" sz="1200" b="0" i="0">
              <a:solidFill>
                <a:schemeClr val="tx1"/>
              </a:solidFill>
              <a:latin typeface="Britannic Bold" charset="0"/>
            </a:endParaRPr>
          </a:p>
        </p:txBody>
      </p:sp>
      <p:sp>
        <p:nvSpPr>
          <p:cNvPr id="16387" name="Rectangle 2"/>
          <p:cNvSpPr>
            <a:spLocks noGrp="1" noRot="1" noChangeAspect="1" noChangeArrowheads="1" noTextEdit="1"/>
          </p:cNvSpPr>
          <p:nvPr>
            <p:ph type="sldImg"/>
          </p:nvPr>
        </p:nvSpPr>
        <p:spPr>
          <a:solidFill>
            <a:srgbClr val="FFFFFF"/>
          </a:solidFill>
          <a:ln/>
        </p:spPr>
      </p:sp>
      <p:sp>
        <p:nvSpPr>
          <p:cNvPr id="16388"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BF87CDB3-24A7-924B-A9AD-94924FF5E15A}" type="slidenum">
              <a:rPr lang="fr-FR" sz="1200" b="0" i="0">
                <a:solidFill>
                  <a:schemeClr val="tx1"/>
                </a:solidFill>
                <a:latin typeface="Britannic Bold" charset="0"/>
              </a:rPr>
              <a:pPr/>
              <a:t>2</a:t>
            </a:fld>
            <a:endParaRPr lang="fr-FR" sz="1200" b="0" i="0">
              <a:solidFill>
                <a:schemeClr val="tx1"/>
              </a:solidFill>
              <a:latin typeface="Britannic Bold"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B8D299F0-E807-EB4E-8557-46ABB78FD902}" type="slidenum">
              <a:rPr lang="fr-FR" sz="1200" b="0" i="0">
                <a:solidFill>
                  <a:schemeClr val="tx1"/>
                </a:solidFill>
                <a:latin typeface="Britannic Bold" charset="0"/>
              </a:rPr>
              <a:pPr/>
              <a:t>3</a:t>
            </a:fld>
            <a:endParaRPr lang="fr-FR" sz="1200" b="0" i="0">
              <a:solidFill>
                <a:schemeClr val="tx1"/>
              </a:solidFill>
              <a:latin typeface="Britannic Bold" charset="0"/>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1FACDB8B-2503-EF47-89FE-0E12D9EDEFEE}" type="slidenum">
              <a:rPr lang="fr-FR" sz="1200" b="0" i="0">
                <a:solidFill>
                  <a:schemeClr val="tx1"/>
                </a:solidFill>
                <a:latin typeface="Britannic Bold" charset="0"/>
              </a:rPr>
              <a:pPr/>
              <a:t>4</a:t>
            </a:fld>
            <a:endParaRPr lang="fr-FR" sz="1200" b="0" i="0">
              <a:solidFill>
                <a:schemeClr val="tx1"/>
              </a:solidFill>
              <a:latin typeface="Britannic Bold"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46C12547-D680-4D4A-9BA4-3897F1E3F768}" type="slidenum">
              <a:rPr lang="fr-FR" sz="1200" b="0" i="0">
                <a:solidFill>
                  <a:schemeClr val="tx1"/>
                </a:solidFill>
                <a:latin typeface="Britannic Bold" charset="0"/>
              </a:rPr>
              <a:pPr/>
              <a:t>5</a:t>
            </a:fld>
            <a:endParaRPr lang="fr-FR" sz="1200" b="0" i="0">
              <a:solidFill>
                <a:schemeClr val="tx1"/>
              </a:solidFill>
              <a:latin typeface="Britannic Bold"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1FF539B3-305E-924D-9909-5B5780B8038A}" type="slidenum">
              <a:rPr lang="fr-FR" sz="1200" b="0" i="0">
                <a:solidFill>
                  <a:schemeClr val="tx1"/>
                </a:solidFill>
                <a:latin typeface="Britannic Bold" charset="0"/>
              </a:rPr>
              <a:pPr/>
              <a:t>6</a:t>
            </a:fld>
            <a:endParaRPr lang="fr-FR" sz="1200" b="0" i="0">
              <a:solidFill>
                <a:schemeClr val="tx1"/>
              </a:solidFill>
              <a:latin typeface="Britannic Bold"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E79D9D10-E7AC-1549-9387-0C96EC87261E}" type="slidenum">
              <a:rPr lang="fr-FR" sz="1200" b="0" i="0">
                <a:solidFill>
                  <a:schemeClr val="tx1"/>
                </a:solidFill>
                <a:latin typeface="Britannic Bold" charset="0"/>
              </a:rPr>
              <a:pPr/>
              <a:t>7</a:t>
            </a:fld>
            <a:endParaRPr lang="fr-FR" sz="1200" b="0" i="0">
              <a:solidFill>
                <a:schemeClr val="tx1"/>
              </a:solidFill>
              <a:latin typeface="Britannic Bold"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C053D56E-2506-1247-843F-D7EC50E157BD}" type="slidenum">
              <a:rPr lang="fr-FR" sz="1200" b="0" i="0">
                <a:solidFill>
                  <a:schemeClr val="tx1"/>
                </a:solidFill>
                <a:latin typeface="Britannic Bold" charset="0"/>
              </a:rPr>
              <a:pPr/>
              <a:t>8</a:t>
            </a:fld>
            <a:endParaRPr lang="fr-FR" sz="1200" b="0" i="0">
              <a:solidFill>
                <a:schemeClr val="tx1"/>
              </a:solidFill>
              <a:latin typeface="Britannic Bold"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FB88C21F-544B-604A-AD79-00ED3F69647B}" type="slidenum">
              <a:rPr lang="fr-FR" sz="1200" b="0" i="0">
                <a:solidFill>
                  <a:schemeClr val="tx1"/>
                </a:solidFill>
                <a:latin typeface="Britannic Bold" charset="0"/>
              </a:rPr>
              <a:pPr/>
              <a:t>9</a:t>
            </a:fld>
            <a:endParaRPr lang="fr-FR" sz="1200" b="0" i="0">
              <a:solidFill>
                <a:schemeClr val="tx1"/>
              </a:solidFill>
              <a:latin typeface="Britannic Bold"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file://localhost/cid/89F2391B-31FD-492A-AF7D-E3EE84F854B9"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file://localhost/cid/89F2391B-31FD-492A-AF7D-E3EE84F854B9" TargetMode="Externa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142875" y="115888"/>
            <a:ext cx="1620838" cy="684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7" descr="cid:89F2391B-31FD-492A-AF7D-E3EE84F854B9"/>
          <p:cNvPicPr>
            <a:picLocks noChangeAspect="1" noChangeArrowheads="1"/>
          </p:cNvPicPr>
          <p:nvPr userDrawn="1"/>
        </p:nvPicPr>
        <p:blipFill>
          <a:blip r:embed="rId3" r:link="rId4" cstate="print">
            <a:extLst>
              <a:ext uri="{28A0092B-C50C-407E-A947-70E740481C1C}">
                <a14:useLocalDpi xmlns:a14="http://schemas.microsoft.com/office/drawing/2010/main" xmlns="" val="0"/>
              </a:ext>
            </a:extLst>
          </a:blip>
          <a:srcRect l="28336" t="36124" r="31491" b="39474"/>
          <a:stretch>
            <a:fillRect/>
          </a:stretch>
        </p:blipFill>
        <p:spPr bwMode="auto">
          <a:xfrm>
            <a:off x="1871663" y="152400"/>
            <a:ext cx="1908175" cy="612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43" name="Rectangle 3"/>
          <p:cNvSpPr>
            <a:spLocks noGrp="1" noChangeArrowheads="1"/>
          </p:cNvSpPr>
          <p:nvPr>
            <p:ph type="ctrTitle"/>
          </p:nvPr>
        </p:nvSpPr>
        <p:spPr>
          <a:xfrm>
            <a:off x="1143000" y="1295400"/>
            <a:ext cx="7315200" cy="2133600"/>
          </a:xfrm>
        </p:spPr>
        <p:txBody>
          <a:bodyPr/>
          <a:lstStyle>
            <a:lvl1pPr algn="l">
              <a:defRPr b="1"/>
            </a:lvl1pPr>
          </a:lstStyle>
          <a:p>
            <a:r>
              <a:rPr lang="fr-FR" dirty="0"/>
              <a:t>Cliquez et modifiez le titre</a:t>
            </a:r>
          </a:p>
        </p:txBody>
      </p:sp>
      <p:sp>
        <p:nvSpPr>
          <p:cNvPr id="10244" name="Rectangle 4"/>
          <p:cNvSpPr>
            <a:spLocks noGrp="1" noChangeArrowheads="1"/>
          </p:cNvSpPr>
          <p:nvPr>
            <p:ph type="subTitle" idx="1"/>
          </p:nvPr>
        </p:nvSpPr>
        <p:spPr>
          <a:xfrm>
            <a:off x="1752600" y="4191000"/>
            <a:ext cx="6705600" cy="1981200"/>
          </a:xfrm>
        </p:spPr>
        <p:txBody>
          <a:bodyPr/>
          <a:lstStyle>
            <a:lvl1pPr algn="l">
              <a:defRPr sz="2600" b="1">
                <a:solidFill>
                  <a:srgbClr val="9B6400"/>
                </a:solidFill>
              </a:defRPr>
            </a:lvl1pPr>
          </a:lstStyle>
          <a:p>
            <a:r>
              <a:rPr lang="fr-FR" dirty="0"/>
              <a:t>Cliquez pour modifier le style des sous-titres du masque</a:t>
            </a:r>
          </a:p>
        </p:txBody>
      </p:sp>
    </p:spTree>
    <p:extLst>
      <p:ext uri="{BB962C8B-B14F-4D97-AF65-F5344CB8AC3E}">
        <p14:creationId xmlns:p14="http://schemas.microsoft.com/office/powerpoint/2010/main" xmlns="" val="1274132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4"/>
          <p:cNvSpPr>
            <a:spLocks noGrp="1" noChangeArrowheads="1"/>
          </p:cNvSpPr>
          <p:nvPr>
            <p:ph type="sldNum" sz="quarter" idx="10"/>
          </p:nvPr>
        </p:nvSpPr>
        <p:spPr>
          <a:ln/>
        </p:spPr>
        <p:txBody>
          <a:bodyPr/>
          <a:lstStyle>
            <a:lvl1pPr>
              <a:defRPr/>
            </a:lvl1pPr>
          </a:lstStyle>
          <a:p>
            <a:fld id="{87508839-AB72-E046-9F5E-77C51427052D}" type="slidenum">
              <a:rPr lang="fr-FR"/>
              <a:pPr/>
              <a:t>‹#›</a:t>
            </a:fld>
            <a:endParaRPr lang="fr-FR"/>
          </a:p>
        </p:txBody>
      </p:sp>
    </p:spTree>
    <p:extLst>
      <p:ext uri="{BB962C8B-B14F-4D97-AF65-F5344CB8AC3E}">
        <p14:creationId xmlns:p14="http://schemas.microsoft.com/office/powerpoint/2010/main" xmlns="" val="2101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991350" y="457200"/>
            <a:ext cx="1847850" cy="5867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1447800" y="457200"/>
            <a:ext cx="5391150" cy="5867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4"/>
          <p:cNvSpPr>
            <a:spLocks noGrp="1" noChangeArrowheads="1"/>
          </p:cNvSpPr>
          <p:nvPr>
            <p:ph type="sldNum" sz="quarter" idx="10"/>
          </p:nvPr>
        </p:nvSpPr>
        <p:spPr>
          <a:ln/>
        </p:spPr>
        <p:txBody>
          <a:bodyPr/>
          <a:lstStyle>
            <a:lvl1pPr>
              <a:defRPr/>
            </a:lvl1pPr>
          </a:lstStyle>
          <a:p>
            <a:fld id="{E06434BC-BD1C-BF48-9FC7-5883E282E8D9}" type="slidenum">
              <a:rPr lang="fr-FR"/>
              <a:pPr/>
              <a:t>‹#›</a:t>
            </a:fld>
            <a:endParaRPr lang="fr-FR"/>
          </a:p>
        </p:txBody>
      </p:sp>
    </p:spTree>
    <p:extLst>
      <p:ext uri="{BB962C8B-B14F-4D97-AF65-F5344CB8AC3E}">
        <p14:creationId xmlns:p14="http://schemas.microsoft.com/office/powerpoint/2010/main" xmlns="" val="250761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447800" y="457200"/>
            <a:ext cx="70866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600200" y="1828800"/>
            <a:ext cx="3543300" cy="4495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295900" y="1828800"/>
            <a:ext cx="3543300" cy="4495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4"/>
          <p:cNvSpPr>
            <a:spLocks noGrp="1" noChangeArrowheads="1"/>
          </p:cNvSpPr>
          <p:nvPr>
            <p:ph type="sldNum" sz="quarter" idx="10"/>
          </p:nvPr>
        </p:nvSpPr>
        <p:spPr>
          <a:ln/>
        </p:spPr>
        <p:txBody>
          <a:bodyPr/>
          <a:lstStyle>
            <a:lvl1pPr>
              <a:defRPr/>
            </a:lvl1pPr>
          </a:lstStyle>
          <a:p>
            <a:fld id="{3CF03B1B-6DDB-7F49-A982-2A1A6A45F7FD}" type="slidenum">
              <a:rPr lang="fr-FR"/>
              <a:pPr/>
              <a:t>‹#›</a:t>
            </a:fld>
            <a:endParaRPr lang="fr-FR"/>
          </a:p>
        </p:txBody>
      </p:sp>
    </p:spTree>
    <p:extLst>
      <p:ext uri="{BB962C8B-B14F-4D97-AF65-F5344CB8AC3E}">
        <p14:creationId xmlns:p14="http://schemas.microsoft.com/office/powerpoint/2010/main" xmlns="" val="3945756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107950" y="115888"/>
            <a:ext cx="1366838" cy="577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7" descr="cid:89F2391B-31FD-492A-AF7D-E3EE84F854B9"/>
          <p:cNvPicPr>
            <a:picLocks noChangeAspect="1" noChangeArrowheads="1"/>
          </p:cNvPicPr>
          <p:nvPr userDrawn="1"/>
        </p:nvPicPr>
        <p:blipFill>
          <a:blip r:embed="rId3" r:link="rId4" cstate="print">
            <a:extLst>
              <a:ext uri="{28A0092B-C50C-407E-A947-70E740481C1C}">
                <a14:useLocalDpi xmlns:a14="http://schemas.microsoft.com/office/drawing/2010/main" xmlns="" val="0"/>
              </a:ext>
            </a:extLst>
          </a:blip>
          <a:srcRect l="28336" t="36124" r="31491" b="39474"/>
          <a:stretch>
            <a:fillRect/>
          </a:stretch>
        </p:blipFill>
        <p:spPr bwMode="auto">
          <a:xfrm>
            <a:off x="1692275" y="152400"/>
            <a:ext cx="1763713" cy="504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091" name="Rectangle 3"/>
          <p:cNvSpPr>
            <a:spLocks noGrp="1" noChangeArrowheads="1"/>
          </p:cNvSpPr>
          <p:nvPr>
            <p:ph type="ctrTitle"/>
          </p:nvPr>
        </p:nvSpPr>
        <p:spPr>
          <a:xfrm>
            <a:off x="1143000" y="1295400"/>
            <a:ext cx="7315200" cy="2133600"/>
          </a:xfrm>
        </p:spPr>
        <p:txBody>
          <a:bodyPr/>
          <a:lstStyle>
            <a:lvl1pPr algn="l">
              <a:defRPr/>
            </a:lvl1pPr>
          </a:lstStyle>
          <a:p>
            <a:r>
              <a:rPr lang="fr-FR"/>
              <a:t>Cliquez et modifiez le titre</a:t>
            </a:r>
          </a:p>
        </p:txBody>
      </p:sp>
      <p:sp>
        <p:nvSpPr>
          <p:cNvPr id="89092" name="Rectangle 4"/>
          <p:cNvSpPr>
            <a:spLocks noGrp="1" noChangeArrowheads="1"/>
          </p:cNvSpPr>
          <p:nvPr>
            <p:ph type="subTitle" idx="1"/>
          </p:nvPr>
        </p:nvSpPr>
        <p:spPr>
          <a:xfrm>
            <a:off x="1752600" y="4191000"/>
            <a:ext cx="6705600" cy="1981200"/>
          </a:xfrm>
        </p:spPr>
        <p:txBody>
          <a:bodyPr/>
          <a:lstStyle>
            <a:lvl1pPr>
              <a:defRPr sz="2600" b="1">
                <a:solidFill>
                  <a:srgbClr val="9B6400"/>
                </a:solidFill>
              </a:defRPr>
            </a:lvl1pPr>
          </a:lstStyle>
          <a:p>
            <a:r>
              <a:rPr lang="fr-FR" dirty="0"/>
              <a:t>Cliquez pour modifier le style des sous-titres du masque</a:t>
            </a:r>
          </a:p>
        </p:txBody>
      </p:sp>
    </p:spTree>
    <p:extLst>
      <p:ext uri="{BB962C8B-B14F-4D97-AF65-F5344CB8AC3E}">
        <p14:creationId xmlns:p14="http://schemas.microsoft.com/office/powerpoint/2010/main" xmlns="" val="905427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1"/>
          <p:cNvSpPr>
            <a:spLocks noGrp="1" noChangeArrowheads="1"/>
          </p:cNvSpPr>
          <p:nvPr>
            <p:ph type="sldNum" sz="quarter" idx="10"/>
          </p:nvPr>
        </p:nvSpPr>
        <p:spPr>
          <a:ln/>
        </p:spPr>
        <p:txBody>
          <a:bodyPr/>
          <a:lstStyle>
            <a:lvl1pPr>
              <a:defRPr/>
            </a:lvl1pPr>
          </a:lstStyle>
          <a:p>
            <a:fld id="{3671DD10-ED96-9A43-B117-E4C987F82E14}" type="slidenum">
              <a:rPr lang="fr-FR"/>
              <a:pPr/>
              <a:t>‹#›</a:t>
            </a:fld>
            <a:endParaRPr lang="fr-FR"/>
          </a:p>
        </p:txBody>
      </p:sp>
    </p:spTree>
    <p:extLst>
      <p:ext uri="{BB962C8B-B14F-4D97-AF65-F5344CB8AC3E}">
        <p14:creationId xmlns:p14="http://schemas.microsoft.com/office/powerpoint/2010/main" xmlns="" val="1273244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21"/>
          <p:cNvSpPr>
            <a:spLocks noGrp="1" noChangeArrowheads="1"/>
          </p:cNvSpPr>
          <p:nvPr>
            <p:ph type="sldNum" sz="quarter" idx="10"/>
          </p:nvPr>
        </p:nvSpPr>
        <p:spPr>
          <a:ln/>
        </p:spPr>
        <p:txBody>
          <a:bodyPr/>
          <a:lstStyle>
            <a:lvl1pPr>
              <a:defRPr/>
            </a:lvl1pPr>
          </a:lstStyle>
          <a:p>
            <a:fld id="{83727B63-2EF6-1940-BD3E-A0AE7674A949}" type="slidenum">
              <a:rPr lang="fr-FR"/>
              <a:pPr/>
              <a:t>‹#›</a:t>
            </a:fld>
            <a:endParaRPr lang="fr-FR"/>
          </a:p>
        </p:txBody>
      </p:sp>
    </p:spTree>
    <p:extLst>
      <p:ext uri="{BB962C8B-B14F-4D97-AF65-F5344CB8AC3E}">
        <p14:creationId xmlns:p14="http://schemas.microsoft.com/office/powerpoint/2010/main" xmlns="" val="24439392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600200" y="1828800"/>
            <a:ext cx="35433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295900" y="1828800"/>
            <a:ext cx="35433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1"/>
          <p:cNvSpPr>
            <a:spLocks noGrp="1" noChangeArrowheads="1"/>
          </p:cNvSpPr>
          <p:nvPr>
            <p:ph type="sldNum" sz="quarter" idx="10"/>
          </p:nvPr>
        </p:nvSpPr>
        <p:spPr>
          <a:ln/>
        </p:spPr>
        <p:txBody>
          <a:bodyPr/>
          <a:lstStyle>
            <a:lvl1pPr>
              <a:defRPr/>
            </a:lvl1pPr>
          </a:lstStyle>
          <a:p>
            <a:fld id="{BED5119C-2784-8A4D-86BE-DC860476D216}" type="slidenum">
              <a:rPr lang="fr-FR"/>
              <a:pPr/>
              <a:t>‹#›</a:t>
            </a:fld>
            <a:endParaRPr lang="fr-FR"/>
          </a:p>
        </p:txBody>
      </p:sp>
    </p:spTree>
    <p:extLst>
      <p:ext uri="{BB962C8B-B14F-4D97-AF65-F5344CB8AC3E}">
        <p14:creationId xmlns:p14="http://schemas.microsoft.com/office/powerpoint/2010/main" xmlns="" val="23640945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21"/>
          <p:cNvSpPr>
            <a:spLocks noGrp="1" noChangeArrowheads="1"/>
          </p:cNvSpPr>
          <p:nvPr>
            <p:ph type="sldNum" sz="quarter" idx="10"/>
          </p:nvPr>
        </p:nvSpPr>
        <p:spPr>
          <a:ln/>
        </p:spPr>
        <p:txBody>
          <a:bodyPr/>
          <a:lstStyle>
            <a:lvl1pPr>
              <a:defRPr/>
            </a:lvl1pPr>
          </a:lstStyle>
          <a:p>
            <a:fld id="{AC78A328-2AE8-064E-9204-60846B6FF21E}" type="slidenum">
              <a:rPr lang="fr-FR"/>
              <a:pPr/>
              <a:t>‹#›</a:t>
            </a:fld>
            <a:endParaRPr lang="fr-FR"/>
          </a:p>
        </p:txBody>
      </p:sp>
    </p:spTree>
    <p:extLst>
      <p:ext uri="{BB962C8B-B14F-4D97-AF65-F5344CB8AC3E}">
        <p14:creationId xmlns:p14="http://schemas.microsoft.com/office/powerpoint/2010/main" xmlns="" val="1860213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21"/>
          <p:cNvSpPr>
            <a:spLocks noGrp="1" noChangeArrowheads="1"/>
          </p:cNvSpPr>
          <p:nvPr>
            <p:ph type="sldNum" sz="quarter" idx="10"/>
          </p:nvPr>
        </p:nvSpPr>
        <p:spPr>
          <a:ln/>
        </p:spPr>
        <p:txBody>
          <a:bodyPr/>
          <a:lstStyle>
            <a:lvl1pPr>
              <a:defRPr/>
            </a:lvl1pPr>
          </a:lstStyle>
          <a:p>
            <a:fld id="{02C2C6F3-FC83-5946-A665-7980C0DEDCBF}" type="slidenum">
              <a:rPr lang="fr-FR"/>
              <a:pPr/>
              <a:t>‹#›</a:t>
            </a:fld>
            <a:endParaRPr lang="fr-FR"/>
          </a:p>
        </p:txBody>
      </p:sp>
    </p:spTree>
    <p:extLst>
      <p:ext uri="{BB962C8B-B14F-4D97-AF65-F5344CB8AC3E}">
        <p14:creationId xmlns:p14="http://schemas.microsoft.com/office/powerpoint/2010/main" xmlns="" val="23711725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1"/>
          <p:cNvSpPr>
            <a:spLocks noGrp="1" noChangeArrowheads="1"/>
          </p:cNvSpPr>
          <p:nvPr>
            <p:ph type="sldNum" sz="quarter" idx="10"/>
          </p:nvPr>
        </p:nvSpPr>
        <p:spPr>
          <a:ln/>
        </p:spPr>
        <p:txBody>
          <a:bodyPr/>
          <a:lstStyle>
            <a:lvl1pPr>
              <a:defRPr/>
            </a:lvl1pPr>
          </a:lstStyle>
          <a:p>
            <a:fld id="{4587ACDC-CBC3-6045-8938-77EE74338302}" type="slidenum">
              <a:rPr lang="fr-FR"/>
              <a:pPr/>
              <a:t>‹#›</a:t>
            </a:fld>
            <a:endParaRPr lang="fr-FR"/>
          </a:p>
        </p:txBody>
      </p:sp>
    </p:spTree>
    <p:extLst>
      <p:ext uri="{BB962C8B-B14F-4D97-AF65-F5344CB8AC3E}">
        <p14:creationId xmlns:p14="http://schemas.microsoft.com/office/powerpoint/2010/main" xmlns="" val="3579627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4"/>
          <p:cNvSpPr>
            <a:spLocks noGrp="1" noChangeArrowheads="1"/>
          </p:cNvSpPr>
          <p:nvPr>
            <p:ph type="sldNum" sz="quarter" idx="10"/>
          </p:nvPr>
        </p:nvSpPr>
        <p:spPr>
          <a:ln/>
        </p:spPr>
        <p:txBody>
          <a:bodyPr/>
          <a:lstStyle>
            <a:lvl1pPr>
              <a:defRPr/>
            </a:lvl1pPr>
          </a:lstStyle>
          <a:p>
            <a:fld id="{B02A0445-B441-5A4A-B5A1-BF0E470758F9}" type="slidenum">
              <a:rPr lang="fr-FR"/>
              <a:pPr/>
              <a:t>‹#›</a:t>
            </a:fld>
            <a:endParaRPr lang="fr-FR"/>
          </a:p>
        </p:txBody>
      </p:sp>
    </p:spTree>
    <p:extLst>
      <p:ext uri="{BB962C8B-B14F-4D97-AF65-F5344CB8AC3E}">
        <p14:creationId xmlns:p14="http://schemas.microsoft.com/office/powerpoint/2010/main" xmlns="" val="32801837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21"/>
          <p:cNvSpPr>
            <a:spLocks noGrp="1" noChangeArrowheads="1"/>
          </p:cNvSpPr>
          <p:nvPr>
            <p:ph type="sldNum" sz="quarter" idx="10"/>
          </p:nvPr>
        </p:nvSpPr>
        <p:spPr>
          <a:ln/>
        </p:spPr>
        <p:txBody>
          <a:bodyPr/>
          <a:lstStyle>
            <a:lvl1pPr>
              <a:defRPr/>
            </a:lvl1pPr>
          </a:lstStyle>
          <a:p>
            <a:fld id="{7A85DAA1-40A4-B842-9EF1-4CDC68382493}" type="slidenum">
              <a:rPr lang="fr-FR"/>
              <a:pPr/>
              <a:t>‹#›</a:t>
            </a:fld>
            <a:endParaRPr lang="fr-FR"/>
          </a:p>
        </p:txBody>
      </p:sp>
    </p:spTree>
    <p:extLst>
      <p:ext uri="{BB962C8B-B14F-4D97-AF65-F5344CB8AC3E}">
        <p14:creationId xmlns:p14="http://schemas.microsoft.com/office/powerpoint/2010/main" xmlns="" val="31010000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21"/>
          <p:cNvSpPr>
            <a:spLocks noGrp="1" noChangeArrowheads="1"/>
          </p:cNvSpPr>
          <p:nvPr>
            <p:ph type="sldNum" sz="quarter" idx="10"/>
          </p:nvPr>
        </p:nvSpPr>
        <p:spPr>
          <a:ln/>
        </p:spPr>
        <p:txBody>
          <a:bodyPr/>
          <a:lstStyle>
            <a:lvl1pPr>
              <a:defRPr/>
            </a:lvl1pPr>
          </a:lstStyle>
          <a:p>
            <a:fld id="{D78C6230-5362-EB48-9A76-DBCBB8306911}" type="slidenum">
              <a:rPr lang="fr-FR"/>
              <a:pPr/>
              <a:t>‹#›</a:t>
            </a:fld>
            <a:endParaRPr lang="fr-FR"/>
          </a:p>
        </p:txBody>
      </p:sp>
    </p:spTree>
    <p:extLst>
      <p:ext uri="{BB962C8B-B14F-4D97-AF65-F5344CB8AC3E}">
        <p14:creationId xmlns:p14="http://schemas.microsoft.com/office/powerpoint/2010/main" xmlns="" val="25097683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1"/>
          <p:cNvSpPr>
            <a:spLocks noGrp="1" noChangeArrowheads="1"/>
          </p:cNvSpPr>
          <p:nvPr>
            <p:ph type="sldNum" sz="quarter" idx="10"/>
          </p:nvPr>
        </p:nvSpPr>
        <p:spPr>
          <a:ln/>
        </p:spPr>
        <p:txBody>
          <a:bodyPr/>
          <a:lstStyle>
            <a:lvl1pPr>
              <a:defRPr/>
            </a:lvl1pPr>
          </a:lstStyle>
          <a:p>
            <a:fld id="{E9AB2BCF-DBEA-4943-81F5-79565A316F75}" type="slidenum">
              <a:rPr lang="fr-FR"/>
              <a:pPr/>
              <a:t>‹#›</a:t>
            </a:fld>
            <a:endParaRPr lang="fr-FR"/>
          </a:p>
        </p:txBody>
      </p:sp>
    </p:spTree>
    <p:extLst>
      <p:ext uri="{BB962C8B-B14F-4D97-AF65-F5344CB8AC3E}">
        <p14:creationId xmlns:p14="http://schemas.microsoft.com/office/powerpoint/2010/main" xmlns="" val="89181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991350" y="457200"/>
            <a:ext cx="1847850" cy="5867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1447800" y="457200"/>
            <a:ext cx="5391150" cy="5867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1"/>
          <p:cNvSpPr>
            <a:spLocks noGrp="1" noChangeArrowheads="1"/>
          </p:cNvSpPr>
          <p:nvPr>
            <p:ph type="sldNum" sz="quarter" idx="10"/>
          </p:nvPr>
        </p:nvSpPr>
        <p:spPr>
          <a:ln/>
        </p:spPr>
        <p:txBody>
          <a:bodyPr/>
          <a:lstStyle>
            <a:lvl1pPr>
              <a:defRPr/>
            </a:lvl1pPr>
          </a:lstStyle>
          <a:p>
            <a:fld id="{42875D51-A87C-BB47-803A-FB4FA5AA09AA}" type="slidenum">
              <a:rPr lang="fr-FR"/>
              <a:pPr/>
              <a:t>‹#›</a:t>
            </a:fld>
            <a:endParaRPr lang="fr-FR"/>
          </a:p>
        </p:txBody>
      </p:sp>
    </p:spTree>
    <p:extLst>
      <p:ext uri="{BB962C8B-B14F-4D97-AF65-F5344CB8AC3E}">
        <p14:creationId xmlns:p14="http://schemas.microsoft.com/office/powerpoint/2010/main" xmlns="" val="2790200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24"/>
          <p:cNvSpPr>
            <a:spLocks noGrp="1" noChangeArrowheads="1"/>
          </p:cNvSpPr>
          <p:nvPr>
            <p:ph type="sldNum" sz="quarter" idx="10"/>
          </p:nvPr>
        </p:nvSpPr>
        <p:spPr>
          <a:ln/>
        </p:spPr>
        <p:txBody>
          <a:bodyPr/>
          <a:lstStyle>
            <a:lvl1pPr>
              <a:defRPr/>
            </a:lvl1pPr>
          </a:lstStyle>
          <a:p>
            <a:fld id="{57232458-B15A-3D42-B3DD-72142C52877D}" type="slidenum">
              <a:rPr lang="fr-FR"/>
              <a:pPr/>
              <a:t>‹#›</a:t>
            </a:fld>
            <a:endParaRPr lang="fr-FR"/>
          </a:p>
        </p:txBody>
      </p:sp>
    </p:spTree>
    <p:extLst>
      <p:ext uri="{BB962C8B-B14F-4D97-AF65-F5344CB8AC3E}">
        <p14:creationId xmlns:p14="http://schemas.microsoft.com/office/powerpoint/2010/main" xmlns="" val="82031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600200" y="1828800"/>
            <a:ext cx="35433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295900" y="1828800"/>
            <a:ext cx="35433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4"/>
          <p:cNvSpPr>
            <a:spLocks noGrp="1" noChangeArrowheads="1"/>
          </p:cNvSpPr>
          <p:nvPr>
            <p:ph type="sldNum" sz="quarter" idx="10"/>
          </p:nvPr>
        </p:nvSpPr>
        <p:spPr>
          <a:ln/>
        </p:spPr>
        <p:txBody>
          <a:bodyPr/>
          <a:lstStyle>
            <a:lvl1pPr>
              <a:defRPr/>
            </a:lvl1pPr>
          </a:lstStyle>
          <a:p>
            <a:fld id="{086B4F3F-07C4-8D48-A6D4-DA459E0AA9B2}" type="slidenum">
              <a:rPr lang="fr-FR"/>
              <a:pPr/>
              <a:t>‹#›</a:t>
            </a:fld>
            <a:endParaRPr lang="fr-FR"/>
          </a:p>
        </p:txBody>
      </p:sp>
    </p:spTree>
    <p:extLst>
      <p:ext uri="{BB962C8B-B14F-4D97-AF65-F5344CB8AC3E}">
        <p14:creationId xmlns:p14="http://schemas.microsoft.com/office/powerpoint/2010/main" xmlns="" val="3170235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24"/>
          <p:cNvSpPr>
            <a:spLocks noGrp="1" noChangeArrowheads="1"/>
          </p:cNvSpPr>
          <p:nvPr>
            <p:ph type="sldNum" sz="quarter" idx="10"/>
          </p:nvPr>
        </p:nvSpPr>
        <p:spPr>
          <a:ln/>
        </p:spPr>
        <p:txBody>
          <a:bodyPr/>
          <a:lstStyle>
            <a:lvl1pPr>
              <a:defRPr/>
            </a:lvl1pPr>
          </a:lstStyle>
          <a:p>
            <a:fld id="{B5265DF6-822D-844B-B2FC-4713E4CB3F4E}" type="slidenum">
              <a:rPr lang="fr-FR"/>
              <a:pPr/>
              <a:t>‹#›</a:t>
            </a:fld>
            <a:endParaRPr lang="fr-FR"/>
          </a:p>
        </p:txBody>
      </p:sp>
    </p:spTree>
    <p:extLst>
      <p:ext uri="{BB962C8B-B14F-4D97-AF65-F5344CB8AC3E}">
        <p14:creationId xmlns:p14="http://schemas.microsoft.com/office/powerpoint/2010/main" xmlns="" val="512734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24"/>
          <p:cNvSpPr>
            <a:spLocks noGrp="1" noChangeArrowheads="1"/>
          </p:cNvSpPr>
          <p:nvPr>
            <p:ph type="sldNum" sz="quarter" idx="10"/>
          </p:nvPr>
        </p:nvSpPr>
        <p:spPr>
          <a:ln/>
        </p:spPr>
        <p:txBody>
          <a:bodyPr/>
          <a:lstStyle>
            <a:lvl1pPr>
              <a:defRPr/>
            </a:lvl1pPr>
          </a:lstStyle>
          <a:p>
            <a:fld id="{1171F565-9B00-9C44-A2FA-D41F0EF6BBC4}" type="slidenum">
              <a:rPr lang="fr-FR"/>
              <a:pPr/>
              <a:t>‹#›</a:t>
            </a:fld>
            <a:endParaRPr lang="fr-FR"/>
          </a:p>
        </p:txBody>
      </p:sp>
    </p:spTree>
    <p:extLst>
      <p:ext uri="{BB962C8B-B14F-4D97-AF65-F5344CB8AC3E}">
        <p14:creationId xmlns:p14="http://schemas.microsoft.com/office/powerpoint/2010/main" xmlns="" val="1722583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4"/>
          <p:cNvSpPr>
            <a:spLocks noGrp="1" noChangeArrowheads="1"/>
          </p:cNvSpPr>
          <p:nvPr>
            <p:ph type="sldNum" sz="quarter" idx="10"/>
          </p:nvPr>
        </p:nvSpPr>
        <p:spPr>
          <a:ln/>
        </p:spPr>
        <p:txBody>
          <a:bodyPr/>
          <a:lstStyle>
            <a:lvl1pPr>
              <a:defRPr/>
            </a:lvl1pPr>
          </a:lstStyle>
          <a:p>
            <a:fld id="{53FB20C4-8CA5-5546-8069-6D086EC72057}" type="slidenum">
              <a:rPr lang="fr-FR"/>
              <a:pPr/>
              <a:t>‹#›</a:t>
            </a:fld>
            <a:endParaRPr lang="fr-FR"/>
          </a:p>
        </p:txBody>
      </p:sp>
    </p:spTree>
    <p:extLst>
      <p:ext uri="{BB962C8B-B14F-4D97-AF65-F5344CB8AC3E}">
        <p14:creationId xmlns:p14="http://schemas.microsoft.com/office/powerpoint/2010/main" xmlns="" val="1813296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24"/>
          <p:cNvSpPr>
            <a:spLocks noGrp="1" noChangeArrowheads="1"/>
          </p:cNvSpPr>
          <p:nvPr>
            <p:ph type="sldNum" sz="quarter" idx="10"/>
          </p:nvPr>
        </p:nvSpPr>
        <p:spPr>
          <a:ln/>
        </p:spPr>
        <p:txBody>
          <a:bodyPr/>
          <a:lstStyle>
            <a:lvl1pPr>
              <a:defRPr/>
            </a:lvl1pPr>
          </a:lstStyle>
          <a:p>
            <a:fld id="{46E2FAB7-B875-8945-BFE9-68CFA35DC015}" type="slidenum">
              <a:rPr lang="fr-FR"/>
              <a:pPr/>
              <a:t>‹#›</a:t>
            </a:fld>
            <a:endParaRPr lang="fr-FR"/>
          </a:p>
        </p:txBody>
      </p:sp>
    </p:spTree>
    <p:extLst>
      <p:ext uri="{BB962C8B-B14F-4D97-AF65-F5344CB8AC3E}">
        <p14:creationId xmlns:p14="http://schemas.microsoft.com/office/powerpoint/2010/main" xmlns="" val="507662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24"/>
          <p:cNvSpPr>
            <a:spLocks noGrp="1" noChangeArrowheads="1"/>
          </p:cNvSpPr>
          <p:nvPr>
            <p:ph type="sldNum" sz="quarter" idx="10"/>
          </p:nvPr>
        </p:nvSpPr>
        <p:spPr>
          <a:ln/>
        </p:spPr>
        <p:txBody>
          <a:bodyPr/>
          <a:lstStyle>
            <a:lvl1pPr>
              <a:defRPr/>
            </a:lvl1pPr>
          </a:lstStyle>
          <a:p>
            <a:fld id="{4EEE64B2-EABF-E845-A8C9-765C8292D6B6}" type="slidenum">
              <a:rPr lang="fr-FR"/>
              <a:pPr/>
              <a:t>‹#›</a:t>
            </a:fld>
            <a:endParaRPr lang="fr-FR"/>
          </a:p>
        </p:txBody>
      </p:sp>
    </p:spTree>
    <p:extLst>
      <p:ext uri="{BB962C8B-B14F-4D97-AF65-F5344CB8AC3E}">
        <p14:creationId xmlns:p14="http://schemas.microsoft.com/office/powerpoint/2010/main" xmlns="" val="1219776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file://localhost/cid/89F2391B-31FD-492A-AF7D-E3EE84F854B9"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file://localhost/cid/89F2391B-31FD-492A-AF7D-E3EE84F854B9" TargetMode="Externa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522288" y="1196975"/>
            <a:ext cx="8099425"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48" name="Rectangle 24"/>
          <p:cNvSpPr>
            <a:spLocks noGrp="1" noChangeArrowheads="1"/>
          </p:cNvSpPr>
          <p:nvPr>
            <p:ph type="sldNum" sz="quarter" idx="4"/>
          </p:nvPr>
        </p:nvSpPr>
        <p:spPr bwMode="auto">
          <a:xfrm>
            <a:off x="7204075" y="6597650"/>
            <a:ext cx="1905000" cy="22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b="0" i="0">
                <a:solidFill>
                  <a:schemeClr val="tx1"/>
                </a:solidFill>
                <a:latin typeface="Britannic Bold" charset="0"/>
              </a:defRPr>
            </a:lvl1pPr>
          </a:lstStyle>
          <a:p>
            <a:fld id="{5BCACC54-5055-7F40-9A92-34D6CC71426F}" type="slidenum">
              <a:rPr lang="fr-FR"/>
              <a:pPr/>
              <a:t>‹#›</a:t>
            </a:fld>
            <a:endParaRPr lang="fr-FR"/>
          </a:p>
        </p:txBody>
      </p:sp>
      <p:sp>
        <p:nvSpPr>
          <p:cNvPr id="1028" name="Rectangle 2"/>
          <p:cNvSpPr>
            <a:spLocks noGrp="1" noChangeArrowheads="1"/>
          </p:cNvSpPr>
          <p:nvPr>
            <p:ph type="title"/>
          </p:nvPr>
        </p:nvSpPr>
        <p:spPr bwMode="auto">
          <a:xfrm>
            <a:off x="971550" y="117475"/>
            <a:ext cx="7200900" cy="719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fr-FR"/>
              <a:t>Cliquez et modifiez le titre</a:t>
            </a:r>
          </a:p>
        </p:txBody>
      </p:sp>
      <p:pic>
        <p:nvPicPr>
          <p:cNvPr id="1029" name="Picture 22"/>
          <p:cNvPicPr>
            <a:picLocks noChangeAspect="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107950" y="6237288"/>
            <a:ext cx="1366838" cy="577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0" name="Picture 23" descr="cid:89F2391B-31FD-492A-AF7D-E3EE84F854B9"/>
          <p:cNvPicPr>
            <a:picLocks noChangeAspect="1" noChangeArrowheads="1"/>
          </p:cNvPicPr>
          <p:nvPr userDrawn="1"/>
        </p:nvPicPr>
        <p:blipFill>
          <a:blip r:embed="rId15" r:link="rId16" cstate="print">
            <a:extLst>
              <a:ext uri="{28A0092B-C50C-407E-A947-70E740481C1C}">
                <a14:useLocalDpi xmlns:a14="http://schemas.microsoft.com/office/drawing/2010/main" xmlns="" val="0"/>
              </a:ext>
            </a:extLst>
          </a:blip>
          <a:srcRect l="28336" t="36124" r="31491" b="39474"/>
          <a:stretch>
            <a:fillRect/>
          </a:stretch>
        </p:blipFill>
        <p:spPr bwMode="auto">
          <a:xfrm>
            <a:off x="1692275" y="6273800"/>
            <a:ext cx="1763713" cy="503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2800" b="1">
          <a:solidFill>
            <a:srgbClr val="144B4B"/>
          </a:solidFill>
          <a:latin typeface="+mj-lt"/>
          <a:ea typeface="ＭＳ Ｐゴシック" charset="0"/>
          <a:cs typeface="+mj-cs"/>
        </a:defRPr>
      </a:lvl1pPr>
      <a:lvl2pPr algn="ctr" rtl="0" eaLnBrk="0" fontAlgn="base" hangingPunct="0">
        <a:spcBef>
          <a:spcPct val="0"/>
        </a:spcBef>
        <a:spcAft>
          <a:spcPct val="0"/>
        </a:spcAft>
        <a:defRPr sz="2800" b="1">
          <a:solidFill>
            <a:srgbClr val="144B4B"/>
          </a:solidFill>
          <a:latin typeface="Tw Cen MT" charset="0"/>
          <a:ea typeface="ＭＳ Ｐゴシック" pitchFamily="-76" charset="-128"/>
        </a:defRPr>
      </a:lvl2pPr>
      <a:lvl3pPr algn="ctr" rtl="0" eaLnBrk="0" fontAlgn="base" hangingPunct="0">
        <a:spcBef>
          <a:spcPct val="0"/>
        </a:spcBef>
        <a:spcAft>
          <a:spcPct val="0"/>
        </a:spcAft>
        <a:defRPr sz="2800" b="1">
          <a:solidFill>
            <a:srgbClr val="144B4B"/>
          </a:solidFill>
          <a:latin typeface="Tw Cen MT" charset="0"/>
          <a:ea typeface="ＭＳ Ｐゴシック" pitchFamily="-76" charset="-128"/>
        </a:defRPr>
      </a:lvl3pPr>
      <a:lvl4pPr algn="ctr" rtl="0" eaLnBrk="0" fontAlgn="base" hangingPunct="0">
        <a:spcBef>
          <a:spcPct val="0"/>
        </a:spcBef>
        <a:spcAft>
          <a:spcPct val="0"/>
        </a:spcAft>
        <a:defRPr sz="2800" b="1">
          <a:solidFill>
            <a:srgbClr val="144B4B"/>
          </a:solidFill>
          <a:latin typeface="Tw Cen MT" charset="0"/>
          <a:ea typeface="ＭＳ Ｐゴシック" pitchFamily="-76" charset="-128"/>
        </a:defRPr>
      </a:lvl4pPr>
      <a:lvl5pPr algn="ctr" rtl="0" eaLnBrk="0" fontAlgn="base" hangingPunct="0">
        <a:spcBef>
          <a:spcPct val="0"/>
        </a:spcBef>
        <a:spcAft>
          <a:spcPct val="0"/>
        </a:spcAft>
        <a:defRPr sz="2800" b="1">
          <a:solidFill>
            <a:srgbClr val="144B4B"/>
          </a:solidFill>
          <a:latin typeface="Tw Cen MT" charset="0"/>
          <a:ea typeface="ＭＳ Ｐゴシック" pitchFamily="-76" charset="-128"/>
        </a:defRPr>
      </a:lvl5pPr>
      <a:lvl6pPr marL="457200" algn="l" rtl="0" fontAlgn="base">
        <a:spcBef>
          <a:spcPct val="0"/>
        </a:spcBef>
        <a:spcAft>
          <a:spcPct val="0"/>
        </a:spcAft>
        <a:defRPr sz="4000">
          <a:solidFill>
            <a:srgbClr val="144B4B"/>
          </a:solidFill>
          <a:latin typeface="Britannic Bold" pitchFamily="34" charset="0"/>
          <a:ea typeface="ＭＳ Ｐゴシック" pitchFamily="-76" charset="-128"/>
        </a:defRPr>
      </a:lvl6pPr>
      <a:lvl7pPr marL="914400" algn="l" rtl="0" fontAlgn="base">
        <a:spcBef>
          <a:spcPct val="0"/>
        </a:spcBef>
        <a:spcAft>
          <a:spcPct val="0"/>
        </a:spcAft>
        <a:defRPr sz="4000">
          <a:solidFill>
            <a:srgbClr val="144B4B"/>
          </a:solidFill>
          <a:latin typeface="Britannic Bold" pitchFamily="34" charset="0"/>
          <a:ea typeface="ＭＳ Ｐゴシック" pitchFamily="-76" charset="-128"/>
        </a:defRPr>
      </a:lvl7pPr>
      <a:lvl8pPr marL="1371600" algn="l" rtl="0" fontAlgn="base">
        <a:spcBef>
          <a:spcPct val="0"/>
        </a:spcBef>
        <a:spcAft>
          <a:spcPct val="0"/>
        </a:spcAft>
        <a:defRPr sz="4000">
          <a:solidFill>
            <a:srgbClr val="144B4B"/>
          </a:solidFill>
          <a:latin typeface="Britannic Bold" pitchFamily="34" charset="0"/>
          <a:ea typeface="ＭＳ Ｐゴシック" pitchFamily="-76" charset="-128"/>
        </a:defRPr>
      </a:lvl8pPr>
      <a:lvl9pPr marL="1828800" algn="l" rtl="0" fontAlgn="base">
        <a:spcBef>
          <a:spcPct val="0"/>
        </a:spcBef>
        <a:spcAft>
          <a:spcPct val="0"/>
        </a:spcAft>
        <a:defRPr sz="4000">
          <a:solidFill>
            <a:srgbClr val="144B4B"/>
          </a:solidFill>
          <a:latin typeface="Britannic Bold" pitchFamily="34" charset="0"/>
          <a:ea typeface="ＭＳ Ｐゴシック" pitchFamily="-76" charset="-128"/>
        </a:defRPr>
      </a:lvl9pPr>
    </p:titleStyle>
    <p:bodyStyle>
      <a:lvl1pPr marL="342900" indent="-342900" algn="just" rtl="0" eaLnBrk="0" fontAlgn="base" hangingPunct="0">
        <a:spcBef>
          <a:spcPct val="0"/>
        </a:spcBef>
        <a:spcAft>
          <a:spcPts val="600"/>
        </a:spcAft>
        <a:defRPr sz="1200" b="1">
          <a:solidFill>
            <a:srgbClr val="9B6400"/>
          </a:solidFill>
          <a:latin typeface="+mn-lt"/>
          <a:ea typeface="ＭＳ Ｐゴシック" charset="0"/>
          <a:cs typeface="+mn-cs"/>
        </a:defRPr>
      </a:lvl1pPr>
      <a:lvl2pPr marL="190500" indent="266700" algn="just" rtl="0" eaLnBrk="0" fontAlgn="base" hangingPunct="0">
        <a:spcBef>
          <a:spcPct val="0"/>
        </a:spcBef>
        <a:spcAft>
          <a:spcPts val="600"/>
        </a:spcAft>
        <a:defRPr sz="1200">
          <a:solidFill>
            <a:srgbClr val="144B4B"/>
          </a:solidFill>
          <a:latin typeface="+mn-lt"/>
          <a:ea typeface="ＭＳ Ｐゴシック" charset="0"/>
        </a:defRPr>
      </a:lvl2pPr>
      <a:lvl3pPr marL="609600" indent="-228600" algn="just" rtl="0" eaLnBrk="0" fontAlgn="base" hangingPunct="0">
        <a:spcBef>
          <a:spcPct val="0"/>
        </a:spcBef>
        <a:spcAft>
          <a:spcPts val="600"/>
        </a:spcAft>
        <a:buChar char="•"/>
        <a:defRPr sz="1200">
          <a:solidFill>
            <a:srgbClr val="144B4B"/>
          </a:solidFill>
          <a:latin typeface="+mn-lt"/>
          <a:ea typeface="ＭＳ Ｐゴシック" charset="0"/>
        </a:defRPr>
      </a:lvl3pPr>
      <a:lvl4pPr marL="1338263" indent="-193675" algn="just" rtl="0" eaLnBrk="0" fontAlgn="base" hangingPunct="0">
        <a:spcBef>
          <a:spcPct val="0"/>
        </a:spcBef>
        <a:spcAft>
          <a:spcPts val="600"/>
        </a:spcAft>
        <a:buFont typeface="Wingdings" charset="0"/>
        <a:buChar char="ü"/>
        <a:defRPr sz="1200">
          <a:solidFill>
            <a:srgbClr val="144B4B"/>
          </a:solidFill>
          <a:latin typeface="+mn-lt"/>
          <a:ea typeface="ＭＳ Ｐゴシック" charset="0"/>
        </a:defRPr>
      </a:lvl4pPr>
      <a:lvl5pPr marL="2057400" indent="-228600" algn="just" rtl="0" eaLnBrk="0" fontAlgn="base" hangingPunct="0">
        <a:spcBef>
          <a:spcPct val="0"/>
        </a:spcBef>
        <a:spcAft>
          <a:spcPts val="600"/>
        </a:spcAft>
        <a:buChar char="»"/>
        <a:defRPr sz="12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4"/>
          <p:cNvSpPr>
            <a:spLocks noGrp="1" noChangeArrowheads="1"/>
          </p:cNvSpPr>
          <p:nvPr>
            <p:ph type="body" idx="1"/>
          </p:nvPr>
        </p:nvSpPr>
        <p:spPr bwMode="auto">
          <a:xfrm>
            <a:off x="522288" y="1125538"/>
            <a:ext cx="8099425" cy="4859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8085" name="Rectangle 21"/>
          <p:cNvSpPr>
            <a:spLocks noGrp="1" noChangeArrowheads="1"/>
          </p:cNvSpPr>
          <p:nvPr>
            <p:ph type="sldNum" sz="quarter" idx="4"/>
          </p:nvPr>
        </p:nvSpPr>
        <p:spPr bwMode="auto">
          <a:xfrm>
            <a:off x="7162800" y="6597650"/>
            <a:ext cx="1905000" cy="22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100" b="0" i="0">
                <a:solidFill>
                  <a:schemeClr val="tx1"/>
                </a:solidFill>
                <a:latin typeface="Britannic Bold" charset="0"/>
              </a:defRPr>
            </a:lvl1pPr>
          </a:lstStyle>
          <a:p>
            <a:fld id="{61484129-3F87-9B40-8D7F-8F51E3B7AAFA}" type="slidenum">
              <a:rPr lang="fr-FR"/>
              <a:pPr/>
              <a:t>‹#›</a:t>
            </a:fld>
            <a:endParaRPr lang="fr-FR"/>
          </a:p>
        </p:txBody>
      </p:sp>
      <p:sp>
        <p:nvSpPr>
          <p:cNvPr id="2052" name="Rectangle 3"/>
          <p:cNvSpPr>
            <a:spLocks noGrp="1" noChangeArrowheads="1"/>
          </p:cNvSpPr>
          <p:nvPr>
            <p:ph type="title"/>
          </p:nvPr>
        </p:nvSpPr>
        <p:spPr bwMode="auto">
          <a:xfrm>
            <a:off x="971550" y="117475"/>
            <a:ext cx="7200900" cy="719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fr-FR"/>
              <a:t>Cliquez et modifiez le titre</a:t>
            </a:r>
          </a:p>
        </p:txBody>
      </p:sp>
      <p:pic>
        <p:nvPicPr>
          <p:cNvPr id="2053" name="Picture 99"/>
          <p:cNvPicPr>
            <a:picLocks noChangeAspect="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107950" y="6237288"/>
            <a:ext cx="1366838" cy="577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4" name="Picture 101" descr="cid:89F2391B-31FD-492A-AF7D-E3EE84F854B9"/>
          <p:cNvPicPr>
            <a:picLocks noChangeAspect="1" noChangeArrowheads="1"/>
          </p:cNvPicPr>
          <p:nvPr userDrawn="1"/>
        </p:nvPicPr>
        <p:blipFill>
          <a:blip r:embed="rId14" r:link="rId15" cstate="print">
            <a:extLst>
              <a:ext uri="{28A0092B-C50C-407E-A947-70E740481C1C}">
                <a14:useLocalDpi xmlns:a14="http://schemas.microsoft.com/office/drawing/2010/main" xmlns="" val="0"/>
              </a:ext>
            </a:extLst>
          </a:blip>
          <a:srcRect l="28336" t="36124" r="31491" b="39474"/>
          <a:stretch>
            <a:fillRect/>
          </a:stretch>
        </p:blipFill>
        <p:spPr bwMode="auto">
          <a:xfrm>
            <a:off x="1692275" y="6273800"/>
            <a:ext cx="1763713" cy="5032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1"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2800" b="1">
          <a:solidFill>
            <a:srgbClr val="144B4B"/>
          </a:solidFill>
          <a:latin typeface="+mj-lt"/>
          <a:ea typeface="ＭＳ Ｐゴシック" charset="0"/>
          <a:cs typeface="+mj-cs"/>
        </a:defRPr>
      </a:lvl1pPr>
      <a:lvl2pPr algn="ctr" rtl="0" eaLnBrk="0" fontAlgn="base" hangingPunct="0">
        <a:spcBef>
          <a:spcPct val="0"/>
        </a:spcBef>
        <a:spcAft>
          <a:spcPct val="0"/>
        </a:spcAft>
        <a:defRPr sz="2800" b="1">
          <a:solidFill>
            <a:srgbClr val="144B4B"/>
          </a:solidFill>
          <a:latin typeface="Tw Cen MT" charset="0"/>
          <a:ea typeface="ＭＳ Ｐゴシック" pitchFamily="-76" charset="-128"/>
        </a:defRPr>
      </a:lvl2pPr>
      <a:lvl3pPr algn="ctr" rtl="0" eaLnBrk="0" fontAlgn="base" hangingPunct="0">
        <a:spcBef>
          <a:spcPct val="0"/>
        </a:spcBef>
        <a:spcAft>
          <a:spcPct val="0"/>
        </a:spcAft>
        <a:defRPr sz="2800" b="1">
          <a:solidFill>
            <a:srgbClr val="144B4B"/>
          </a:solidFill>
          <a:latin typeface="Tw Cen MT" charset="0"/>
          <a:ea typeface="ＭＳ Ｐゴシック" pitchFamily="-76" charset="-128"/>
        </a:defRPr>
      </a:lvl3pPr>
      <a:lvl4pPr algn="ctr" rtl="0" eaLnBrk="0" fontAlgn="base" hangingPunct="0">
        <a:spcBef>
          <a:spcPct val="0"/>
        </a:spcBef>
        <a:spcAft>
          <a:spcPct val="0"/>
        </a:spcAft>
        <a:defRPr sz="2800" b="1">
          <a:solidFill>
            <a:srgbClr val="144B4B"/>
          </a:solidFill>
          <a:latin typeface="Tw Cen MT" charset="0"/>
          <a:ea typeface="ＭＳ Ｐゴシック" pitchFamily="-76" charset="-128"/>
        </a:defRPr>
      </a:lvl4pPr>
      <a:lvl5pPr algn="ctr" rtl="0" eaLnBrk="0" fontAlgn="base" hangingPunct="0">
        <a:spcBef>
          <a:spcPct val="0"/>
        </a:spcBef>
        <a:spcAft>
          <a:spcPct val="0"/>
        </a:spcAft>
        <a:defRPr sz="2800" b="1">
          <a:solidFill>
            <a:srgbClr val="144B4B"/>
          </a:solidFill>
          <a:latin typeface="Tw Cen MT" charset="0"/>
          <a:ea typeface="ＭＳ Ｐゴシック" pitchFamily="-76" charset="-128"/>
        </a:defRPr>
      </a:lvl5pPr>
      <a:lvl6pPr marL="457200" algn="l" rtl="0" fontAlgn="base">
        <a:spcBef>
          <a:spcPct val="0"/>
        </a:spcBef>
        <a:spcAft>
          <a:spcPct val="0"/>
        </a:spcAft>
        <a:defRPr sz="4000">
          <a:solidFill>
            <a:srgbClr val="144B4B"/>
          </a:solidFill>
          <a:latin typeface="Britannic Bold" pitchFamily="34" charset="0"/>
          <a:ea typeface="ＭＳ Ｐゴシック" pitchFamily="-76" charset="-128"/>
        </a:defRPr>
      </a:lvl6pPr>
      <a:lvl7pPr marL="914400" algn="l" rtl="0" fontAlgn="base">
        <a:spcBef>
          <a:spcPct val="0"/>
        </a:spcBef>
        <a:spcAft>
          <a:spcPct val="0"/>
        </a:spcAft>
        <a:defRPr sz="4000">
          <a:solidFill>
            <a:srgbClr val="144B4B"/>
          </a:solidFill>
          <a:latin typeface="Britannic Bold" pitchFamily="34" charset="0"/>
          <a:ea typeface="ＭＳ Ｐゴシック" pitchFamily="-76" charset="-128"/>
        </a:defRPr>
      </a:lvl7pPr>
      <a:lvl8pPr marL="1371600" algn="l" rtl="0" fontAlgn="base">
        <a:spcBef>
          <a:spcPct val="0"/>
        </a:spcBef>
        <a:spcAft>
          <a:spcPct val="0"/>
        </a:spcAft>
        <a:defRPr sz="4000">
          <a:solidFill>
            <a:srgbClr val="144B4B"/>
          </a:solidFill>
          <a:latin typeface="Britannic Bold" pitchFamily="34" charset="0"/>
          <a:ea typeface="ＭＳ Ｐゴシック" pitchFamily="-76" charset="-128"/>
        </a:defRPr>
      </a:lvl8pPr>
      <a:lvl9pPr marL="1828800" algn="l" rtl="0" fontAlgn="base">
        <a:spcBef>
          <a:spcPct val="0"/>
        </a:spcBef>
        <a:spcAft>
          <a:spcPct val="0"/>
        </a:spcAft>
        <a:defRPr sz="4000">
          <a:solidFill>
            <a:srgbClr val="144B4B"/>
          </a:solidFill>
          <a:latin typeface="Britannic Bold" pitchFamily="34" charset="0"/>
          <a:ea typeface="ＭＳ Ｐゴシック" pitchFamily="-76" charset="-128"/>
        </a:defRPr>
      </a:lvl9pPr>
    </p:titleStyle>
    <p:bodyStyle>
      <a:lvl1pPr marL="342900" indent="-342900" algn="just" rtl="0" eaLnBrk="0" fontAlgn="base" hangingPunct="0">
        <a:spcBef>
          <a:spcPct val="0"/>
        </a:spcBef>
        <a:spcAft>
          <a:spcPts val="600"/>
        </a:spcAft>
        <a:defRPr sz="1200" b="1">
          <a:solidFill>
            <a:srgbClr val="9B6400"/>
          </a:solidFill>
          <a:latin typeface="+mn-lt"/>
          <a:ea typeface="ＭＳ Ｐゴシック" charset="0"/>
          <a:cs typeface="+mn-cs"/>
        </a:defRPr>
      </a:lvl1pPr>
      <a:lvl2pPr marL="190500" indent="266700" algn="just" rtl="0" eaLnBrk="0" fontAlgn="base" hangingPunct="0">
        <a:spcBef>
          <a:spcPct val="0"/>
        </a:spcBef>
        <a:spcAft>
          <a:spcPts val="600"/>
        </a:spcAft>
        <a:defRPr sz="1200">
          <a:solidFill>
            <a:srgbClr val="144B4B"/>
          </a:solidFill>
          <a:latin typeface="+mn-lt"/>
          <a:ea typeface="ＭＳ Ｐゴシック" charset="0"/>
        </a:defRPr>
      </a:lvl2pPr>
      <a:lvl3pPr marL="609600" indent="-228600" algn="just" rtl="0" eaLnBrk="0" fontAlgn="base" hangingPunct="0">
        <a:spcBef>
          <a:spcPct val="0"/>
        </a:spcBef>
        <a:spcAft>
          <a:spcPts val="600"/>
        </a:spcAft>
        <a:buChar char="•"/>
        <a:defRPr sz="1200">
          <a:solidFill>
            <a:srgbClr val="144B4B"/>
          </a:solidFill>
          <a:latin typeface="+mn-lt"/>
          <a:ea typeface="ＭＳ Ｐゴシック" charset="0"/>
        </a:defRPr>
      </a:lvl3pPr>
      <a:lvl4pPr marL="1338263" indent="-193675" algn="just" rtl="0" eaLnBrk="0" fontAlgn="base" hangingPunct="0">
        <a:spcBef>
          <a:spcPct val="0"/>
        </a:spcBef>
        <a:spcAft>
          <a:spcPts val="600"/>
        </a:spcAft>
        <a:buFont typeface="Wingdings" charset="0"/>
        <a:buChar char="ü"/>
        <a:defRPr sz="1200">
          <a:solidFill>
            <a:srgbClr val="144B4B"/>
          </a:solidFill>
          <a:latin typeface="+mn-lt"/>
          <a:ea typeface="ＭＳ Ｐゴシック" charset="0"/>
        </a:defRPr>
      </a:lvl4pPr>
      <a:lvl5pPr marL="2057400" indent="-228600" algn="just" rtl="0" eaLnBrk="0" fontAlgn="base" hangingPunct="0">
        <a:spcBef>
          <a:spcPct val="0"/>
        </a:spcBef>
        <a:spcAft>
          <a:spcPts val="600"/>
        </a:spcAft>
        <a:buChar char="»"/>
        <a:defRPr sz="12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143000" y="1295400"/>
            <a:ext cx="7620000" cy="2133600"/>
          </a:xfrm>
        </p:spPr>
        <p:txBody>
          <a:bodyPr/>
          <a:lstStyle/>
          <a:p>
            <a:pPr marL="569913" indent="-569913" eaLnBrk="1" hangingPunct="1"/>
            <a:r>
              <a:rPr lang="fr-FR" sz="3200" dirty="0">
                <a:latin typeface="Tw Cen MT" charset="0"/>
              </a:rPr>
              <a:t>Mais qu’est ce qu’un senior ?</a:t>
            </a:r>
          </a:p>
        </p:txBody>
      </p:sp>
      <p:sp>
        <p:nvSpPr>
          <p:cNvPr id="5123" name="Rectangle 3"/>
          <p:cNvSpPr>
            <a:spLocks noGrp="1" noChangeArrowheads="1"/>
          </p:cNvSpPr>
          <p:nvPr>
            <p:ph type="subTitle" idx="1"/>
          </p:nvPr>
        </p:nvSpPr>
        <p:spPr/>
        <p:txBody>
          <a:bodyPr/>
          <a:lstStyle/>
          <a:p>
            <a:pPr marL="479425" indent="-479425" eaLnBrk="1" hangingPunct="1"/>
            <a:r>
              <a:rPr lang="fr-FR" sz="2800" dirty="0">
                <a:latin typeface="Tw Cen MT" charset="0"/>
              </a:rPr>
              <a:t>	Une segmentation en trois classes à destination des professionnels du tourisme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fr-FR" dirty="0">
                <a:latin typeface="Tw Cen MT" charset="0"/>
              </a:rPr>
              <a:t>Le projet </a:t>
            </a:r>
            <a:r>
              <a:rPr lang="fr-FR" dirty="0" err="1">
                <a:latin typeface="Tw Cen MT" charset="0"/>
              </a:rPr>
              <a:t>Healtour</a:t>
            </a:r>
            <a:endParaRPr lang="fr-FR" dirty="0">
              <a:latin typeface="Tw Cen MT" charset="0"/>
            </a:endParaRPr>
          </a:p>
        </p:txBody>
      </p:sp>
      <p:sp>
        <p:nvSpPr>
          <p:cNvPr id="14339" name="Content Placeholder 2"/>
          <p:cNvSpPr>
            <a:spLocks noGrp="1"/>
          </p:cNvSpPr>
          <p:nvPr>
            <p:ph idx="1"/>
          </p:nvPr>
        </p:nvSpPr>
        <p:spPr>
          <a:xfrm>
            <a:off x="539552" y="836712"/>
            <a:ext cx="8099425" cy="432048"/>
          </a:xfrm>
        </p:spPr>
        <p:txBody>
          <a:bodyPr/>
          <a:lstStyle/>
          <a:p>
            <a:r>
              <a:rPr lang="fr-FR" sz="1400" dirty="0" smtClean="0">
                <a:latin typeface="Tw Cen MT" charset="0"/>
              </a:rPr>
              <a:t>L’une des conclusions du projet: </a:t>
            </a:r>
            <a:endParaRPr lang="fr-FR" sz="1400" dirty="0">
              <a:latin typeface="Tw Cen MT" charset="0"/>
            </a:endParaRPr>
          </a:p>
        </p:txBody>
      </p:sp>
      <p:sp>
        <p:nvSpPr>
          <p:cNvPr id="14340"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AC94134A-4296-1342-8687-D9DB7A388BAA}" type="slidenum">
              <a:rPr lang="fr-FR" b="0" i="0">
                <a:solidFill>
                  <a:schemeClr val="tx1"/>
                </a:solidFill>
                <a:latin typeface="Britannic Bold" charset="0"/>
              </a:rPr>
              <a:pPr/>
              <a:t>10</a:t>
            </a:fld>
            <a:endParaRPr lang="fr-FR" b="0" i="0">
              <a:solidFill>
                <a:schemeClr val="tx1"/>
              </a:solidFill>
              <a:latin typeface="Britannic Bold" charset="0"/>
            </a:endParaRPr>
          </a:p>
        </p:txBody>
      </p:sp>
      <p:graphicFrame>
        <p:nvGraphicFramePr>
          <p:cNvPr id="5" name="Diagram 4"/>
          <p:cNvGraphicFramePr>
            <a:graphicFrameLocks/>
          </p:cNvGraphicFramePr>
          <p:nvPr>
            <p:extLst>
              <p:ext uri="{D42A27DB-BD31-4B8C-83A1-F6EECF244321}">
                <p14:modId xmlns:p14="http://schemas.microsoft.com/office/powerpoint/2010/main" xmlns="" val="621051093"/>
              </p:ext>
            </p:extLst>
          </p:nvPr>
        </p:nvGraphicFramePr>
        <p:xfrm>
          <a:off x="616164" y="1370689"/>
          <a:ext cx="8204307" cy="4650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u numéro de diapositive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6075CAA9-DFEB-4B4D-AE68-82A092053BB3}" type="slidenum">
              <a:rPr lang="fr-FR" b="0" i="0">
                <a:solidFill>
                  <a:schemeClr val="tx1"/>
                </a:solidFill>
                <a:latin typeface="Britannic Bold" charset="0"/>
              </a:rPr>
              <a:pPr/>
              <a:t>2</a:t>
            </a:fld>
            <a:endParaRPr lang="fr-FR" b="0" i="0">
              <a:solidFill>
                <a:schemeClr val="tx1"/>
              </a:solidFill>
              <a:latin typeface="Britannic Bold" charset="0"/>
            </a:endParaRPr>
          </a:p>
        </p:txBody>
      </p:sp>
      <p:sp>
        <p:nvSpPr>
          <p:cNvPr id="6147" name="Rectangle 7"/>
          <p:cNvSpPr>
            <a:spLocks noGrp="1" noChangeArrowheads="1"/>
          </p:cNvSpPr>
          <p:nvPr>
            <p:ph type="body" idx="1"/>
          </p:nvPr>
        </p:nvSpPr>
        <p:spPr>
          <a:xfrm>
            <a:off x="1258888" y="1412875"/>
            <a:ext cx="7258050" cy="885825"/>
          </a:xfrm>
        </p:spPr>
        <p:txBody>
          <a:bodyPr/>
          <a:lstStyle/>
          <a:p>
            <a:pPr marL="0" indent="0" eaLnBrk="1" hangingPunct="1">
              <a:lnSpc>
                <a:spcPct val="90000"/>
              </a:lnSpc>
            </a:pPr>
            <a:endParaRPr lang="fr-FR">
              <a:latin typeface="Tw Cen MT" charset="0"/>
            </a:endParaRPr>
          </a:p>
          <a:p>
            <a:pPr marL="0" indent="0" eaLnBrk="1" hangingPunct="1">
              <a:lnSpc>
                <a:spcPct val="90000"/>
              </a:lnSpc>
            </a:pPr>
            <a:endParaRPr lang="fr-FR">
              <a:latin typeface="Tw Cen MT" charset="0"/>
            </a:endParaRPr>
          </a:p>
        </p:txBody>
      </p:sp>
      <p:sp>
        <p:nvSpPr>
          <p:cNvPr id="8" name="Rectangle 7"/>
          <p:cNvSpPr txBox="1">
            <a:spLocks noChangeArrowheads="1"/>
          </p:cNvSpPr>
          <p:nvPr/>
        </p:nvSpPr>
        <p:spPr bwMode="auto">
          <a:xfrm>
            <a:off x="522288" y="692150"/>
            <a:ext cx="8099425" cy="5329138"/>
          </a:xfrm>
          <a:prstGeom prst="rect">
            <a:avLst/>
          </a:prstGeom>
          <a:noFill/>
          <a:ln w="9525">
            <a:noFill/>
            <a:miter lim="800000"/>
            <a:headEnd/>
            <a:tailEnd/>
          </a:ln>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190500" eaLnBrk="0" hangingPunct="0">
              <a:defRPr sz="1000" b="1" i="1">
                <a:solidFill>
                  <a:srgbClr val="9B6400"/>
                </a:solidFill>
                <a:latin typeface="Arial Narrow" charset="0"/>
                <a:ea typeface="ＭＳ Ｐゴシック" charset="0"/>
              </a:defRPr>
            </a:lvl2pPr>
            <a:lvl3pPr marL="6096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pPr eaLnBrk="1" hangingPunct="1">
              <a:spcBef>
                <a:spcPts val="600"/>
              </a:spcBef>
              <a:spcAft>
                <a:spcPts val="600"/>
              </a:spcAft>
            </a:pPr>
            <a:r>
              <a:rPr lang="fr-FR" sz="1400" dirty="0">
                <a:latin typeface="Tw Cen MT" charset="0"/>
              </a:rPr>
              <a:t>Les boomers (55 - 70 ans) sont des seniors actifs, en bonne forme physique, cultivés, curieux.</a:t>
            </a:r>
          </a:p>
          <a:p>
            <a:pPr eaLnBrk="1" hangingPunct="1">
              <a:spcBef>
                <a:spcPts val="600"/>
              </a:spcBef>
              <a:spcAft>
                <a:spcPts val="600"/>
              </a:spcAft>
            </a:pPr>
            <a:r>
              <a:rPr lang="fr-FR" sz="1400" dirty="0">
                <a:latin typeface="Tw Cen MT" charset="0"/>
              </a:rPr>
              <a:t>Les Retraités confirmés (70 – 85 ans) profitent de leur temps et de leur argent</a:t>
            </a:r>
          </a:p>
          <a:p>
            <a:pPr eaLnBrk="1" hangingPunct="1">
              <a:spcBef>
                <a:spcPts val="600"/>
              </a:spcBef>
              <a:spcAft>
                <a:spcPts val="600"/>
              </a:spcAft>
            </a:pPr>
            <a:r>
              <a:rPr lang="fr-FR" sz="1400" dirty="0">
                <a:latin typeface="Tw Cen MT" charset="0"/>
              </a:rPr>
              <a:t>Les seniors du Grand </a:t>
            </a:r>
            <a:r>
              <a:rPr lang="fr-FR" altLang="ja-JP" sz="1400" dirty="0">
                <a:latin typeface="Tw Cen MT" charset="0"/>
              </a:rPr>
              <a:t>âge (</a:t>
            </a:r>
            <a:r>
              <a:rPr lang="fr-FR" sz="1400" dirty="0">
                <a:latin typeface="Tw Cen MT" charset="0"/>
              </a:rPr>
              <a:t>plus de 85 ans) </a:t>
            </a:r>
          </a:p>
          <a:p>
            <a:pPr algn="just" eaLnBrk="1" hangingPunct="1">
              <a:spcBef>
                <a:spcPts val="600"/>
              </a:spcBef>
              <a:spcAft>
                <a:spcPts val="600"/>
              </a:spcAft>
            </a:pPr>
            <a:r>
              <a:rPr lang="fr-FR" sz="1400" i="0" dirty="0">
                <a:latin typeface="Tw Cen MT" charset="0"/>
              </a:rPr>
              <a:t>Les Boomers et les Retraités confirmés prennent régulièrement des vacances</a:t>
            </a:r>
          </a:p>
          <a:p>
            <a:pPr lvl="1" algn="just" eaLnBrk="1" hangingPunct="1">
              <a:spcBef>
                <a:spcPts val="600"/>
              </a:spcBef>
              <a:spcAft>
                <a:spcPts val="600"/>
              </a:spcAft>
            </a:pPr>
            <a:r>
              <a:rPr lang="fr-FR" sz="1400" b="0" i="0" dirty="0">
                <a:solidFill>
                  <a:srgbClr val="144B4B"/>
                </a:solidFill>
                <a:latin typeface="Tw Cen MT" charset="0"/>
                <a:sym typeface="Symbol" charset="0"/>
              </a:rPr>
              <a:t>Ils</a:t>
            </a:r>
            <a:r>
              <a:rPr lang="fr-FR" sz="1400" b="0" i="0" dirty="0">
                <a:solidFill>
                  <a:srgbClr val="144B4B"/>
                </a:solidFill>
                <a:latin typeface="Tw Cen MT" charset="0"/>
              </a:rPr>
              <a:t> partent en week-end, en courts séjours ou plus longtemps, chez leurs enfants, chez des amis ou à la découverte de nouvelles contrées. </a:t>
            </a:r>
          </a:p>
          <a:p>
            <a:pPr lvl="2" algn="just" eaLnBrk="1" hangingPunct="1">
              <a:spcBef>
                <a:spcPts val="600"/>
              </a:spcBef>
              <a:spcAft>
                <a:spcPts val="600"/>
              </a:spcAft>
              <a:buFontTx/>
              <a:buChar char="•"/>
            </a:pPr>
            <a:r>
              <a:rPr lang="fr-FR" sz="1400" b="0" i="0" dirty="0">
                <a:solidFill>
                  <a:srgbClr val="144B4B"/>
                </a:solidFill>
                <a:latin typeface="Tw Cen MT" charset="0"/>
              </a:rPr>
              <a:t>Ceux qui ont beaucoup voyagé de par le monde continuent à le faire. </a:t>
            </a:r>
          </a:p>
          <a:p>
            <a:pPr lvl="2" algn="just" eaLnBrk="1" hangingPunct="1">
              <a:spcBef>
                <a:spcPts val="600"/>
              </a:spcBef>
              <a:spcAft>
                <a:spcPts val="600"/>
              </a:spcAft>
              <a:buFontTx/>
              <a:buChar char="•"/>
            </a:pPr>
            <a:r>
              <a:rPr lang="fr-FR" sz="1400" b="0" i="0" dirty="0">
                <a:solidFill>
                  <a:srgbClr val="144B4B"/>
                </a:solidFill>
                <a:latin typeface="Tw Cen MT" charset="0"/>
              </a:rPr>
              <a:t>Ceux qui ont toujours préféré les séjours sédentaires ne changeront pas de pratique une fois la retraite venue.</a:t>
            </a:r>
          </a:p>
          <a:p>
            <a:pPr lvl="1" algn="just" eaLnBrk="1" hangingPunct="1">
              <a:spcBef>
                <a:spcPts val="600"/>
              </a:spcBef>
              <a:spcAft>
                <a:spcPts val="600"/>
              </a:spcAft>
            </a:pPr>
            <a:r>
              <a:rPr lang="fr-FR" sz="1400" b="0" i="0" dirty="0">
                <a:solidFill>
                  <a:srgbClr val="144B4B"/>
                </a:solidFill>
                <a:latin typeface="Tw Cen MT" charset="0"/>
              </a:rPr>
              <a:t>Certains boomers, juste après la fin de l’activité salariée, ont une boulimie de voyages. Au bout de quelques temps ils ralentiront la cadence : il seront rassasiés, ils aspireront à un peu de quiétude</a:t>
            </a:r>
          </a:p>
          <a:p>
            <a:pPr algn="just" eaLnBrk="1" hangingPunct="1">
              <a:spcBef>
                <a:spcPts val="600"/>
              </a:spcBef>
              <a:spcAft>
                <a:spcPts val="600"/>
              </a:spcAft>
            </a:pPr>
            <a:r>
              <a:rPr lang="fr-FR" sz="1400" i="0" dirty="0">
                <a:latin typeface="Tw Cen MT" charset="0"/>
              </a:rPr>
              <a:t>Le Grand âge se limite souvent aux questions de mobilité quotidienne</a:t>
            </a:r>
          </a:p>
          <a:p>
            <a:pPr lvl="1" algn="just" eaLnBrk="1" hangingPunct="1">
              <a:spcBef>
                <a:spcPts val="600"/>
              </a:spcBef>
              <a:spcAft>
                <a:spcPts val="600"/>
              </a:spcAft>
            </a:pPr>
            <a:r>
              <a:rPr lang="fr-FR" sz="1400" b="0" i="0" dirty="0">
                <a:solidFill>
                  <a:srgbClr val="144B4B"/>
                </a:solidFill>
                <a:latin typeface="Tw Cen MT" charset="0"/>
              </a:rPr>
              <a:t>Les seniors du Grand </a:t>
            </a:r>
            <a:r>
              <a:rPr lang="fr-FR" altLang="ja-JP" sz="1400" b="0" i="0" dirty="0">
                <a:solidFill>
                  <a:srgbClr val="144B4B"/>
                </a:solidFill>
                <a:latin typeface="Tw Cen MT" charset="0"/>
              </a:rPr>
              <a:t>âge, bien qu’encore valides, éprouvent des difficultés à </a:t>
            </a:r>
            <a:r>
              <a:rPr lang="fr-FR" sz="1400" b="0" i="0" dirty="0">
                <a:solidFill>
                  <a:srgbClr val="144B4B"/>
                </a:solidFill>
                <a:latin typeface="Tw Cen MT" charset="0"/>
              </a:rPr>
              <a:t>prendre le bus, faire des courses et, de manière générale, à investir l’espace public pour pratiquer des activités. </a:t>
            </a:r>
          </a:p>
          <a:p>
            <a:pPr lvl="1" algn="just" eaLnBrk="1" hangingPunct="1">
              <a:spcBef>
                <a:spcPts val="600"/>
              </a:spcBef>
              <a:spcAft>
                <a:spcPts val="600"/>
              </a:spcAft>
            </a:pPr>
            <a:r>
              <a:rPr lang="fr-FR" sz="1400" b="0" i="0" dirty="0">
                <a:solidFill>
                  <a:srgbClr val="144B4B"/>
                </a:solidFill>
                <a:latin typeface="Tw Cen MT" charset="0"/>
              </a:rPr>
              <a:t>Ils deviennent essentiellement sédentaires. S’ils partent encore en vacances, ce sera du long séjour dans un m</a:t>
            </a:r>
            <a:r>
              <a:rPr lang="fr-FR" altLang="ja-JP" sz="1400" b="0" i="0" dirty="0">
                <a:solidFill>
                  <a:srgbClr val="144B4B"/>
                </a:solidFill>
                <a:latin typeface="Tw Cen MT" charset="0"/>
              </a:rPr>
              <a:t>ême lieu, de préférence équipé pour leurs difficultés physiques.</a:t>
            </a:r>
            <a:endParaRPr lang="fr-FR" sz="1400" b="0" i="0" dirty="0">
              <a:solidFill>
                <a:srgbClr val="144B4B"/>
              </a:solidFill>
              <a:latin typeface="Tw Cen MT"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143000" y="1295400"/>
            <a:ext cx="7620000" cy="2133600"/>
          </a:xfrm>
        </p:spPr>
        <p:txBody>
          <a:bodyPr/>
          <a:lstStyle/>
          <a:p>
            <a:pPr marL="569913" indent="-569913" eaLnBrk="1" hangingPunct="1"/>
            <a:r>
              <a:rPr lang="fr-FR" sz="3200" dirty="0">
                <a:latin typeface="Tw Cen MT" charset="0"/>
              </a:rPr>
              <a:t>Mais qu’est ce qu’un senior ?</a:t>
            </a:r>
          </a:p>
        </p:txBody>
      </p:sp>
      <p:sp>
        <p:nvSpPr>
          <p:cNvPr id="7171" name="Rectangle 3"/>
          <p:cNvSpPr>
            <a:spLocks noGrp="1" noChangeArrowheads="1"/>
          </p:cNvSpPr>
          <p:nvPr>
            <p:ph type="subTitle" idx="1"/>
          </p:nvPr>
        </p:nvSpPr>
        <p:spPr/>
        <p:txBody>
          <a:bodyPr/>
          <a:lstStyle/>
          <a:p>
            <a:pPr marL="0" indent="0" eaLnBrk="1" hangingPunct="1"/>
            <a:r>
              <a:rPr lang="fr-FR" sz="2800" dirty="0">
                <a:latin typeface="Tw Cen MT" charset="0"/>
              </a:rPr>
              <a:t>Quelques idées reçues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p:txBody>
          <a:bodyPr/>
          <a:lstStyle/>
          <a:p>
            <a:pPr eaLnBrk="1" hangingPunct="1"/>
            <a:r>
              <a:rPr lang="fr-FR">
                <a:latin typeface="Tw Cen MT" charset="0"/>
              </a:rPr>
              <a:t>Mini-quiz seniors…</a:t>
            </a:r>
          </a:p>
        </p:txBody>
      </p:sp>
      <p:sp>
        <p:nvSpPr>
          <p:cNvPr id="8195" name="Rectangle 5"/>
          <p:cNvSpPr>
            <a:spLocks noGrp="1" noChangeArrowheads="1"/>
          </p:cNvSpPr>
          <p:nvPr>
            <p:ph idx="1"/>
          </p:nvPr>
        </p:nvSpPr>
        <p:spPr>
          <a:xfrm>
            <a:off x="522288" y="1125538"/>
            <a:ext cx="8099425" cy="4495800"/>
          </a:xfrm>
        </p:spPr>
        <p:txBody>
          <a:bodyPr/>
          <a:lstStyle/>
          <a:p>
            <a:pPr marL="0" indent="0" eaLnBrk="1" hangingPunct="1"/>
            <a:r>
              <a:rPr lang="fr-FR" sz="1400" dirty="0">
                <a:latin typeface="Tw Cen MT" charset="0"/>
              </a:rPr>
              <a:t>« Ils ont le temps, ils n’ont rien à faire » Vrai ou faux ? </a:t>
            </a:r>
          </a:p>
          <a:p>
            <a:pPr lvl="1" indent="0" eaLnBrk="1" hangingPunct="1"/>
            <a:r>
              <a:rPr lang="fr-FR" sz="1400" dirty="0">
                <a:latin typeface="Tw Cen MT" charset="0"/>
              </a:rPr>
              <a:t>VRAI : Les seniors à la retraite ont du temps car l’arrêt de l’activité professionnelle leur permet de gagner cinq heures de plus chaque jour. </a:t>
            </a:r>
          </a:p>
          <a:p>
            <a:pPr lvl="1" indent="0" eaLnBrk="1" hangingPunct="1"/>
            <a:r>
              <a:rPr lang="fr-FR" sz="1400" dirty="0">
                <a:latin typeface="Tw Cen MT" charset="0"/>
              </a:rPr>
              <a:t>FAUX : Cependant, ils n’ont pas « rien à faire » car les retraités souhaitent donner du sens à leur vie et associer de multiples activités : sociales, familiales, culturelles, de vacances, de loisirs, sportives…</a:t>
            </a:r>
          </a:p>
          <a:p>
            <a:pPr marL="0" indent="0" eaLnBrk="1" hangingPunct="1"/>
            <a:r>
              <a:rPr lang="fr-FR" sz="1400" dirty="0">
                <a:latin typeface="Tw Cen MT" charset="0"/>
              </a:rPr>
              <a:t>« Ils sont en vacances toute l’année »  Vrai ou faux ? </a:t>
            </a:r>
          </a:p>
          <a:p>
            <a:pPr lvl="1" indent="0" eaLnBrk="1" hangingPunct="1"/>
            <a:r>
              <a:rPr lang="fr-FR" sz="1400" dirty="0">
                <a:latin typeface="Tw Cen MT" charset="0"/>
              </a:rPr>
              <a:t>FAUX : Les vacances et la retraite sont deux phénomènes différents. </a:t>
            </a:r>
          </a:p>
          <a:p>
            <a:pPr marL="1139825" lvl="2" eaLnBrk="1" hangingPunct="1"/>
            <a:r>
              <a:rPr lang="fr-FR" sz="1400" dirty="0">
                <a:latin typeface="Tw Cen MT" charset="0"/>
              </a:rPr>
              <a:t>La retraite est une période de non activité productive marchande. </a:t>
            </a:r>
          </a:p>
          <a:p>
            <a:pPr marL="1139825" lvl="2" eaLnBrk="1" hangingPunct="1"/>
            <a:r>
              <a:rPr lang="fr-FR" sz="1400" dirty="0">
                <a:latin typeface="Tw Cen MT" charset="0"/>
              </a:rPr>
              <a:t>Les vacances impliquent un déplacement dans l’espace. </a:t>
            </a:r>
          </a:p>
          <a:p>
            <a:pPr lvl="1" indent="0" eaLnBrk="1" hangingPunct="1"/>
            <a:r>
              <a:rPr lang="fr-FR" sz="1400" dirty="0">
                <a:latin typeface="Tw Cen MT" charset="0"/>
              </a:rPr>
              <a:t>Les retraités aménagent leur temps entre différentes activités, dont les vacances. Ils partent en vacances mais pas toute l’année.</a:t>
            </a:r>
          </a:p>
          <a:p>
            <a:pPr marL="0" indent="0" eaLnBrk="1" hangingPunct="1"/>
            <a:r>
              <a:rPr lang="fr-FR" sz="1400" dirty="0">
                <a:latin typeface="Tw Cen MT" charset="0"/>
              </a:rPr>
              <a:t>« Ils partent en vacances surtout en hors saison : c’est moins cher et il y a moins de monde » Vrai ou faux? </a:t>
            </a:r>
          </a:p>
          <a:p>
            <a:pPr lvl="1" indent="0" eaLnBrk="1" hangingPunct="1"/>
            <a:r>
              <a:rPr lang="fr-FR" sz="1400" dirty="0">
                <a:latin typeface="Tw Cen MT" charset="0"/>
              </a:rPr>
              <a:t>FAUX : Ils additionnent les départs hors saison avec des départs en saison. </a:t>
            </a:r>
          </a:p>
          <a:p>
            <a:pPr lvl="1" indent="0" eaLnBrk="1" hangingPunct="1"/>
            <a:r>
              <a:rPr lang="fr-FR" sz="1400" dirty="0">
                <a:latin typeface="Tw Cen MT" charset="0"/>
              </a:rPr>
              <a:t>En saison, ils partent souvent avec leur famille, enfants et petits-enfants (s’ils en ont). Ils les accueillent dans leur résidence secondaire ou dans une location. </a:t>
            </a:r>
          </a:p>
          <a:p>
            <a:pPr lvl="1" indent="0" eaLnBrk="1" hangingPunct="1"/>
            <a:r>
              <a:rPr lang="fr-FR" sz="1400" dirty="0">
                <a:latin typeface="Tw Cen MT" charset="0"/>
              </a:rPr>
              <a:t>Hors saison, ils associent des petites escapades de week-ends à des voyages plus longs et plus lointains sans la famille</a:t>
            </a:r>
          </a:p>
          <a:p>
            <a:pPr lvl="1" indent="0" eaLnBrk="1" hangingPunct="1"/>
            <a:endParaRPr lang="fr-FR" sz="1400" dirty="0">
              <a:latin typeface="Tw Cen MT" charset="0"/>
            </a:endParaRPr>
          </a:p>
          <a:p>
            <a:pPr marL="0" indent="0" eaLnBrk="1" hangingPunct="1"/>
            <a:r>
              <a:rPr lang="fr-FR" sz="1400" dirty="0">
                <a:latin typeface="Tw Cen MT" charset="0"/>
              </a:rPr>
              <a:t>.</a:t>
            </a:r>
          </a:p>
        </p:txBody>
      </p:sp>
      <p:sp>
        <p:nvSpPr>
          <p:cNvPr id="8196" name="Espace réservé du numéro de diapositive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E16A0E54-109C-474A-AC50-2CE57089F58E}" type="slidenum">
              <a:rPr lang="fr-FR" b="0" i="0">
                <a:solidFill>
                  <a:schemeClr val="tx1"/>
                </a:solidFill>
                <a:latin typeface="Britannic Bold" charset="0"/>
              </a:rPr>
              <a:pPr/>
              <a:t>4</a:t>
            </a:fld>
            <a:endParaRPr lang="fr-FR" b="0" i="0">
              <a:solidFill>
                <a:schemeClr val="tx1"/>
              </a:solidFill>
              <a:latin typeface="Britannic Bold"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p:txBody>
          <a:bodyPr/>
          <a:lstStyle/>
          <a:p>
            <a:pPr eaLnBrk="1" hangingPunct="1"/>
            <a:r>
              <a:rPr lang="fr-FR">
                <a:latin typeface="Tw Cen MT" charset="0"/>
              </a:rPr>
              <a:t>Mini-quiz seniors…</a:t>
            </a:r>
          </a:p>
        </p:txBody>
      </p:sp>
      <p:sp>
        <p:nvSpPr>
          <p:cNvPr id="9219" name="Rectangle 5"/>
          <p:cNvSpPr>
            <a:spLocks noGrp="1" noChangeArrowheads="1"/>
          </p:cNvSpPr>
          <p:nvPr>
            <p:ph idx="1"/>
          </p:nvPr>
        </p:nvSpPr>
        <p:spPr>
          <a:xfrm>
            <a:off x="522288" y="1052513"/>
            <a:ext cx="8099425" cy="4495800"/>
          </a:xfrm>
        </p:spPr>
        <p:txBody>
          <a:bodyPr/>
          <a:lstStyle/>
          <a:p>
            <a:pPr marL="0" indent="0" eaLnBrk="1" hangingPunct="1"/>
            <a:r>
              <a:rPr lang="fr-FR" sz="1400">
                <a:latin typeface="Tw Cen MT" charset="0"/>
              </a:rPr>
              <a:t>«  Les seniors ont une mauvaise santé »  Vrai ou faux ? </a:t>
            </a:r>
            <a:endParaRPr lang="fr-FR" sz="1400">
              <a:latin typeface="Tw Cen MT" charset="0"/>
              <a:sym typeface="Wingdings" charset="0"/>
            </a:endParaRPr>
          </a:p>
          <a:p>
            <a:pPr lvl="1" indent="0" eaLnBrk="1" hangingPunct="1"/>
            <a:r>
              <a:rPr lang="fr-FR" sz="1400">
                <a:latin typeface="Tw Cen MT" charset="0"/>
              </a:rPr>
              <a:t>VRAI et FAUX : Plus on avance en âge, et plus l’état de santé général est menacé. Mais tous ne sont pas dans la même situation. « La vieillesse est une maladie héréditaire » disait Georges Bernard Shaw.. Mais tout le monde n’est pas touché au même âge, ni avec la même intensité. La santé déclinante s’exprime par des désagréments et des petites difficultés au quotidien avant de devenir incapacitante.</a:t>
            </a:r>
          </a:p>
          <a:p>
            <a:pPr marL="0" indent="0" eaLnBrk="1" hangingPunct="1"/>
            <a:r>
              <a:rPr lang="fr-FR" sz="1400">
                <a:latin typeface="Tw Cen MT" charset="0"/>
              </a:rPr>
              <a:t>« Les seniors sont inactifs, ils ne font pas de sport » Vrai ou faux ? </a:t>
            </a:r>
          </a:p>
          <a:p>
            <a:pPr lvl="1" indent="0" eaLnBrk="1" hangingPunct="1"/>
            <a:r>
              <a:rPr lang="fr-FR" sz="1400">
                <a:latin typeface="Tw Cen MT" charset="0"/>
              </a:rPr>
              <a:t>VRAI : Ils ne pratiquent pas le sport comme ils le faisaient à 20 ans ou à 40. </a:t>
            </a:r>
          </a:p>
          <a:p>
            <a:pPr lvl="1" indent="0" eaLnBrk="1" hangingPunct="1"/>
            <a:r>
              <a:rPr lang="fr-FR" sz="1400">
                <a:latin typeface="Tw Cen MT" charset="0"/>
              </a:rPr>
              <a:t>FAUX : Physiquement et socialement les seniors sont imaginés comme inactifs par les plus jeunes qui pensent que leur sport favori est la pétanque et la p</a:t>
            </a:r>
            <a:r>
              <a:rPr lang="fr-FR" altLang="ja-JP" sz="1400">
                <a:latin typeface="Tw Cen MT" charset="0"/>
                <a:cs typeface="HGPｺﾞｼｯｸE" charset="0"/>
              </a:rPr>
              <a:t>êche à la ligne</a:t>
            </a:r>
            <a:r>
              <a:rPr lang="fr-FR" sz="1400">
                <a:latin typeface="Tw Cen MT" charset="0"/>
              </a:rPr>
              <a:t>. </a:t>
            </a:r>
          </a:p>
          <a:p>
            <a:pPr lvl="2" eaLnBrk="1" hangingPunct="1"/>
            <a:r>
              <a:rPr lang="fr-FR" sz="1400">
                <a:latin typeface="Tw Cen MT" charset="0"/>
              </a:rPr>
              <a:t>Or, les 55-64 ans sont plus de 60% à pratiquer une activité physique et sportive. </a:t>
            </a:r>
          </a:p>
          <a:p>
            <a:pPr lvl="2" eaLnBrk="1" hangingPunct="1"/>
            <a:r>
              <a:rPr lang="fr-FR" sz="1400">
                <a:latin typeface="Tw Cen MT" charset="0"/>
              </a:rPr>
              <a:t>Les seniors veulent se sentir bien dans leur peau et ils savent que la pratique d’une APS aide à ce bien-être. Ils font du sport autrement. Comme ils n’ont généralement rien à prouver, la performance passe après le bien </a:t>
            </a:r>
            <a:r>
              <a:rPr lang="fr-FR" altLang="ja-JP" sz="1400">
                <a:latin typeface="Tw Cen MT" charset="0"/>
                <a:cs typeface="HGPｺﾞｼｯｸE" charset="0"/>
              </a:rPr>
              <a:t>être et l’aspect ludique.</a:t>
            </a:r>
          </a:p>
          <a:p>
            <a:pPr lvl="2" eaLnBrk="1" hangingPunct="1"/>
            <a:r>
              <a:rPr lang="fr-FR" altLang="ja-JP" sz="1400">
                <a:latin typeface="Tw Cen MT" charset="0"/>
                <a:cs typeface="HGPｺﾞｼｯｸE" charset="0"/>
              </a:rPr>
              <a:t>Les activités sportives les plus pratiqués: l</a:t>
            </a:r>
            <a:r>
              <a:rPr lang="fr-FR" sz="1400">
                <a:latin typeface="Tw Cen MT" charset="0"/>
              </a:rPr>
              <a:t>e vélo, la randonnée pédestre, la natation, la gymnastique </a:t>
            </a:r>
          </a:p>
          <a:p>
            <a:pPr marL="0" indent="0" eaLnBrk="1" hangingPunct="1"/>
            <a:r>
              <a:rPr lang="fr-FR" sz="1400">
                <a:latin typeface="Tw Cen MT" charset="0"/>
              </a:rPr>
              <a:t>« Les seniors sont réfractaires à la nouveauté »  Vrai ou faux ? </a:t>
            </a:r>
          </a:p>
          <a:p>
            <a:pPr lvl="1" indent="0" eaLnBrk="1" hangingPunct="1"/>
            <a:r>
              <a:rPr lang="fr-FR" sz="1400">
                <a:latin typeface="Tw Cen MT" charset="0"/>
              </a:rPr>
              <a:t>FAUX : À 60 ans les habitudes de consommation sont fortement acquises, mais il est possible de proposer de nouveaux produits aux seniors. </a:t>
            </a:r>
          </a:p>
          <a:p>
            <a:pPr lvl="1" indent="0" eaLnBrk="1" hangingPunct="1"/>
            <a:endParaRPr lang="fr-FR" sz="1400">
              <a:latin typeface="Tw Cen MT" charset="0"/>
            </a:endParaRPr>
          </a:p>
          <a:p>
            <a:pPr marL="0" indent="0" eaLnBrk="1" hangingPunct="1"/>
            <a:r>
              <a:rPr lang="fr-FR" sz="1400">
                <a:latin typeface="Tw Cen MT" charset="0"/>
              </a:rPr>
              <a:t>.</a:t>
            </a:r>
          </a:p>
        </p:txBody>
      </p:sp>
      <p:sp>
        <p:nvSpPr>
          <p:cNvPr id="9220" name="Espace réservé du numéro de diapositive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872DF885-D924-6D45-8E48-71C5C801A74A}" type="slidenum">
              <a:rPr lang="fr-FR" b="0" i="0">
                <a:solidFill>
                  <a:schemeClr val="tx1"/>
                </a:solidFill>
                <a:latin typeface="Britannic Bold" charset="0"/>
              </a:rPr>
              <a:pPr/>
              <a:t>5</a:t>
            </a:fld>
            <a:endParaRPr lang="fr-FR" b="0" i="0">
              <a:solidFill>
                <a:schemeClr val="tx1"/>
              </a:solidFill>
              <a:latin typeface="Britannic Bold"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p:txBody>
          <a:bodyPr/>
          <a:lstStyle/>
          <a:p>
            <a:pPr eaLnBrk="1" hangingPunct="1"/>
            <a:r>
              <a:rPr lang="fr-FR">
                <a:latin typeface="Tw Cen MT" charset="0"/>
              </a:rPr>
              <a:t>Mini-quiz seniors…</a:t>
            </a:r>
          </a:p>
        </p:txBody>
      </p:sp>
      <p:sp>
        <p:nvSpPr>
          <p:cNvPr id="10243" name="Rectangle 5"/>
          <p:cNvSpPr>
            <a:spLocks noGrp="1" noChangeArrowheads="1"/>
          </p:cNvSpPr>
          <p:nvPr>
            <p:ph idx="1"/>
          </p:nvPr>
        </p:nvSpPr>
        <p:spPr>
          <a:xfrm>
            <a:off x="522288" y="1236663"/>
            <a:ext cx="8099425" cy="4495800"/>
          </a:xfrm>
        </p:spPr>
        <p:txBody>
          <a:bodyPr/>
          <a:lstStyle/>
          <a:p>
            <a:pPr marL="0" indent="0" eaLnBrk="1" hangingPunct="1"/>
            <a:r>
              <a:rPr lang="fr-FR" sz="1400">
                <a:latin typeface="Tw Cen MT" charset="0"/>
              </a:rPr>
              <a:t>« Les seniors sont adeptes du commerce traditionnel »  Vrai ou faux ? </a:t>
            </a:r>
            <a:r>
              <a:rPr lang="fr-FR" sz="1400">
                <a:latin typeface="Tw Cen MT" charset="0"/>
                <a:sym typeface="Wingdings" charset="0"/>
              </a:rPr>
              <a:t>	</a:t>
            </a:r>
          </a:p>
          <a:p>
            <a:pPr lvl="1" indent="0" eaLnBrk="1" hangingPunct="1"/>
            <a:r>
              <a:rPr lang="fr-FR" sz="1400">
                <a:latin typeface="Tw Cen MT" charset="0"/>
              </a:rPr>
              <a:t>VRAI : Ils apprécient la convivialité et les services personnalisés des petits commerces. </a:t>
            </a:r>
          </a:p>
          <a:p>
            <a:pPr lvl="1" indent="0" eaLnBrk="1" hangingPunct="1"/>
            <a:r>
              <a:rPr lang="fr-FR" sz="1400">
                <a:latin typeface="Tw Cen MT" charset="0"/>
              </a:rPr>
              <a:t>FAUX : Ce sont des consommateurs réalistes et mobiles. Ils apprécient les avantages de la distribution moderne, les prix compétitifs et le vaste choix. l’engouement spectaculaire pour l’informatique, le multimédia et Internet n’épargne pas les seniors, m</a:t>
            </a:r>
            <a:r>
              <a:rPr lang="fr-FR" altLang="ja-JP" sz="1400">
                <a:latin typeface="Tw Cen MT" charset="0"/>
                <a:cs typeface="HGPｺﾞｼｯｸE" charset="0"/>
              </a:rPr>
              <a:t>ême ceux du grand âge</a:t>
            </a:r>
            <a:r>
              <a:rPr lang="fr-FR" sz="1400">
                <a:latin typeface="Tw Cen MT" charset="0"/>
              </a:rPr>
              <a:t>. A noter que la plupart des Boomers, voire des Retraités confirmés, ont disposé d’Internet sur leur lieu de travail avant de prendre leur retraite.</a:t>
            </a:r>
            <a:endParaRPr lang="fr-FR" sz="1400">
              <a:latin typeface="Tw Cen MT" charset="0"/>
              <a:cs typeface="Arial" charset="0"/>
            </a:endParaRPr>
          </a:p>
          <a:p>
            <a:pPr marL="0" indent="0" eaLnBrk="1" hangingPunct="1"/>
            <a:r>
              <a:rPr lang="fr-FR" sz="1400">
                <a:latin typeface="Tw Cen MT" charset="0"/>
              </a:rPr>
              <a:t>« Ils recherchent le calme, donc la campagne »  Vrai ou faux ? </a:t>
            </a:r>
          </a:p>
          <a:p>
            <a:pPr lvl="1" indent="0" eaLnBrk="1" hangingPunct="1"/>
            <a:r>
              <a:rPr lang="fr-FR" sz="1400">
                <a:latin typeface="Tw Cen MT" charset="0"/>
              </a:rPr>
              <a:t>FAUX : Les plus de soixante ans vivent autant dans un milieu urbain que les autres catégories d’âge. </a:t>
            </a:r>
          </a:p>
          <a:p>
            <a:pPr lvl="1" indent="0" eaLnBrk="1" hangingPunct="1"/>
            <a:r>
              <a:rPr lang="fr-FR" sz="1400">
                <a:latin typeface="Tw Cen MT" charset="0"/>
              </a:rPr>
              <a:t>Pour les vacances s’ils apprécient les charmes de la nature, ils ne souhaitent pas nécessairement </a:t>
            </a:r>
            <a:r>
              <a:rPr lang="fr-FR" altLang="ja-JP" sz="1400">
                <a:latin typeface="Tw Cen MT" charset="0"/>
                <a:cs typeface="HGPｺﾞｼｯｸE" charset="0"/>
              </a:rPr>
              <a:t>être isolés du monde. Leurs activités en bord de mer ne seront pas les mêmes qu’à 40 ans mais ils ne s’interdisent pas la plongée sous-marine pour autant. Ils prendront plaisir à faire de grandes balades en montagne s’ils en ont fait avant la retraite. Les « découvreurs », seniors ou non, apprécieront le tourisme urbain.</a:t>
            </a:r>
            <a:endParaRPr lang="fr-FR" sz="1400">
              <a:latin typeface="Tw Cen MT" charset="0"/>
            </a:endParaRPr>
          </a:p>
          <a:p>
            <a:pPr lvl="1" indent="0" eaLnBrk="1" hangingPunct="1"/>
            <a:endParaRPr lang="fr-FR" sz="1400">
              <a:latin typeface="Tw Cen MT" charset="0"/>
            </a:endParaRPr>
          </a:p>
        </p:txBody>
      </p:sp>
      <p:sp>
        <p:nvSpPr>
          <p:cNvPr id="10244" name="Espace réservé du numéro de diapositive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E1A0C7B1-D603-D64E-89CC-CD2021ADE87F}" type="slidenum">
              <a:rPr lang="fr-FR" b="0" i="0">
                <a:solidFill>
                  <a:schemeClr val="tx1"/>
                </a:solidFill>
                <a:latin typeface="Britannic Bold" charset="0"/>
              </a:rPr>
              <a:pPr/>
              <a:t>6</a:t>
            </a:fld>
            <a:endParaRPr lang="fr-FR" b="0" i="0">
              <a:solidFill>
                <a:schemeClr val="tx1"/>
              </a:solidFill>
              <a:latin typeface="Britannic Bold"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u numéro de diapositive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38F5EC68-297A-794E-BA01-3E23DE432FEF}" type="slidenum">
              <a:rPr lang="fr-FR" b="0" i="0">
                <a:solidFill>
                  <a:schemeClr val="tx1"/>
                </a:solidFill>
                <a:latin typeface="Britannic Bold" charset="0"/>
              </a:rPr>
              <a:pPr/>
              <a:t>7</a:t>
            </a:fld>
            <a:endParaRPr lang="fr-FR" b="0" i="0">
              <a:solidFill>
                <a:schemeClr val="tx1"/>
              </a:solidFill>
              <a:latin typeface="Britannic Bold" charset="0"/>
            </a:endParaRPr>
          </a:p>
        </p:txBody>
      </p:sp>
      <p:sp>
        <p:nvSpPr>
          <p:cNvPr id="11267" name="Rectangle 5"/>
          <p:cNvSpPr>
            <a:spLocks noGrp="1" noChangeArrowheads="1"/>
          </p:cNvSpPr>
          <p:nvPr>
            <p:ph type="title"/>
          </p:nvPr>
        </p:nvSpPr>
        <p:spPr/>
        <p:txBody>
          <a:bodyPr/>
          <a:lstStyle/>
          <a:p>
            <a:pPr eaLnBrk="1" hangingPunct="1"/>
            <a:r>
              <a:rPr lang="fr-FR">
                <a:latin typeface="Tw Cen MT" charset="0"/>
              </a:rPr>
              <a:t>Ce qui agace les seniors</a:t>
            </a:r>
          </a:p>
        </p:txBody>
      </p:sp>
      <p:sp>
        <p:nvSpPr>
          <p:cNvPr id="11268" name="Rectangle 6"/>
          <p:cNvSpPr>
            <a:spLocks noGrp="1" noChangeArrowheads="1"/>
          </p:cNvSpPr>
          <p:nvPr>
            <p:ph type="body" idx="1"/>
          </p:nvPr>
        </p:nvSpPr>
        <p:spPr>
          <a:xfrm>
            <a:off x="522288" y="1020763"/>
            <a:ext cx="8099425" cy="4495800"/>
          </a:xfrm>
        </p:spPr>
        <p:txBody>
          <a:bodyPr/>
          <a:lstStyle/>
          <a:p>
            <a:pPr marL="0" indent="0" eaLnBrk="1" hangingPunct="1"/>
            <a:r>
              <a:rPr lang="fr-FR" sz="1400">
                <a:latin typeface="Tw Cen MT" charset="0"/>
              </a:rPr>
              <a:t>Les seniors n’aiment pas être enfermés dans un ghetto d’âge </a:t>
            </a:r>
          </a:p>
          <a:p>
            <a:pPr lvl="1" indent="0" eaLnBrk="1" hangingPunct="1"/>
            <a:r>
              <a:rPr lang="fr-FR" sz="1400">
                <a:latin typeface="Tw Cen MT" charset="0"/>
              </a:rPr>
              <a:t>Ils souhaitent être traités comme les autres groupes d’âge. </a:t>
            </a:r>
          </a:p>
          <a:p>
            <a:pPr lvl="1" indent="0" eaLnBrk="1" hangingPunct="1"/>
            <a:r>
              <a:rPr lang="fr-FR" sz="1400">
                <a:latin typeface="Tw Cen MT" charset="0"/>
              </a:rPr>
              <a:t>Aucun senior n’a envie qu’on lui jette son âge à la figure. </a:t>
            </a:r>
          </a:p>
          <a:p>
            <a:pPr marL="0" indent="0" eaLnBrk="1" hangingPunct="1"/>
            <a:r>
              <a:rPr lang="fr-FR" sz="1400">
                <a:latin typeface="Tw Cen MT" charset="0"/>
              </a:rPr>
              <a:t>Les seniors n’aiment pas être représentés comme des gens aigris, méchants ou diminués </a:t>
            </a:r>
          </a:p>
          <a:p>
            <a:pPr lvl="1" indent="0" eaLnBrk="1" hangingPunct="1"/>
            <a:r>
              <a:rPr lang="fr-FR" sz="1400">
                <a:latin typeface="Tw Cen MT" charset="0"/>
              </a:rPr>
              <a:t>Les seniors supportent difficilement qu’on les montre diminués physiquement. </a:t>
            </a:r>
          </a:p>
          <a:p>
            <a:pPr lvl="1" indent="0" eaLnBrk="1" hangingPunct="1"/>
            <a:r>
              <a:rPr lang="fr-FR" sz="1400">
                <a:latin typeface="Tw Cen MT" charset="0"/>
              </a:rPr>
              <a:t>Les seniors aimeront s’identifier à des personnes vieillissant dans la dignité et l’intégrité. </a:t>
            </a:r>
          </a:p>
          <a:p>
            <a:pPr lvl="1" indent="0" eaLnBrk="1" hangingPunct="1"/>
            <a:r>
              <a:rPr lang="fr-FR" sz="1400">
                <a:latin typeface="Tw Cen MT" charset="0"/>
              </a:rPr>
              <a:t>Pour autant, les faire passer pour des surhommes ou des hyper branchés serait trop décalé pour </a:t>
            </a:r>
            <a:r>
              <a:rPr lang="fr-FR" altLang="ja-JP" sz="1400">
                <a:latin typeface="Tw Cen MT" charset="0"/>
                <a:cs typeface="HGPｺﾞｼｯｸE" charset="0"/>
              </a:rPr>
              <a:t>être crédible</a:t>
            </a:r>
            <a:r>
              <a:rPr lang="fr-FR" sz="1400">
                <a:latin typeface="Tw Cen MT" charset="0"/>
              </a:rPr>
              <a:t>.</a:t>
            </a:r>
          </a:p>
          <a:p>
            <a:pPr marL="0" indent="0" eaLnBrk="1" hangingPunct="1"/>
            <a:r>
              <a:rPr lang="fr-FR" sz="1400">
                <a:latin typeface="Tw Cen MT" charset="0"/>
              </a:rPr>
              <a:t>Les seniors n’aiment pas l’attitude condescendante et protectrice que certains ont envers eux. </a:t>
            </a:r>
          </a:p>
          <a:p>
            <a:pPr lvl="1" indent="0" eaLnBrk="1" hangingPunct="1"/>
            <a:r>
              <a:rPr lang="fr-FR" sz="1400">
                <a:latin typeface="Tw Cen MT" charset="0"/>
              </a:rPr>
              <a:t>La condescendance ou la compassion sont infantilisantes. Et senior ne veut pas dire sénile.  </a:t>
            </a:r>
          </a:p>
          <a:p>
            <a:pPr lvl="1" indent="0" eaLnBrk="1" hangingPunct="1"/>
            <a:r>
              <a:rPr lang="fr-FR" sz="1400">
                <a:latin typeface="Tw Cen MT" charset="0"/>
              </a:rPr>
              <a:t>Les seniors en bonne capacité physique et mentale sont capables de comprendre une explication bien faite (parfois mieux que celui qui les donne) et ont un jugement autonome. </a:t>
            </a:r>
          </a:p>
          <a:p>
            <a:pPr marL="0" indent="0"/>
            <a:endParaRPr lang="fr-FR" sz="1400">
              <a:solidFill>
                <a:srgbClr val="B33C00"/>
              </a:solidFill>
              <a:latin typeface="Tw Cen MT" charset="0"/>
              <a:cs typeface="Arial" charset="0"/>
            </a:endParaRPr>
          </a:p>
          <a:p>
            <a:pPr marL="0" indent="0"/>
            <a:r>
              <a:rPr lang="fr-FR" sz="1400">
                <a:solidFill>
                  <a:srgbClr val="238A8C"/>
                </a:solidFill>
                <a:latin typeface="Tw Cen MT" charset="0"/>
                <a:cs typeface="Arial" charset="0"/>
              </a:rPr>
              <a:t>La labellisation « senior » trop marquée  d’un produit ou d’un service risque d’avoir un effet répulsif : « c’est pour les vieux, ceux qui ne peuvent plus… c’est ringard, has been » dira-t-on.</a:t>
            </a:r>
          </a:p>
          <a:p>
            <a:pPr marL="0" indent="0"/>
            <a:r>
              <a:rPr lang="fr-FR" sz="1400">
                <a:solidFill>
                  <a:srgbClr val="238A8C"/>
                </a:solidFill>
                <a:latin typeface="Tw Cen MT" charset="0"/>
                <a:cs typeface="Arial" charset="0"/>
              </a:rPr>
              <a:t>Une labellisation « orientée vers les seniors » mais qui s’adresse à tous les </a:t>
            </a:r>
            <a:r>
              <a:rPr lang="fr-FR" altLang="ja-JP" sz="1400">
                <a:solidFill>
                  <a:srgbClr val="238A8C"/>
                </a:solidFill>
                <a:latin typeface="Tw Cen MT" charset="0"/>
                <a:ea typeface="HGPｺﾞｼｯｸE" charset="0"/>
                <a:cs typeface="Arial" charset="0"/>
              </a:rPr>
              <a:t>âges captera l’attention des seniors de façon positive</a:t>
            </a:r>
            <a:r>
              <a:rPr lang="fr-FR" altLang="ja-JP" sz="1400">
                <a:solidFill>
                  <a:srgbClr val="B33C00"/>
                </a:solidFill>
                <a:latin typeface="Tw Cen MT" charset="0"/>
                <a:ea typeface="HGPｺﾞｼｯｸE" charset="0"/>
                <a:cs typeface="Arial" charset="0"/>
              </a:rPr>
              <a:t>.</a:t>
            </a:r>
            <a:endParaRPr lang="fr-FR" sz="1400">
              <a:solidFill>
                <a:srgbClr val="B33C00"/>
              </a:solidFill>
              <a:latin typeface="Tw Cen MT" charset="0"/>
              <a:cs typeface="Arial" charset="0"/>
            </a:endParaRPr>
          </a:p>
          <a:p>
            <a:pPr lvl="1" indent="0" eaLnBrk="1" hangingPunct="1"/>
            <a:r>
              <a:rPr lang="fr-FR" sz="1400">
                <a:latin typeface="Tw Cen MT" charset="0"/>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numéro de diapositive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D138198B-7AE0-2B49-97CA-DE24A395D6A0}" type="slidenum">
              <a:rPr lang="fr-FR" b="0" i="0">
                <a:solidFill>
                  <a:schemeClr val="tx1"/>
                </a:solidFill>
                <a:latin typeface="Britannic Bold" charset="0"/>
              </a:rPr>
              <a:pPr/>
              <a:t>8</a:t>
            </a:fld>
            <a:endParaRPr lang="fr-FR" b="0" i="0">
              <a:solidFill>
                <a:schemeClr val="tx1"/>
              </a:solidFill>
              <a:latin typeface="Britannic Bold" charset="0"/>
            </a:endParaRPr>
          </a:p>
        </p:txBody>
      </p:sp>
      <p:sp>
        <p:nvSpPr>
          <p:cNvPr id="12291" name="Rectangle 5"/>
          <p:cNvSpPr>
            <a:spLocks noGrp="1" noChangeArrowheads="1"/>
          </p:cNvSpPr>
          <p:nvPr>
            <p:ph type="title"/>
          </p:nvPr>
        </p:nvSpPr>
        <p:spPr/>
        <p:txBody>
          <a:bodyPr/>
          <a:lstStyle/>
          <a:p>
            <a:pPr eaLnBrk="1" hangingPunct="1"/>
            <a:r>
              <a:rPr lang="fr-FR" dirty="0" smtClean="0">
                <a:latin typeface="Tw Cen MT" charset="0"/>
              </a:rPr>
              <a:t>L’offre touristique ciblée Séniors</a:t>
            </a:r>
            <a:endParaRPr lang="fr-FR" dirty="0">
              <a:latin typeface="Tw Cen MT" charset="0"/>
            </a:endParaRPr>
          </a:p>
        </p:txBody>
      </p:sp>
      <p:sp>
        <p:nvSpPr>
          <p:cNvPr id="12292" name="Rectangle 6"/>
          <p:cNvSpPr>
            <a:spLocks noGrp="1" noChangeArrowheads="1"/>
          </p:cNvSpPr>
          <p:nvPr>
            <p:ph type="body" idx="1"/>
          </p:nvPr>
        </p:nvSpPr>
        <p:spPr>
          <a:xfrm>
            <a:off x="522288" y="1468438"/>
            <a:ext cx="8099425" cy="2824162"/>
          </a:xfrm>
        </p:spPr>
        <p:txBody>
          <a:bodyPr/>
          <a:lstStyle/>
          <a:p>
            <a:pPr marL="0" indent="0" eaLnBrk="1" hangingPunct="1">
              <a:spcBef>
                <a:spcPts val="600"/>
              </a:spcBef>
            </a:pPr>
            <a:r>
              <a:rPr lang="fr-FR" sz="1400">
                <a:latin typeface="Tw Cen MT" charset="0"/>
              </a:rPr>
              <a:t>Des Tours Opérateurs qui prennent le parti de ne pas communiquer directement vers les seniors</a:t>
            </a:r>
          </a:p>
          <a:p>
            <a:pPr marL="0" indent="0" eaLnBrk="1" hangingPunct="1">
              <a:spcBef>
                <a:spcPts val="600"/>
              </a:spcBef>
            </a:pPr>
            <a:r>
              <a:rPr lang="fr-FR" sz="1400" b="0">
                <a:solidFill>
                  <a:srgbClr val="144B4B"/>
                </a:solidFill>
                <a:latin typeface="Tw Cen MT" charset="0"/>
              </a:rPr>
              <a:t>L</a:t>
            </a:r>
            <a:r>
              <a:rPr lang="ja-JP" altLang="fr-FR" sz="1400" b="0">
                <a:solidFill>
                  <a:srgbClr val="144B4B"/>
                </a:solidFill>
                <a:latin typeface="Tw Cen MT" charset="0"/>
                <a:cs typeface="HGPｺﾞｼｯｸE" charset="0"/>
              </a:rPr>
              <a:t>’</a:t>
            </a:r>
            <a:r>
              <a:rPr lang="fr-FR" altLang="ja-JP" sz="1400" b="0">
                <a:solidFill>
                  <a:srgbClr val="144B4B"/>
                </a:solidFill>
                <a:latin typeface="Tw Cen MT" charset="0"/>
                <a:cs typeface="HGPｺﾞｼｯｸE" charset="0"/>
              </a:rPr>
              <a:t>offre a évolué vers un plus grand confort, une plus grande sécurité pour répondre de manière implicite aux attentes des seniors. Néanmoins, malgré la présence de quelques TOs spécialisés, la majeure partie des voyagistes ne cherchent pas à avoir une communication « senior ». Ils ont intégrés la demande des seniors dans leurs produits au cours des années sans avoir à communiquer sur ce sujet.</a:t>
            </a:r>
          </a:p>
          <a:p>
            <a:pPr marL="0" indent="0" eaLnBrk="1" hangingPunct="1">
              <a:spcBef>
                <a:spcPts val="600"/>
              </a:spcBef>
            </a:pPr>
            <a:r>
              <a:rPr lang="fr-FR" sz="1400" b="0">
                <a:solidFill>
                  <a:srgbClr val="144B4B"/>
                </a:solidFill>
                <a:latin typeface="Tw Cen MT" charset="0"/>
              </a:rPr>
              <a:t>La meilleure stratégie de communication n</a:t>
            </a:r>
            <a:r>
              <a:rPr lang="ja-JP" altLang="fr-FR" sz="1400" b="0">
                <a:solidFill>
                  <a:srgbClr val="144B4B"/>
                </a:solidFill>
                <a:latin typeface="Tw Cen MT" charset="0"/>
                <a:cs typeface="HGPｺﾞｼｯｸE" charset="0"/>
              </a:rPr>
              <a:t>’</a:t>
            </a:r>
            <a:r>
              <a:rPr lang="fr-FR" altLang="ja-JP" sz="1400" b="0">
                <a:solidFill>
                  <a:srgbClr val="144B4B"/>
                </a:solidFill>
                <a:latin typeface="Tw Cen MT" charset="0"/>
                <a:cs typeface="HGPｺﾞｼｯｸE" charset="0"/>
              </a:rPr>
              <a:t>est pas celle qui les cible directement. Elle doit :</a:t>
            </a:r>
          </a:p>
          <a:p>
            <a:pPr marL="539750" lvl="1" indent="-215900" eaLnBrk="1" hangingPunct="1">
              <a:spcBef>
                <a:spcPts val="600"/>
              </a:spcBef>
              <a:buFont typeface="Wingdings" charset="0"/>
              <a:buChar char="§"/>
            </a:pPr>
            <a:r>
              <a:rPr lang="fr-FR" sz="1400">
                <a:latin typeface="Tw Cen MT" charset="0"/>
              </a:rPr>
              <a:t>s</a:t>
            </a:r>
            <a:r>
              <a:rPr lang="ja-JP" altLang="fr-FR" sz="1400">
                <a:latin typeface="Tw Cen MT" charset="0"/>
                <a:cs typeface="HGPｺﾞｼｯｸE" charset="0"/>
              </a:rPr>
              <a:t>’</a:t>
            </a:r>
            <a:r>
              <a:rPr lang="fr-FR" altLang="ja-JP" sz="1400">
                <a:latin typeface="Tw Cen MT" charset="0"/>
                <a:cs typeface="HGPｺﾞｼｯｸE" charset="0"/>
              </a:rPr>
              <a:t>adresser à une population large, </a:t>
            </a:r>
          </a:p>
          <a:p>
            <a:pPr marL="539750" lvl="1" indent="-215900" eaLnBrk="1" hangingPunct="1">
              <a:spcBef>
                <a:spcPts val="600"/>
              </a:spcBef>
              <a:buFont typeface="Wingdings" charset="0"/>
              <a:buChar char="§"/>
            </a:pPr>
            <a:r>
              <a:rPr lang="fr-FR" sz="1400">
                <a:latin typeface="Tw Cen MT" charset="0"/>
              </a:rPr>
              <a:t>se baser sur les attentes des seniors (sécurité, confort, découverte)</a:t>
            </a:r>
          </a:p>
          <a:p>
            <a:pPr marL="0" indent="0" eaLnBrk="1" hangingPunct="1">
              <a:spcBef>
                <a:spcPts val="600"/>
              </a:spcBef>
              <a:buFont typeface="Wingdings" charset="0"/>
              <a:buNone/>
            </a:pPr>
            <a:r>
              <a:rPr lang="fr-FR" sz="1400" b="0">
                <a:solidFill>
                  <a:srgbClr val="144B4B"/>
                </a:solidFill>
                <a:latin typeface="Tw Cen MT" charset="0"/>
              </a:rPr>
              <a:t>Les seniors n</a:t>
            </a:r>
            <a:r>
              <a:rPr lang="ja-JP" altLang="fr-FR" sz="1400" b="0">
                <a:solidFill>
                  <a:srgbClr val="144B4B"/>
                </a:solidFill>
                <a:latin typeface="Tw Cen MT" charset="0"/>
                <a:cs typeface="HGPｺﾞｼｯｸE" charset="0"/>
              </a:rPr>
              <a:t>’</a:t>
            </a:r>
            <a:r>
              <a:rPr lang="fr-FR" altLang="ja-JP" sz="1400" b="0">
                <a:solidFill>
                  <a:srgbClr val="144B4B"/>
                </a:solidFill>
                <a:latin typeface="Tw Cen MT" charset="0"/>
                <a:cs typeface="HGPｺﾞｼｯｸE" charset="0"/>
              </a:rPr>
              <a:t>aiment pas être considérés comme des « vieux » et attendent qu</a:t>
            </a:r>
            <a:r>
              <a:rPr lang="ja-JP" altLang="fr-FR" sz="1400" b="0">
                <a:solidFill>
                  <a:srgbClr val="144B4B"/>
                </a:solidFill>
                <a:latin typeface="Tw Cen MT" charset="0"/>
                <a:cs typeface="HGPｺﾞｼｯｸE" charset="0"/>
              </a:rPr>
              <a:t>’</a:t>
            </a:r>
            <a:r>
              <a:rPr lang="fr-FR" altLang="ja-JP" sz="1400" b="0">
                <a:solidFill>
                  <a:srgbClr val="144B4B"/>
                </a:solidFill>
                <a:latin typeface="Tw Cen MT" charset="0"/>
                <a:cs typeface="HGPｺﾞｼｯｸE" charset="0"/>
              </a:rPr>
              <a:t>on leur parle comme à des voyageurs plus jeunes.</a:t>
            </a:r>
          </a:p>
          <a:p>
            <a:pPr marL="0" indent="0" eaLnBrk="1" hangingPunct="1">
              <a:spcBef>
                <a:spcPts val="600"/>
              </a:spcBef>
            </a:pPr>
            <a:r>
              <a:rPr lang="fr-FR" sz="1400">
                <a:solidFill>
                  <a:srgbClr val="238A8C"/>
                </a:solidFill>
                <a:latin typeface="Tw Cen MT" charset="0"/>
              </a:rPr>
              <a:t>Malgré la diversité des profils des seniors, on peut mettre en évidence  des points communs essentiels aux offres qui leurs sont destinées et qui répondent à de vrais attentes de leur part.</a:t>
            </a:r>
          </a:p>
          <a:p>
            <a:pPr marL="0" indent="0" eaLnBrk="1" hangingPunct="1">
              <a:spcBef>
                <a:spcPts val="600"/>
              </a:spcBef>
              <a:buFont typeface="Wingdings" charset="0"/>
              <a:buNone/>
            </a:pPr>
            <a:endParaRPr lang="fr-FR" sz="1400">
              <a:solidFill>
                <a:srgbClr val="144B4B"/>
              </a:solidFill>
              <a:latin typeface="Tw Cen MT"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numéro de diapositive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fld id="{76E71740-3DCB-AE43-BBEE-77387E9B2378}" type="slidenum">
              <a:rPr lang="fr-FR" b="0" i="0">
                <a:solidFill>
                  <a:schemeClr val="tx1"/>
                </a:solidFill>
                <a:latin typeface="Britannic Bold" charset="0"/>
              </a:rPr>
              <a:pPr/>
              <a:t>9</a:t>
            </a:fld>
            <a:endParaRPr lang="fr-FR" b="0" i="0">
              <a:solidFill>
                <a:schemeClr val="tx1"/>
              </a:solidFill>
              <a:latin typeface="Britannic Bold" charset="0"/>
            </a:endParaRPr>
          </a:p>
        </p:txBody>
      </p:sp>
      <p:sp>
        <p:nvSpPr>
          <p:cNvPr id="13315" name="Rectangle 5"/>
          <p:cNvSpPr>
            <a:spLocks noGrp="1" noChangeArrowheads="1"/>
          </p:cNvSpPr>
          <p:nvPr>
            <p:ph type="title"/>
          </p:nvPr>
        </p:nvSpPr>
        <p:spPr/>
        <p:txBody>
          <a:bodyPr/>
          <a:lstStyle/>
          <a:p>
            <a:pPr eaLnBrk="1" hangingPunct="1"/>
            <a:r>
              <a:rPr lang="fr-FR" dirty="0" smtClean="0">
                <a:latin typeface="Tw Cen MT" charset="0"/>
              </a:rPr>
              <a:t>L’offre touristique ciblée Séniors</a:t>
            </a:r>
            <a:endParaRPr lang="fr-FR" dirty="0">
              <a:latin typeface="Tw Cen MT" charset="0"/>
            </a:endParaRPr>
          </a:p>
        </p:txBody>
      </p:sp>
      <p:grpSp>
        <p:nvGrpSpPr>
          <p:cNvPr id="13316" name="Group 1"/>
          <p:cNvGrpSpPr>
            <a:grpSpLocks/>
          </p:cNvGrpSpPr>
          <p:nvPr/>
        </p:nvGrpSpPr>
        <p:grpSpPr bwMode="auto">
          <a:xfrm>
            <a:off x="1258888" y="1557338"/>
            <a:ext cx="6192837" cy="2722562"/>
            <a:chOff x="1403226" y="2565400"/>
            <a:chExt cx="6192962" cy="2722563"/>
          </a:xfrm>
        </p:grpSpPr>
        <p:sp>
          <p:nvSpPr>
            <p:cNvPr id="1028" name="AutoShape 4"/>
            <p:cNvSpPr>
              <a:spLocks noChangeArrowheads="1"/>
            </p:cNvSpPr>
            <p:nvPr/>
          </p:nvSpPr>
          <p:spPr bwMode="auto">
            <a:xfrm>
              <a:off x="3563857" y="3724275"/>
              <a:ext cx="217492" cy="490537"/>
            </a:xfrm>
            <a:prstGeom prst="rightArrow">
              <a:avLst>
                <a:gd name="adj1" fmla="val 50000"/>
                <a:gd name="adj2" fmla="val 29956"/>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p>
              <a:pPr eaLnBrk="0" hangingPunct="0">
                <a:spcBef>
                  <a:spcPct val="50000"/>
                </a:spcBef>
                <a:defRPr/>
              </a:pPr>
              <a:endParaRPr lang="en-US">
                <a:latin typeface="+mn-lt"/>
                <a:ea typeface="ＭＳ Ｐゴシック" charset="-128"/>
                <a:cs typeface="+mn-cs"/>
              </a:endParaRPr>
            </a:p>
          </p:txBody>
        </p:sp>
        <p:sp>
          <p:nvSpPr>
            <p:cNvPr id="1029" name="AutoShape 5"/>
            <p:cNvSpPr>
              <a:spLocks noChangeArrowheads="1"/>
            </p:cNvSpPr>
            <p:nvPr/>
          </p:nvSpPr>
          <p:spPr bwMode="auto">
            <a:xfrm>
              <a:off x="4140131" y="4368801"/>
              <a:ext cx="647713" cy="280987"/>
            </a:xfrm>
            <a:prstGeom prst="downArrow">
              <a:avLst>
                <a:gd name="adj1" fmla="val 50000"/>
                <a:gd name="adj2" fmla="val 25000"/>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p>
              <a:pPr eaLnBrk="0" hangingPunct="0">
                <a:spcBef>
                  <a:spcPct val="50000"/>
                </a:spcBef>
                <a:defRPr/>
              </a:pPr>
              <a:endParaRPr lang="en-US">
                <a:latin typeface="+mn-lt"/>
                <a:ea typeface="ＭＳ Ｐゴシック" charset="-128"/>
                <a:cs typeface="+mn-cs"/>
              </a:endParaRPr>
            </a:p>
          </p:txBody>
        </p:sp>
        <p:sp>
          <p:nvSpPr>
            <p:cNvPr id="1030" name="AutoShape 6"/>
            <p:cNvSpPr>
              <a:spLocks noChangeArrowheads="1"/>
            </p:cNvSpPr>
            <p:nvPr/>
          </p:nvSpPr>
          <p:spPr bwMode="auto">
            <a:xfrm>
              <a:off x="2914557" y="3713162"/>
              <a:ext cx="720740" cy="490538"/>
            </a:xfrm>
            <a:prstGeom prst="leftArrow">
              <a:avLst>
                <a:gd name="adj1" fmla="val 50000"/>
                <a:gd name="adj2" fmla="val 27751"/>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p>
              <a:pPr eaLnBrk="0" hangingPunct="0">
                <a:spcBef>
                  <a:spcPct val="50000"/>
                </a:spcBef>
                <a:defRPr/>
              </a:pPr>
              <a:endParaRPr lang="en-US">
                <a:latin typeface="+mn-lt"/>
                <a:ea typeface="ＭＳ Ｐゴシック" charset="-128"/>
                <a:cs typeface="+mn-cs"/>
              </a:endParaRPr>
            </a:p>
          </p:txBody>
        </p:sp>
        <p:sp>
          <p:nvSpPr>
            <p:cNvPr id="1031" name="AutoShape 7"/>
            <p:cNvSpPr>
              <a:spLocks noChangeArrowheads="1"/>
            </p:cNvSpPr>
            <p:nvPr/>
          </p:nvSpPr>
          <p:spPr bwMode="auto">
            <a:xfrm>
              <a:off x="5364118" y="3713162"/>
              <a:ext cx="720740" cy="488950"/>
            </a:xfrm>
            <a:prstGeom prst="rightArrow">
              <a:avLst>
                <a:gd name="adj1" fmla="val 50000"/>
                <a:gd name="adj2" fmla="val 27819"/>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p>
              <a:pPr eaLnBrk="0" hangingPunct="0">
                <a:spcBef>
                  <a:spcPct val="50000"/>
                </a:spcBef>
                <a:defRPr/>
              </a:pPr>
              <a:endParaRPr lang="en-US">
                <a:latin typeface="+mn-lt"/>
                <a:ea typeface="ＭＳ Ｐゴシック" charset="-128"/>
                <a:cs typeface="+mn-cs"/>
              </a:endParaRPr>
            </a:p>
          </p:txBody>
        </p:sp>
        <p:sp>
          <p:nvSpPr>
            <p:cNvPr id="1032" name="AutoShape 8"/>
            <p:cNvSpPr>
              <a:spLocks noChangeArrowheads="1"/>
            </p:cNvSpPr>
            <p:nvPr/>
          </p:nvSpPr>
          <p:spPr bwMode="auto">
            <a:xfrm>
              <a:off x="4130606" y="3179762"/>
              <a:ext cx="647713" cy="280988"/>
            </a:xfrm>
            <a:prstGeom prst="upArrow">
              <a:avLst>
                <a:gd name="adj1" fmla="val 50000"/>
                <a:gd name="adj2" fmla="val 25061"/>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p>
              <a:pPr eaLnBrk="0" hangingPunct="0">
                <a:spcBef>
                  <a:spcPct val="50000"/>
                </a:spcBef>
                <a:defRPr/>
              </a:pPr>
              <a:endParaRPr lang="en-US">
                <a:latin typeface="+mn-lt"/>
                <a:ea typeface="ＭＳ Ｐゴシック" charset="-128"/>
                <a:cs typeface="+mn-cs"/>
              </a:endParaRPr>
            </a:p>
          </p:txBody>
        </p:sp>
        <p:sp>
          <p:nvSpPr>
            <p:cNvPr id="1033" name="Text Box 9"/>
            <p:cNvSpPr txBox="1">
              <a:spLocks noChangeArrowheads="1"/>
            </p:cNvSpPr>
            <p:nvPr/>
          </p:nvSpPr>
          <p:spPr bwMode="auto">
            <a:xfrm>
              <a:off x="3635296" y="3644900"/>
              <a:ext cx="1728822" cy="588962"/>
            </a:xfrm>
            <a:prstGeom prst="rect">
              <a:avLst/>
            </a:prstGeom>
            <a:solidFill>
              <a:schemeClr val="folHlink"/>
            </a:solidFill>
            <a:ln w="9525">
              <a:solidFill>
                <a:schemeClr val="folHlink"/>
              </a:solidFill>
              <a:miter lim="800000"/>
              <a:headEnd/>
              <a:tailEnd/>
            </a:ln>
          </p:spPr>
          <p:txBody>
            <a:bodyPr>
              <a:spAutoFit/>
            </a:bodyPr>
            <a:lstStyle>
              <a:lvl1pPr eaLnBrk="0" hangingPunct="0">
                <a:spcBef>
                  <a:spcPct val="50000"/>
                </a:spcBef>
                <a:defRPr sz="1000" b="1" i="1">
                  <a:solidFill>
                    <a:srgbClr val="9B6400"/>
                  </a:solidFill>
                  <a:latin typeface="Arial Narrow" pitchFamily="34" charset="0"/>
                  <a:ea typeface="ＭＳ Ｐゴシック" charset="-128"/>
                </a:defRPr>
              </a:lvl1pPr>
              <a:lvl2pPr marL="742950" indent="-285750" eaLnBrk="0" hangingPunct="0">
                <a:spcBef>
                  <a:spcPct val="50000"/>
                </a:spcBef>
                <a:defRPr sz="1000" b="1" i="1">
                  <a:solidFill>
                    <a:srgbClr val="9B6400"/>
                  </a:solidFill>
                  <a:latin typeface="Arial Narrow" pitchFamily="34" charset="0"/>
                  <a:ea typeface="ＭＳ Ｐゴシック" charset="-128"/>
                </a:defRPr>
              </a:lvl2pPr>
              <a:lvl3pPr marL="1143000" indent="-228600" eaLnBrk="0" hangingPunct="0">
                <a:spcBef>
                  <a:spcPct val="50000"/>
                </a:spcBef>
                <a:defRPr sz="1000" b="1" i="1">
                  <a:solidFill>
                    <a:srgbClr val="9B6400"/>
                  </a:solidFill>
                  <a:latin typeface="Arial Narrow" pitchFamily="34" charset="0"/>
                  <a:ea typeface="ＭＳ Ｐゴシック" charset="-128"/>
                </a:defRPr>
              </a:lvl3pPr>
              <a:lvl4pPr marL="1600200" indent="-228600" eaLnBrk="0" hangingPunct="0">
                <a:spcBef>
                  <a:spcPct val="50000"/>
                </a:spcBef>
                <a:defRPr sz="1000" b="1" i="1">
                  <a:solidFill>
                    <a:srgbClr val="9B6400"/>
                  </a:solidFill>
                  <a:latin typeface="Arial Narrow" pitchFamily="34" charset="0"/>
                  <a:ea typeface="ＭＳ Ｐゴシック" charset="-128"/>
                </a:defRPr>
              </a:lvl4pPr>
              <a:lvl5pPr marL="2057400" indent="-228600" eaLnBrk="0" hangingPunct="0">
                <a:spcBef>
                  <a:spcPct val="50000"/>
                </a:spcBef>
                <a:defRPr sz="1000" b="1" i="1">
                  <a:solidFill>
                    <a:srgbClr val="9B6400"/>
                  </a:solidFill>
                  <a:latin typeface="Arial Narrow" pitchFamily="34" charset="0"/>
                  <a:ea typeface="ＭＳ Ｐゴシック" charset="-128"/>
                </a:defRPr>
              </a:lvl5pPr>
              <a:lvl6pPr marL="25146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6pPr>
              <a:lvl7pPr marL="29718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7pPr>
              <a:lvl8pPr marL="34290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8pPr>
              <a:lvl9pPr marL="38862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9pPr>
            </a:lstStyle>
            <a:p>
              <a:pPr algn="ctr">
                <a:defRPr/>
              </a:pPr>
              <a:r>
                <a:rPr lang="fr-FR" sz="3200" dirty="0" smtClean="0">
                  <a:solidFill>
                    <a:schemeClr val="bg1"/>
                  </a:solidFill>
                  <a:latin typeface="+mn-lt"/>
                  <a:cs typeface="+mn-cs"/>
                </a:rPr>
                <a:t>Offre</a:t>
              </a:r>
            </a:p>
          </p:txBody>
        </p:sp>
        <p:sp>
          <p:nvSpPr>
            <p:cNvPr id="1034" name="Text Box 10"/>
            <p:cNvSpPr txBox="1">
              <a:spLocks noChangeArrowheads="1"/>
            </p:cNvSpPr>
            <p:nvPr/>
          </p:nvSpPr>
          <p:spPr bwMode="auto">
            <a:xfrm>
              <a:off x="1403226" y="3789362"/>
              <a:ext cx="1439891" cy="346075"/>
            </a:xfrm>
            <a:prstGeom prst="rect">
              <a:avLst/>
            </a:prstGeom>
            <a:noFill/>
            <a:ln w="9525">
              <a:solidFill>
                <a:schemeClr val="folHlink"/>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spcBef>
                  <a:spcPct val="50000"/>
                </a:spcBef>
                <a:defRPr sz="1000" b="1" i="1">
                  <a:solidFill>
                    <a:srgbClr val="9B6400"/>
                  </a:solidFill>
                  <a:latin typeface="Arial Narrow" pitchFamily="34" charset="0"/>
                  <a:ea typeface="ＭＳ Ｐゴシック" charset="-128"/>
                </a:defRPr>
              </a:lvl1pPr>
              <a:lvl2pPr marL="742950" indent="-285750" eaLnBrk="0" hangingPunct="0">
                <a:spcBef>
                  <a:spcPct val="50000"/>
                </a:spcBef>
                <a:defRPr sz="1000" b="1" i="1">
                  <a:solidFill>
                    <a:srgbClr val="9B6400"/>
                  </a:solidFill>
                  <a:latin typeface="Arial Narrow" pitchFamily="34" charset="0"/>
                  <a:ea typeface="ＭＳ Ｐゴシック" charset="-128"/>
                </a:defRPr>
              </a:lvl2pPr>
              <a:lvl3pPr marL="1143000" indent="-228600" eaLnBrk="0" hangingPunct="0">
                <a:spcBef>
                  <a:spcPct val="50000"/>
                </a:spcBef>
                <a:defRPr sz="1000" b="1" i="1">
                  <a:solidFill>
                    <a:srgbClr val="9B6400"/>
                  </a:solidFill>
                  <a:latin typeface="Arial Narrow" pitchFamily="34" charset="0"/>
                  <a:ea typeface="ＭＳ Ｐゴシック" charset="-128"/>
                </a:defRPr>
              </a:lvl3pPr>
              <a:lvl4pPr marL="1600200" indent="-228600" eaLnBrk="0" hangingPunct="0">
                <a:spcBef>
                  <a:spcPct val="50000"/>
                </a:spcBef>
                <a:defRPr sz="1000" b="1" i="1">
                  <a:solidFill>
                    <a:srgbClr val="9B6400"/>
                  </a:solidFill>
                  <a:latin typeface="Arial Narrow" pitchFamily="34" charset="0"/>
                  <a:ea typeface="ＭＳ Ｐゴシック" charset="-128"/>
                </a:defRPr>
              </a:lvl4pPr>
              <a:lvl5pPr marL="2057400" indent="-228600" eaLnBrk="0" hangingPunct="0">
                <a:spcBef>
                  <a:spcPct val="50000"/>
                </a:spcBef>
                <a:defRPr sz="1000" b="1" i="1">
                  <a:solidFill>
                    <a:srgbClr val="9B6400"/>
                  </a:solidFill>
                  <a:latin typeface="Arial Narrow" pitchFamily="34" charset="0"/>
                  <a:ea typeface="ＭＳ Ｐゴシック" charset="-128"/>
                </a:defRPr>
              </a:lvl5pPr>
              <a:lvl6pPr marL="25146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6pPr>
              <a:lvl7pPr marL="29718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7pPr>
              <a:lvl8pPr marL="34290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8pPr>
              <a:lvl9pPr marL="38862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9pPr>
            </a:lstStyle>
            <a:p>
              <a:pPr algn="ctr">
                <a:defRPr/>
              </a:pPr>
              <a:r>
                <a:rPr lang="fr-FR" sz="1600" smtClean="0">
                  <a:latin typeface="+mn-lt"/>
                  <a:cs typeface="+mn-cs"/>
                </a:rPr>
                <a:t>CONFORT</a:t>
              </a:r>
            </a:p>
          </p:txBody>
        </p:sp>
        <p:sp>
          <p:nvSpPr>
            <p:cNvPr id="1035" name="Text Box 11"/>
            <p:cNvSpPr txBox="1">
              <a:spLocks noChangeArrowheads="1"/>
            </p:cNvSpPr>
            <p:nvPr/>
          </p:nvSpPr>
          <p:spPr bwMode="auto">
            <a:xfrm>
              <a:off x="3706734" y="2565400"/>
              <a:ext cx="1441479" cy="346075"/>
            </a:xfrm>
            <a:prstGeom prst="rect">
              <a:avLst/>
            </a:prstGeom>
            <a:noFill/>
            <a:ln w="9525">
              <a:solidFill>
                <a:schemeClr val="folHlink"/>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spcBef>
                  <a:spcPct val="50000"/>
                </a:spcBef>
                <a:defRPr sz="1000" b="1" i="1">
                  <a:solidFill>
                    <a:srgbClr val="9B6400"/>
                  </a:solidFill>
                  <a:latin typeface="Arial Narrow" pitchFamily="34" charset="0"/>
                  <a:ea typeface="ＭＳ Ｐゴシック" charset="-128"/>
                </a:defRPr>
              </a:lvl1pPr>
              <a:lvl2pPr marL="742950" indent="-285750" eaLnBrk="0" hangingPunct="0">
                <a:spcBef>
                  <a:spcPct val="50000"/>
                </a:spcBef>
                <a:defRPr sz="1000" b="1" i="1">
                  <a:solidFill>
                    <a:srgbClr val="9B6400"/>
                  </a:solidFill>
                  <a:latin typeface="Arial Narrow" pitchFamily="34" charset="0"/>
                  <a:ea typeface="ＭＳ Ｐゴシック" charset="-128"/>
                </a:defRPr>
              </a:lvl2pPr>
              <a:lvl3pPr marL="1143000" indent="-228600" eaLnBrk="0" hangingPunct="0">
                <a:spcBef>
                  <a:spcPct val="50000"/>
                </a:spcBef>
                <a:defRPr sz="1000" b="1" i="1">
                  <a:solidFill>
                    <a:srgbClr val="9B6400"/>
                  </a:solidFill>
                  <a:latin typeface="Arial Narrow" pitchFamily="34" charset="0"/>
                  <a:ea typeface="ＭＳ Ｐゴシック" charset="-128"/>
                </a:defRPr>
              </a:lvl3pPr>
              <a:lvl4pPr marL="1600200" indent="-228600" eaLnBrk="0" hangingPunct="0">
                <a:spcBef>
                  <a:spcPct val="50000"/>
                </a:spcBef>
                <a:defRPr sz="1000" b="1" i="1">
                  <a:solidFill>
                    <a:srgbClr val="9B6400"/>
                  </a:solidFill>
                  <a:latin typeface="Arial Narrow" pitchFamily="34" charset="0"/>
                  <a:ea typeface="ＭＳ Ｐゴシック" charset="-128"/>
                </a:defRPr>
              </a:lvl4pPr>
              <a:lvl5pPr marL="2057400" indent="-228600" eaLnBrk="0" hangingPunct="0">
                <a:spcBef>
                  <a:spcPct val="50000"/>
                </a:spcBef>
                <a:defRPr sz="1000" b="1" i="1">
                  <a:solidFill>
                    <a:srgbClr val="9B6400"/>
                  </a:solidFill>
                  <a:latin typeface="Arial Narrow" pitchFamily="34" charset="0"/>
                  <a:ea typeface="ＭＳ Ｐゴシック" charset="-128"/>
                </a:defRPr>
              </a:lvl5pPr>
              <a:lvl6pPr marL="25146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6pPr>
              <a:lvl7pPr marL="29718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7pPr>
              <a:lvl8pPr marL="34290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8pPr>
              <a:lvl9pPr marL="38862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9pPr>
            </a:lstStyle>
            <a:p>
              <a:pPr algn="ctr">
                <a:defRPr/>
              </a:pPr>
              <a:r>
                <a:rPr lang="fr-FR" sz="1600" smtClean="0">
                  <a:latin typeface="+mn-lt"/>
                  <a:cs typeface="+mn-cs"/>
                </a:rPr>
                <a:t>SECURITE</a:t>
              </a:r>
            </a:p>
          </p:txBody>
        </p:sp>
        <p:sp>
          <p:nvSpPr>
            <p:cNvPr id="1036" name="Text Box 12"/>
            <p:cNvSpPr txBox="1">
              <a:spLocks noChangeArrowheads="1"/>
            </p:cNvSpPr>
            <p:nvPr/>
          </p:nvSpPr>
          <p:spPr bwMode="auto">
            <a:xfrm>
              <a:off x="6156297" y="3730625"/>
              <a:ext cx="1439891" cy="346075"/>
            </a:xfrm>
            <a:prstGeom prst="rect">
              <a:avLst/>
            </a:prstGeom>
            <a:noFill/>
            <a:ln w="9525">
              <a:solidFill>
                <a:schemeClr val="folHlink"/>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spcBef>
                  <a:spcPct val="50000"/>
                </a:spcBef>
                <a:defRPr sz="1000" b="1" i="1">
                  <a:solidFill>
                    <a:srgbClr val="9B6400"/>
                  </a:solidFill>
                  <a:latin typeface="Arial Narrow" pitchFamily="34" charset="0"/>
                  <a:ea typeface="ＭＳ Ｐゴシック" charset="-128"/>
                </a:defRPr>
              </a:lvl1pPr>
              <a:lvl2pPr marL="742950" indent="-285750" eaLnBrk="0" hangingPunct="0">
                <a:spcBef>
                  <a:spcPct val="50000"/>
                </a:spcBef>
                <a:defRPr sz="1000" b="1" i="1">
                  <a:solidFill>
                    <a:srgbClr val="9B6400"/>
                  </a:solidFill>
                  <a:latin typeface="Arial Narrow" pitchFamily="34" charset="0"/>
                  <a:ea typeface="ＭＳ Ｐゴシック" charset="-128"/>
                </a:defRPr>
              </a:lvl2pPr>
              <a:lvl3pPr marL="1143000" indent="-228600" eaLnBrk="0" hangingPunct="0">
                <a:spcBef>
                  <a:spcPct val="50000"/>
                </a:spcBef>
                <a:defRPr sz="1000" b="1" i="1">
                  <a:solidFill>
                    <a:srgbClr val="9B6400"/>
                  </a:solidFill>
                  <a:latin typeface="Arial Narrow" pitchFamily="34" charset="0"/>
                  <a:ea typeface="ＭＳ Ｐゴシック" charset="-128"/>
                </a:defRPr>
              </a:lvl3pPr>
              <a:lvl4pPr marL="1600200" indent="-228600" eaLnBrk="0" hangingPunct="0">
                <a:spcBef>
                  <a:spcPct val="50000"/>
                </a:spcBef>
                <a:defRPr sz="1000" b="1" i="1">
                  <a:solidFill>
                    <a:srgbClr val="9B6400"/>
                  </a:solidFill>
                  <a:latin typeface="Arial Narrow" pitchFamily="34" charset="0"/>
                  <a:ea typeface="ＭＳ Ｐゴシック" charset="-128"/>
                </a:defRPr>
              </a:lvl4pPr>
              <a:lvl5pPr marL="2057400" indent="-228600" eaLnBrk="0" hangingPunct="0">
                <a:spcBef>
                  <a:spcPct val="50000"/>
                </a:spcBef>
                <a:defRPr sz="1000" b="1" i="1">
                  <a:solidFill>
                    <a:srgbClr val="9B6400"/>
                  </a:solidFill>
                  <a:latin typeface="Arial Narrow" pitchFamily="34" charset="0"/>
                  <a:ea typeface="ＭＳ Ｐゴシック" charset="-128"/>
                </a:defRPr>
              </a:lvl5pPr>
              <a:lvl6pPr marL="25146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6pPr>
              <a:lvl7pPr marL="29718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7pPr>
              <a:lvl8pPr marL="34290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8pPr>
              <a:lvl9pPr marL="38862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9pPr>
            </a:lstStyle>
            <a:p>
              <a:pPr algn="ctr">
                <a:defRPr/>
              </a:pPr>
              <a:r>
                <a:rPr lang="fr-FR" sz="1600" dirty="0" smtClean="0">
                  <a:latin typeface="+mn-lt"/>
                  <a:cs typeface="+mn-cs"/>
                </a:rPr>
                <a:t>DECOUVERTE</a:t>
              </a:r>
            </a:p>
          </p:txBody>
        </p:sp>
        <p:sp>
          <p:nvSpPr>
            <p:cNvPr id="1037" name="Text Box 13"/>
            <p:cNvSpPr txBox="1">
              <a:spLocks noChangeArrowheads="1"/>
            </p:cNvSpPr>
            <p:nvPr/>
          </p:nvSpPr>
          <p:spPr bwMode="auto">
            <a:xfrm>
              <a:off x="3347952" y="4941888"/>
              <a:ext cx="2232070" cy="346075"/>
            </a:xfrm>
            <a:prstGeom prst="rect">
              <a:avLst/>
            </a:prstGeom>
            <a:noFill/>
            <a:ln w="9525">
              <a:solidFill>
                <a:schemeClr val="folHlink"/>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spcBef>
                  <a:spcPct val="50000"/>
                </a:spcBef>
                <a:defRPr sz="1000" b="1" i="1">
                  <a:solidFill>
                    <a:srgbClr val="9B6400"/>
                  </a:solidFill>
                  <a:latin typeface="Arial Narrow" pitchFamily="34" charset="0"/>
                  <a:ea typeface="ＭＳ Ｐゴシック" charset="-128"/>
                </a:defRPr>
              </a:lvl1pPr>
              <a:lvl2pPr marL="742950" indent="-285750" eaLnBrk="0" hangingPunct="0">
                <a:spcBef>
                  <a:spcPct val="50000"/>
                </a:spcBef>
                <a:defRPr sz="1000" b="1" i="1">
                  <a:solidFill>
                    <a:srgbClr val="9B6400"/>
                  </a:solidFill>
                  <a:latin typeface="Arial Narrow" pitchFamily="34" charset="0"/>
                  <a:ea typeface="ＭＳ Ｐゴシック" charset="-128"/>
                </a:defRPr>
              </a:lvl2pPr>
              <a:lvl3pPr marL="1143000" indent="-228600" eaLnBrk="0" hangingPunct="0">
                <a:spcBef>
                  <a:spcPct val="50000"/>
                </a:spcBef>
                <a:defRPr sz="1000" b="1" i="1">
                  <a:solidFill>
                    <a:srgbClr val="9B6400"/>
                  </a:solidFill>
                  <a:latin typeface="Arial Narrow" pitchFamily="34" charset="0"/>
                  <a:ea typeface="ＭＳ Ｐゴシック" charset="-128"/>
                </a:defRPr>
              </a:lvl3pPr>
              <a:lvl4pPr marL="1600200" indent="-228600" eaLnBrk="0" hangingPunct="0">
                <a:spcBef>
                  <a:spcPct val="50000"/>
                </a:spcBef>
                <a:defRPr sz="1000" b="1" i="1">
                  <a:solidFill>
                    <a:srgbClr val="9B6400"/>
                  </a:solidFill>
                  <a:latin typeface="Arial Narrow" pitchFamily="34" charset="0"/>
                  <a:ea typeface="ＭＳ Ｐゴシック" charset="-128"/>
                </a:defRPr>
              </a:lvl4pPr>
              <a:lvl5pPr marL="2057400" indent="-228600" eaLnBrk="0" hangingPunct="0">
                <a:spcBef>
                  <a:spcPct val="50000"/>
                </a:spcBef>
                <a:defRPr sz="1000" b="1" i="1">
                  <a:solidFill>
                    <a:srgbClr val="9B6400"/>
                  </a:solidFill>
                  <a:latin typeface="Arial Narrow" pitchFamily="34" charset="0"/>
                  <a:ea typeface="ＭＳ Ｐゴシック" charset="-128"/>
                </a:defRPr>
              </a:lvl5pPr>
              <a:lvl6pPr marL="25146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6pPr>
              <a:lvl7pPr marL="29718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7pPr>
              <a:lvl8pPr marL="34290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8pPr>
              <a:lvl9pPr marL="3886200" indent="-228600" eaLnBrk="0" fontAlgn="base" hangingPunct="0">
                <a:spcBef>
                  <a:spcPct val="50000"/>
                </a:spcBef>
                <a:spcAft>
                  <a:spcPct val="0"/>
                </a:spcAft>
                <a:defRPr sz="1000" b="1" i="1">
                  <a:solidFill>
                    <a:srgbClr val="9B6400"/>
                  </a:solidFill>
                  <a:latin typeface="Arial Narrow" pitchFamily="34" charset="0"/>
                  <a:ea typeface="ＭＳ Ｐゴシック" charset="-128"/>
                </a:defRPr>
              </a:lvl9pPr>
            </a:lstStyle>
            <a:p>
              <a:pPr algn="ctr">
                <a:defRPr/>
              </a:pPr>
              <a:r>
                <a:rPr lang="fr-FR" sz="1600" dirty="0" smtClean="0">
                  <a:latin typeface="+mn-lt"/>
                  <a:cs typeface="+mn-cs"/>
                </a:rPr>
                <a:t>INTERGENERATIONELLE</a:t>
              </a:r>
            </a:p>
          </p:txBody>
        </p:sp>
      </p:grpSp>
      <p:grpSp>
        <p:nvGrpSpPr>
          <p:cNvPr id="13317" name="Group 3"/>
          <p:cNvGrpSpPr>
            <a:grpSpLocks/>
          </p:cNvGrpSpPr>
          <p:nvPr/>
        </p:nvGrpSpPr>
        <p:grpSpPr bwMode="auto">
          <a:xfrm>
            <a:off x="6875463" y="3716338"/>
            <a:ext cx="1585912" cy="2376487"/>
            <a:chOff x="7344480" y="4221162"/>
            <a:chExt cx="1584833" cy="2376000"/>
          </a:xfrm>
        </p:grpSpPr>
        <p:sp>
          <p:nvSpPr>
            <p:cNvPr id="1038" name="Document"/>
            <p:cNvSpPr>
              <a:spLocks noEditPoints="1" noChangeArrowheads="1"/>
            </p:cNvSpPr>
            <p:nvPr/>
          </p:nvSpPr>
          <p:spPr bwMode="auto">
            <a:xfrm>
              <a:off x="7344480" y="4221162"/>
              <a:ext cx="1548000" cy="2376000"/>
            </a:xfrm>
            <a:custGeom>
              <a:avLst/>
              <a:gdLst>
                <a:gd name="T0" fmla="*/ 50879750 w 21600"/>
                <a:gd name="T1" fmla="*/ 238016680 h 21600"/>
                <a:gd name="T2" fmla="*/ 402050 w 21600"/>
                <a:gd name="T3" fmla="*/ 119371450 h 21600"/>
                <a:gd name="T4" fmla="*/ 50879750 w 21600"/>
                <a:gd name="T5" fmla="*/ 891220 h 21600"/>
                <a:gd name="T6" fmla="*/ 102667588 w 21600"/>
                <a:gd name="T7" fmla="*/ 117203790 h 21600"/>
                <a:gd name="T8" fmla="*/ 50879750 w 21600"/>
                <a:gd name="T9" fmla="*/ 238016680 h 21600"/>
                <a:gd name="T10" fmla="*/ 0 w 21600"/>
                <a:gd name="T11" fmla="*/ 0 h 21600"/>
                <a:gd name="T12" fmla="*/ 102166208 w 21600"/>
                <a:gd name="T13" fmla="*/ 0 h 21600"/>
                <a:gd name="T14" fmla="*/ 102166208 w 21600"/>
                <a:gd name="T15" fmla="*/ 237664570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1"/>
            </a:solidFill>
            <a:ln w="9525">
              <a:solidFill>
                <a:srgbClr val="000000"/>
              </a:solidFill>
              <a:miter lim="800000"/>
              <a:headEnd/>
              <a:tailEnd/>
            </a:ln>
            <a:effectLst>
              <a:outerShdw dist="107763" dir="2700000" algn="ctr" rotWithShape="0">
                <a:srgbClr val="808080"/>
              </a:outerShdw>
            </a:effectLst>
          </p:spPr>
          <p:txBody>
            <a:bodyPr/>
            <a:lstStyle/>
            <a:p>
              <a:endParaRPr lang="fr-FR"/>
            </a:p>
          </p:txBody>
        </p:sp>
        <p:sp>
          <p:nvSpPr>
            <p:cNvPr id="1039" name="Text Box 17"/>
            <p:cNvSpPr txBox="1">
              <a:spLocks noChangeArrowheads="1"/>
            </p:cNvSpPr>
            <p:nvPr/>
          </p:nvSpPr>
          <p:spPr bwMode="auto">
            <a:xfrm>
              <a:off x="7453942" y="4221162"/>
              <a:ext cx="1475371" cy="18458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000" b="1" i="1">
                  <a:solidFill>
                    <a:srgbClr val="9B6400"/>
                  </a:solidFill>
                  <a:latin typeface="Arial Narrow" charset="0"/>
                  <a:ea typeface="ＭＳ Ｐゴシック" charset="0"/>
                  <a:cs typeface="ＭＳ Ｐゴシック" charset="0"/>
                </a:defRPr>
              </a:lvl1pPr>
              <a:lvl2pPr marL="742950" indent="-285750" eaLnBrk="0" hangingPunct="0">
                <a:defRPr sz="1000" b="1" i="1">
                  <a:solidFill>
                    <a:srgbClr val="9B6400"/>
                  </a:solidFill>
                  <a:latin typeface="Arial Narrow" charset="0"/>
                  <a:ea typeface="ＭＳ Ｐゴシック" charset="0"/>
                </a:defRPr>
              </a:lvl2pPr>
              <a:lvl3pPr marL="1143000" indent="-228600" eaLnBrk="0" hangingPunct="0">
                <a:defRPr sz="1000" b="1" i="1">
                  <a:solidFill>
                    <a:srgbClr val="9B6400"/>
                  </a:solidFill>
                  <a:latin typeface="Arial Narrow" charset="0"/>
                  <a:ea typeface="ＭＳ Ｐゴシック" charset="0"/>
                </a:defRPr>
              </a:lvl3pPr>
              <a:lvl4pPr marL="1600200" indent="-228600" eaLnBrk="0" hangingPunct="0">
                <a:defRPr sz="1000" b="1" i="1">
                  <a:solidFill>
                    <a:srgbClr val="9B6400"/>
                  </a:solidFill>
                  <a:latin typeface="Arial Narrow" charset="0"/>
                  <a:ea typeface="ＭＳ Ｐゴシック" charset="0"/>
                </a:defRPr>
              </a:lvl4pPr>
              <a:lvl5pPr marL="2057400" indent="-228600" eaLnBrk="0" hangingPunct="0">
                <a:defRPr sz="1000" b="1" i="1">
                  <a:solidFill>
                    <a:srgbClr val="9B6400"/>
                  </a:solidFill>
                  <a:latin typeface="Arial Narrow" charset="0"/>
                  <a:ea typeface="ＭＳ Ｐゴシック" charset="0"/>
                </a:defRPr>
              </a:lvl5pPr>
              <a:lvl6pPr marL="2514600" indent="-228600" eaLnBrk="0" fontAlgn="base" hangingPunct="0">
                <a:spcBef>
                  <a:spcPct val="0"/>
                </a:spcBef>
                <a:spcAft>
                  <a:spcPct val="0"/>
                </a:spcAft>
                <a:defRPr sz="1000" b="1" i="1">
                  <a:solidFill>
                    <a:srgbClr val="9B6400"/>
                  </a:solidFill>
                  <a:latin typeface="Arial Narrow" charset="0"/>
                  <a:ea typeface="ＭＳ Ｐゴシック" charset="0"/>
                </a:defRPr>
              </a:lvl6pPr>
              <a:lvl7pPr marL="2971800" indent="-228600" eaLnBrk="0" fontAlgn="base" hangingPunct="0">
                <a:spcBef>
                  <a:spcPct val="0"/>
                </a:spcBef>
                <a:spcAft>
                  <a:spcPct val="0"/>
                </a:spcAft>
                <a:defRPr sz="1000" b="1" i="1">
                  <a:solidFill>
                    <a:srgbClr val="9B6400"/>
                  </a:solidFill>
                  <a:latin typeface="Arial Narrow" charset="0"/>
                  <a:ea typeface="ＭＳ Ｐゴシック" charset="0"/>
                </a:defRPr>
              </a:lvl7pPr>
              <a:lvl8pPr marL="3429000" indent="-228600" eaLnBrk="0" fontAlgn="base" hangingPunct="0">
                <a:spcBef>
                  <a:spcPct val="0"/>
                </a:spcBef>
                <a:spcAft>
                  <a:spcPct val="0"/>
                </a:spcAft>
                <a:defRPr sz="1000" b="1" i="1">
                  <a:solidFill>
                    <a:srgbClr val="9B6400"/>
                  </a:solidFill>
                  <a:latin typeface="Arial Narrow" charset="0"/>
                  <a:ea typeface="ＭＳ Ｐゴシック" charset="0"/>
                </a:defRPr>
              </a:lvl8pPr>
              <a:lvl9pPr marL="3886200" indent="-228600" eaLnBrk="0" fontAlgn="base" hangingPunct="0">
                <a:spcBef>
                  <a:spcPct val="0"/>
                </a:spcBef>
                <a:spcAft>
                  <a:spcPct val="0"/>
                </a:spcAft>
                <a:defRPr sz="1000" b="1" i="1">
                  <a:solidFill>
                    <a:srgbClr val="9B6400"/>
                  </a:solidFill>
                  <a:latin typeface="Arial Narrow" charset="0"/>
                  <a:ea typeface="ＭＳ Ｐゴシック" charset="0"/>
                </a:defRPr>
              </a:lvl9pPr>
            </a:lstStyle>
            <a:p>
              <a:pPr algn="ctr">
                <a:spcBef>
                  <a:spcPct val="50000"/>
                </a:spcBef>
              </a:pPr>
              <a:r>
                <a:rPr lang="fr-FR" sz="1200" dirty="0">
                  <a:latin typeface="Tw Cen MT" charset="0"/>
                </a:rPr>
                <a:t>Fausse idée reçue: </a:t>
              </a:r>
            </a:p>
            <a:p>
              <a:pPr algn="ctr">
                <a:spcBef>
                  <a:spcPct val="50000"/>
                </a:spcBef>
              </a:pPr>
              <a:r>
                <a:rPr lang="fr-FR" sz="1200" dirty="0">
                  <a:latin typeface="Tw Cen MT" charset="0"/>
                </a:rPr>
                <a:t>les séniors ne cherchent pas  le repos, en particulier. Ils sont à la retraite et exigent dans le voyage une activité, de la découverte pour sortir de leur quotidien</a:t>
              </a: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Nouvelle présentation">
  <a:themeElements>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fr-FR" sz="1000" b="1" i="1" u="none" strike="noStrike" cap="none" normalizeH="0" baseline="0" smtClean="0">
            <a:ln>
              <a:noFill/>
            </a:ln>
            <a:solidFill>
              <a:srgbClr val="9B6400"/>
            </a:solidFill>
            <a:effectLst/>
            <a:latin typeface="Arial Narrow" pitchFamily="34" charset="0"/>
            <a:ea typeface="ＭＳ Ｐゴシック" pitchFamily="-76" charset="-128"/>
          </a:defRPr>
        </a:defPPr>
      </a:lstStyle>
    </a:spDef>
    <a:ln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fr-FR" sz="1000" b="1" i="1" u="none" strike="noStrike" cap="none" normalizeH="0" baseline="0" smtClean="0">
            <a:ln>
              <a:noFill/>
            </a:ln>
            <a:solidFill>
              <a:srgbClr val="9B6400"/>
            </a:solidFill>
            <a:effectLst/>
            <a:latin typeface="Arial Narrow" pitchFamily="34" charset="0"/>
            <a:ea typeface="ＭＳ Ｐゴシック" pitchFamily="-76" charset="-128"/>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 CdR standard">
  <a:themeElements>
    <a:clrScheme name="@ CdR standar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fr-FR" sz="1000" b="1" i="1" u="none" strike="noStrike" cap="none" normalizeH="0" baseline="0" smtClean="0">
            <a:ln>
              <a:noFill/>
            </a:ln>
            <a:solidFill>
              <a:srgbClr val="9B6400"/>
            </a:solidFill>
            <a:effectLst/>
            <a:latin typeface="Arial Narrow" pitchFamily="34" charset="0"/>
            <a:ea typeface="ＭＳ Ｐゴシック" pitchFamily="-76" charset="-128"/>
          </a:defRPr>
        </a:defPPr>
      </a:lstStyle>
    </a:spDef>
    <a:lnDef>
      <a:spPr bwMode="auto">
        <a:xfrm>
          <a:off x="0" y="0"/>
          <a:ext cx="1" cy="1"/>
        </a:xfrm>
        <a:custGeom>
          <a:avLst/>
          <a:gdLst/>
          <a:ahLst/>
          <a:cxnLst/>
          <a:rect l="0" t="0" r="0" b="0"/>
          <a:pathLst/>
        </a:custGeom>
        <a:solidFill>
          <a:schemeClr val="bg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fr-FR" sz="1000" b="1" i="1" u="none" strike="noStrike" cap="none" normalizeH="0" baseline="0" smtClean="0">
            <a:ln>
              <a:noFill/>
            </a:ln>
            <a:solidFill>
              <a:srgbClr val="9B6400"/>
            </a:solidFill>
            <a:effectLst/>
            <a:latin typeface="Arial Narrow" pitchFamily="34" charset="0"/>
            <a:ea typeface="ＭＳ Ｐゴシック" pitchFamily="-76" charset="-128"/>
          </a:defRPr>
        </a:defPPr>
      </a:lstStyle>
    </a:lnDef>
  </a:objectDefaults>
  <a:extraClrSchemeLst>
    <a:extraClrScheme>
      <a:clrScheme name="@ CdR standa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CdR standar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CdR standar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CdR standar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CdR standar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CdR standar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 CdR standard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 CdR standar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 CdR standar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 CdR standar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 CdR standar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 CdR standar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 Tiger:Applications:Microsoft Office 2004:Modèles:Présentations:Conceptions:@ CdR standard.pot</Template>
  <TotalTime>5078</TotalTime>
  <Words>481</Words>
  <Application>Microsoft Office PowerPoint</Application>
  <PresentationFormat>On-screen Show (4:3)</PresentationFormat>
  <Paragraphs>110</Paragraphs>
  <Slides>10</Slides>
  <Notes>9</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Nouvelle présentation</vt:lpstr>
      <vt:lpstr>@ CdR standard</vt:lpstr>
      <vt:lpstr>Mais qu’est ce qu’un senior ?</vt:lpstr>
      <vt:lpstr>Slide 2</vt:lpstr>
      <vt:lpstr>Mais qu’est ce qu’un senior ?</vt:lpstr>
      <vt:lpstr>Mini-quiz seniors…</vt:lpstr>
      <vt:lpstr>Mini-quiz seniors…</vt:lpstr>
      <vt:lpstr>Mini-quiz seniors…</vt:lpstr>
      <vt:lpstr>Ce qui agace les seniors</vt:lpstr>
      <vt:lpstr>L’offre touristique ciblée Séniors</vt:lpstr>
      <vt:lpstr>L’offre touristique ciblée Séniors</vt:lpstr>
      <vt:lpstr>Le projet Healtour</vt:lpstr>
    </vt:vector>
  </TitlesOfParts>
  <Company>Corrélation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 L</dc:creator>
  <cp:lastModifiedBy>Migration2</cp:lastModifiedBy>
  <cp:revision>213</cp:revision>
  <cp:lastPrinted>2008-09-22T11:33:28Z</cp:lastPrinted>
  <dcterms:created xsi:type="dcterms:W3CDTF">2008-09-03T15:42:56Z</dcterms:created>
  <dcterms:modified xsi:type="dcterms:W3CDTF">2016-06-01T09:37:51Z</dcterms:modified>
</cp:coreProperties>
</file>