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</p:sldMasterIdLst>
  <p:notesMasterIdLst>
    <p:notesMasterId r:id="rId18"/>
  </p:notesMasterIdLst>
  <p:sldIdLst>
    <p:sldId id="257" r:id="rId3"/>
    <p:sldId id="263" r:id="rId4"/>
    <p:sldId id="259" r:id="rId5"/>
    <p:sldId id="258" r:id="rId6"/>
    <p:sldId id="268" r:id="rId7"/>
    <p:sldId id="262" r:id="rId8"/>
    <p:sldId id="269" r:id="rId9"/>
    <p:sldId id="260" r:id="rId10"/>
    <p:sldId id="280" r:id="rId11"/>
    <p:sldId id="281" r:id="rId12"/>
    <p:sldId id="282" r:id="rId13"/>
    <p:sldId id="284" r:id="rId14"/>
    <p:sldId id="287" r:id="rId15"/>
    <p:sldId id="286" r:id="rId16"/>
    <p:sldId id="285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FF"/>
    <a:srgbClr val="000000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38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58BCB3-182F-437C-9D7B-B934D82B9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0"/>
              <a:ext cx="923" cy="431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6" name="Picture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0" y="991"/>
              <a:ext cx="920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15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6" y="2087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6" y="3160"/>
              <a:ext cx="890" cy="916"/>
            </a:xfrm>
            <a:custGeom>
              <a:avLst/>
              <a:gdLst/>
              <a:ahLst/>
              <a:cxnLst>
                <a:cxn ang="0">
                  <a:pos x="307" y="292"/>
                </a:cxn>
                <a:cxn ang="0">
                  <a:pos x="307" y="234"/>
                </a:cxn>
                <a:cxn ang="0">
                  <a:pos x="261" y="159"/>
                </a:cxn>
                <a:cxn ang="0">
                  <a:pos x="247" y="91"/>
                </a:cxn>
                <a:cxn ang="0">
                  <a:pos x="225" y="24"/>
                </a:cxn>
                <a:cxn ang="0">
                  <a:pos x="259" y="21"/>
                </a:cxn>
                <a:cxn ang="0">
                  <a:pos x="298" y="82"/>
                </a:cxn>
                <a:cxn ang="0">
                  <a:pos x="322" y="118"/>
                </a:cxn>
                <a:cxn ang="0">
                  <a:pos x="358" y="180"/>
                </a:cxn>
                <a:cxn ang="0">
                  <a:pos x="406" y="240"/>
                </a:cxn>
                <a:cxn ang="0">
                  <a:pos x="505" y="184"/>
                </a:cxn>
                <a:cxn ang="0">
                  <a:pos x="514" y="118"/>
                </a:cxn>
                <a:cxn ang="0">
                  <a:pos x="552" y="69"/>
                </a:cxn>
                <a:cxn ang="0">
                  <a:pos x="589" y="13"/>
                </a:cxn>
                <a:cxn ang="0">
                  <a:pos x="615" y="16"/>
                </a:cxn>
                <a:cxn ang="0">
                  <a:pos x="600" y="49"/>
                </a:cxn>
                <a:cxn ang="0">
                  <a:pos x="592" y="124"/>
                </a:cxn>
                <a:cxn ang="0">
                  <a:pos x="574" y="186"/>
                </a:cxn>
                <a:cxn ang="0">
                  <a:pos x="568" y="282"/>
                </a:cxn>
                <a:cxn ang="0">
                  <a:pos x="645" y="325"/>
                </a:cxn>
                <a:cxn ang="0">
                  <a:pos x="720" y="277"/>
                </a:cxn>
                <a:cxn ang="0">
                  <a:pos x="816" y="253"/>
                </a:cxn>
                <a:cxn ang="0">
                  <a:pos x="861" y="279"/>
                </a:cxn>
                <a:cxn ang="0">
                  <a:pos x="796" y="324"/>
                </a:cxn>
                <a:cxn ang="0">
                  <a:pos x="735" y="352"/>
                </a:cxn>
                <a:cxn ang="0">
                  <a:pos x="669" y="409"/>
                </a:cxn>
                <a:cxn ang="0">
                  <a:pos x="673" y="510"/>
                </a:cxn>
                <a:cxn ang="0">
                  <a:pos x="751" y="535"/>
                </a:cxn>
                <a:cxn ang="0">
                  <a:pos x="819" y="577"/>
                </a:cxn>
                <a:cxn ang="0">
                  <a:pos x="874" y="606"/>
                </a:cxn>
                <a:cxn ang="0">
                  <a:pos x="867" y="637"/>
                </a:cxn>
                <a:cxn ang="0">
                  <a:pos x="807" y="618"/>
                </a:cxn>
                <a:cxn ang="0">
                  <a:pos x="736" y="592"/>
                </a:cxn>
                <a:cxn ang="0">
                  <a:pos x="615" y="588"/>
                </a:cxn>
                <a:cxn ang="0">
                  <a:pos x="576" y="628"/>
                </a:cxn>
                <a:cxn ang="0">
                  <a:pos x="618" y="723"/>
                </a:cxn>
                <a:cxn ang="0">
                  <a:pos x="640" y="807"/>
                </a:cxn>
                <a:cxn ang="0">
                  <a:pos x="664" y="889"/>
                </a:cxn>
                <a:cxn ang="0">
                  <a:pos x="624" y="870"/>
                </a:cxn>
                <a:cxn ang="0">
                  <a:pos x="568" y="789"/>
                </a:cxn>
                <a:cxn ang="0">
                  <a:pos x="513" y="708"/>
                </a:cxn>
                <a:cxn ang="0">
                  <a:pos x="390" y="730"/>
                </a:cxn>
                <a:cxn ang="0">
                  <a:pos x="339" y="838"/>
                </a:cxn>
                <a:cxn ang="0">
                  <a:pos x="285" y="915"/>
                </a:cxn>
                <a:cxn ang="0">
                  <a:pos x="276" y="867"/>
                </a:cxn>
                <a:cxn ang="0">
                  <a:pos x="298" y="766"/>
                </a:cxn>
                <a:cxn ang="0">
                  <a:pos x="324" y="664"/>
                </a:cxn>
                <a:cxn ang="0">
                  <a:pos x="283" y="583"/>
                </a:cxn>
                <a:cxn ang="0">
                  <a:pos x="201" y="619"/>
                </a:cxn>
                <a:cxn ang="0">
                  <a:pos x="88" y="655"/>
                </a:cxn>
                <a:cxn ang="0">
                  <a:pos x="16" y="655"/>
                </a:cxn>
                <a:cxn ang="0">
                  <a:pos x="94" y="606"/>
                </a:cxn>
                <a:cxn ang="0">
                  <a:pos x="162" y="567"/>
                </a:cxn>
                <a:cxn ang="0">
                  <a:pos x="247" y="504"/>
                </a:cxn>
                <a:cxn ang="0">
                  <a:pos x="190" y="390"/>
                </a:cxn>
                <a:cxn ang="0">
                  <a:pos x="81" y="355"/>
                </a:cxn>
                <a:cxn ang="0">
                  <a:pos x="3" y="307"/>
                </a:cxn>
                <a:cxn ang="0">
                  <a:pos x="39" y="286"/>
                </a:cxn>
                <a:cxn ang="0">
                  <a:pos x="115" y="306"/>
                </a:cxn>
                <a:cxn ang="0">
                  <a:pos x="226" y="327"/>
                </a:cxn>
              </a:cxnLst>
              <a:rect l="0" t="0" r="r" b="b"/>
              <a:pathLst>
                <a:path w="890" h="916">
                  <a:moveTo>
                    <a:pt x="279" y="334"/>
                  </a:moveTo>
                  <a:lnTo>
                    <a:pt x="292" y="312"/>
                  </a:lnTo>
                  <a:lnTo>
                    <a:pt x="307" y="292"/>
                  </a:lnTo>
                  <a:lnTo>
                    <a:pt x="324" y="276"/>
                  </a:lnTo>
                  <a:lnTo>
                    <a:pt x="313" y="255"/>
                  </a:lnTo>
                  <a:lnTo>
                    <a:pt x="307" y="234"/>
                  </a:lnTo>
                  <a:lnTo>
                    <a:pt x="288" y="202"/>
                  </a:lnTo>
                  <a:lnTo>
                    <a:pt x="274" y="181"/>
                  </a:lnTo>
                  <a:lnTo>
                    <a:pt x="261" y="159"/>
                  </a:lnTo>
                  <a:lnTo>
                    <a:pt x="256" y="139"/>
                  </a:lnTo>
                  <a:lnTo>
                    <a:pt x="256" y="118"/>
                  </a:lnTo>
                  <a:lnTo>
                    <a:pt x="247" y="91"/>
                  </a:lnTo>
                  <a:lnTo>
                    <a:pt x="237" y="70"/>
                  </a:lnTo>
                  <a:lnTo>
                    <a:pt x="226" y="46"/>
                  </a:lnTo>
                  <a:lnTo>
                    <a:pt x="225" y="24"/>
                  </a:lnTo>
                  <a:lnTo>
                    <a:pt x="232" y="10"/>
                  </a:lnTo>
                  <a:lnTo>
                    <a:pt x="247" y="9"/>
                  </a:lnTo>
                  <a:lnTo>
                    <a:pt x="259" y="21"/>
                  </a:lnTo>
                  <a:lnTo>
                    <a:pt x="270" y="46"/>
                  </a:lnTo>
                  <a:lnTo>
                    <a:pt x="280" y="61"/>
                  </a:lnTo>
                  <a:lnTo>
                    <a:pt x="298" y="82"/>
                  </a:lnTo>
                  <a:lnTo>
                    <a:pt x="309" y="88"/>
                  </a:lnTo>
                  <a:lnTo>
                    <a:pt x="315" y="99"/>
                  </a:lnTo>
                  <a:lnTo>
                    <a:pt x="322" y="118"/>
                  </a:lnTo>
                  <a:lnTo>
                    <a:pt x="330" y="141"/>
                  </a:lnTo>
                  <a:lnTo>
                    <a:pt x="339" y="160"/>
                  </a:lnTo>
                  <a:lnTo>
                    <a:pt x="358" y="180"/>
                  </a:lnTo>
                  <a:lnTo>
                    <a:pt x="379" y="205"/>
                  </a:lnTo>
                  <a:lnTo>
                    <a:pt x="399" y="225"/>
                  </a:lnTo>
                  <a:lnTo>
                    <a:pt x="406" y="240"/>
                  </a:lnTo>
                  <a:lnTo>
                    <a:pt x="474" y="241"/>
                  </a:lnTo>
                  <a:lnTo>
                    <a:pt x="495" y="208"/>
                  </a:lnTo>
                  <a:lnTo>
                    <a:pt x="505" y="184"/>
                  </a:lnTo>
                  <a:lnTo>
                    <a:pt x="507" y="160"/>
                  </a:lnTo>
                  <a:lnTo>
                    <a:pt x="510" y="141"/>
                  </a:lnTo>
                  <a:lnTo>
                    <a:pt x="514" y="118"/>
                  </a:lnTo>
                  <a:lnTo>
                    <a:pt x="529" y="94"/>
                  </a:lnTo>
                  <a:lnTo>
                    <a:pt x="540" y="85"/>
                  </a:lnTo>
                  <a:lnTo>
                    <a:pt x="552" y="69"/>
                  </a:lnTo>
                  <a:lnTo>
                    <a:pt x="561" y="45"/>
                  </a:lnTo>
                  <a:lnTo>
                    <a:pt x="571" y="27"/>
                  </a:lnTo>
                  <a:lnTo>
                    <a:pt x="589" y="13"/>
                  </a:lnTo>
                  <a:lnTo>
                    <a:pt x="604" y="0"/>
                  </a:lnTo>
                  <a:lnTo>
                    <a:pt x="613" y="6"/>
                  </a:lnTo>
                  <a:lnTo>
                    <a:pt x="615" y="16"/>
                  </a:lnTo>
                  <a:lnTo>
                    <a:pt x="606" y="27"/>
                  </a:lnTo>
                  <a:lnTo>
                    <a:pt x="603" y="34"/>
                  </a:lnTo>
                  <a:lnTo>
                    <a:pt x="600" y="49"/>
                  </a:lnTo>
                  <a:lnTo>
                    <a:pt x="600" y="79"/>
                  </a:lnTo>
                  <a:lnTo>
                    <a:pt x="600" y="103"/>
                  </a:lnTo>
                  <a:lnTo>
                    <a:pt x="592" y="124"/>
                  </a:lnTo>
                  <a:lnTo>
                    <a:pt x="583" y="145"/>
                  </a:lnTo>
                  <a:lnTo>
                    <a:pt x="576" y="162"/>
                  </a:lnTo>
                  <a:lnTo>
                    <a:pt x="574" y="186"/>
                  </a:lnTo>
                  <a:lnTo>
                    <a:pt x="574" y="216"/>
                  </a:lnTo>
                  <a:lnTo>
                    <a:pt x="568" y="244"/>
                  </a:lnTo>
                  <a:lnTo>
                    <a:pt x="568" y="282"/>
                  </a:lnTo>
                  <a:lnTo>
                    <a:pt x="588" y="300"/>
                  </a:lnTo>
                  <a:lnTo>
                    <a:pt x="607" y="325"/>
                  </a:lnTo>
                  <a:lnTo>
                    <a:pt x="645" y="325"/>
                  </a:lnTo>
                  <a:lnTo>
                    <a:pt x="678" y="312"/>
                  </a:lnTo>
                  <a:lnTo>
                    <a:pt x="697" y="292"/>
                  </a:lnTo>
                  <a:lnTo>
                    <a:pt x="720" y="277"/>
                  </a:lnTo>
                  <a:lnTo>
                    <a:pt x="777" y="274"/>
                  </a:lnTo>
                  <a:lnTo>
                    <a:pt x="801" y="265"/>
                  </a:lnTo>
                  <a:lnTo>
                    <a:pt x="816" y="253"/>
                  </a:lnTo>
                  <a:lnTo>
                    <a:pt x="859" y="252"/>
                  </a:lnTo>
                  <a:lnTo>
                    <a:pt x="865" y="265"/>
                  </a:lnTo>
                  <a:lnTo>
                    <a:pt x="861" y="279"/>
                  </a:lnTo>
                  <a:lnTo>
                    <a:pt x="843" y="288"/>
                  </a:lnTo>
                  <a:lnTo>
                    <a:pt x="819" y="300"/>
                  </a:lnTo>
                  <a:lnTo>
                    <a:pt x="796" y="324"/>
                  </a:lnTo>
                  <a:lnTo>
                    <a:pt x="786" y="334"/>
                  </a:lnTo>
                  <a:lnTo>
                    <a:pt x="765" y="343"/>
                  </a:lnTo>
                  <a:lnTo>
                    <a:pt x="735" y="352"/>
                  </a:lnTo>
                  <a:lnTo>
                    <a:pt x="714" y="367"/>
                  </a:lnTo>
                  <a:lnTo>
                    <a:pt x="687" y="390"/>
                  </a:lnTo>
                  <a:lnTo>
                    <a:pt x="669" y="409"/>
                  </a:lnTo>
                  <a:lnTo>
                    <a:pt x="649" y="420"/>
                  </a:lnTo>
                  <a:lnTo>
                    <a:pt x="648" y="481"/>
                  </a:lnTo>
                  <a:lnTo>
                    <a:pt x="673" y="510"/>
                  </a:lnTo>
                  <a:lnTo>
                    <a:pt x="703" y="526"/>
                  </a:lnTo>
                  <a:lnTo>
                    <a:pt x="730" y="531"/>
                  </a:lnTo>
                  <a:lnTo>
                    <a:pt x="751" y="535"/>
                  </a:lnTo>
                  <a:lnTo>
                    <a:pt x="777" y="549"/>
                  </a:lnTo>
                  <a:lnTo>
                    <a:pt x="795" y="567"/>
                  </a:lnTo>
                  <a:lnTo>
                    <a:pt x="819" y="577"/>
                  </a:lnTo>
                  <a:lnTo>
                    <a:pt x="846" y="583"/>
                  </a:lnTo>
                  <a:lnTo>
                    <a:pt x="861" y="592"/>
                  </a:lnTo>
                  <a:lnTo>
                    <a:pt x="874" y="606"/>
                  </a:lnTo>
                  <a:lnTo>
                    <a:pt x="889" y="621"/>
                  </a:lnTo>
                  <a:lnTo>
                    <a:pt x="888" y="634"/>
                  </a:lnTo>
                  <a:lnTo>
                    <a:pt x="867" y="637"/>
                  </a:lnTo>
                  <a:lnTo>
                    <a:pt x="853" y="631"/>
                  </a:lnTo>
                  <a:lnTo>
                    <a:pt x="832" y="618"/>
                  </a:lnTo>
                  <a:lnTo>
                    <a:pt x="807" y="618"/>
                  </a:lnTo>
                  <a:lnTo>
                    <a:pt x="780" y="618"/>
                  </a:lnTo>
                  <a:lnTo>
                    <a:pt x="759" y="615"/>
                  </a:lnTo>
                  <a:lnTo>
                    <a:pt x="736" y="592"/>
                  </a:lnTo>
                  <a:lnTo>
                    <a:pt x="718" y="588"/>
                  </a:lnTo>
                  <a:lnTo>
                    <a:pt x="684" y="588"/>
                  </a:lnTo>
                  <a:lnTo>
                    <a:pt x="615" y="588"/>
                  </a:lnTo>
                  <a:lnTo>
                    <a:pt x="604" y="606"/>
                  </a:lnTo>
                  <a:lnTo>
                    <a:pt x="589" y="621"/>
                  </a:lnTo>
                  <a:lnTo>
                    <a:pt x="576" y="628"/>
                  </a:lnTo>
                  <a:lnTo>
                    <a:pt x="580" y="666"/>
                  </a:lnTo>
                  <a:lnTo>
                    <a:pt x="600" y="702"/>
                  </a:lnTo>
                  <a:lnTo>
                    <a:pt x="618" y="723"/>
                  </a:lnTo>
                  <a:lnTo>
                    <a:pt x="630" y="753"/>
                  </a:lnTo>
                  <a:lnTo>
                    <a:pt x="631" y="787"/>
                  </a:lnTo>
                  <a:lnTo>
                    <a:pt x="640" y="807"/>
                  </a:lnTo>
                  <a:lnTo>
                    <a:pt x="654" y="838"/>
                  </a:lnTo>
                  <a:lnTo>
                    <a:pt x="664" y="862"/>
                  </a:lnTo>
                  <a:lnTo>
                    <a:pt x="664" y="889"/>
                  </a:lnTo>
                  <a:lnTo>
                    <a:pt x="654" y="898"/>
                  </a:lnTo>
                  <a:lnTo>
                    <a:pt x="642" y="898"/>
                  </a:lnTo>
                  <a:lnTo>
                    <a:pt x="624" y="870"/>
                  </a:lnTo>
                  <a:lnTo>
                    <a:pt x="612" y="837"/>
                  </a:lnTo>
                  <a:lnTo>
                    <a:pt x="583" y="808"/>
                  </a:lnTo>
                  <a:lnTo>
                    <a:pt x="568" y="789"/>
                  </a:lnTo>
                  <a:lnTo>
                    <a:pt x="556" y="760"/>
                  </a:lnTo>
                  <a:lnTo>
                    <a:pt x="549" y="738"/>
                  </a:lnTo>
                  <a:lnTo>
                    <a:pt x="513" y="708"/>
                  </a:lnTo>
                  <a:lnTo>
                    <a:pt x="489" y="682"/>
                  </a:lnTo>
                  <a:lnTo>
                    <a:pt x="415" y="684"/>
                  </a:lnTo>
                  <a:lnTo>
                    <a:pt x="390" y="730"/>
                  </a:lnTo>
                  <a:lnTo>
                    <a:pt x="372" y="759"/>
                  </a:lnTo>
                  <a:lnTo>
                    <a:pt x="361" y="798"/>
                  </a:lnTo>
                  <a:lnTo>
                    <a:pt x="339" y="838"/>
                  </a:lnTo>
                  <a:lnTo>
                    <a:pt x="316" y="874"/>
                  </a:lnTo>
                  <a:lnTo>
                    <a:pt x="294" y="907"/>
                  </a:lnTo>
                  <a:lnTo>
                    <a:pt x="285" y="915"/>
                  </a:lnTo>
                  <a:lnTo>
                    <a:pt x="268" y="909"/>
                  </a:lnTo>
                  <a:lnTo>
                    <a:pt x="268" y="894"/>
                  </a:lnTo>
                  <a:lnTo>
                    <a:pt x="276" y="867"/>
                  </a:lnTo>
                  <a:lnTo>
                    <a:pt x="291" y="837"/>
                  </a:lnTo>
                  <a:lnTo>
                    <a:pt x="294" y="790"/>
                  </a:lnTo>
                  <a:lnTo>
                    <a:pt x="298" y="766"/>
                  </a:lnTo>
                  <a:lnTo>
                    <a:pt x="313" y="744"/>
                  </a:lnTo>
                  <a:lnTo>
                    <a:pt x="319" y="699"/>
                  </a:lnTo>
                  <a:lnTo>
                    <a:pt x="324" y="664"/>
                  </a:lnTo>
                  <a:lnTo>
                    <a:pt x="336" y="637"/>
                  </a:lnTo>
                  <a:lnTo>
                    <a:pt x="309" y="609"/>
                  </a:lnTo>
                  <a:lnTo>
                    <a:pt x="283" y="583"/>
                  </a:lnTo>
                  <a:lnTo>
                    <a:pt x="271" y="577"/>
                  </a:lnTo>
                  <a:lnTo>
                    <a:pt x="231" y="601"/>
                  </a:lnTo>
                  <a:lnTo>
                    <a:pt x="201" y="619"/>
                  </a:lnTo>
                  <a:lnTo>
                    <a:pt x="162" y="633"/>
                  </a:lnTo>
                  <a:lnTo>
                    <a:pt x="118" y="640"/>
                  </a:lnTo>
                  <a:lnTo>
                    <a:pt x="88" y="655"/>
                  </a:lnTo>
                  <a:lnTo>
                    <a:pt x="63" y="666"/>
                  </a:lnTo>
                  <a:lnTo>
                    <a:pt x="27" y="666"/>
                  </a:lnTo>
                  <a:lnTo>
                    <a:pt x="16" y="655"/>
                  </a:lnTo>
                  <a:lnTo>
                    <a:pt x="30" y="642"/>
                  </a:lnTo>
                  <a:lnTo>
                    <a:pt x="67" y="628"/>
                  </a:lnTo>
                  <a:lnTo>
                    <a:pt x="94" y="606"/>
                  </a:lnTo>
                  <a:lnTo>
                    <a:pt x="120" y="588"/>
                  </a:lnTo>
                  <a:lnTo>
                    <a:pt x="136" y="576"/>
                  </a:lnTo>
                  <a:lnTo>
                    <a:pt x="162" y="567"/>
                  </a:lnTo>
                  <a:lnTo>
                    <a:pt x="204" y="531"/>
                  </a:lnTo>
                  <a:lnTo>
                    <a:pt x="231" y="510"/>
                  </a:lnTo>
                  <a:lnTo>
                    <a:pt x="247" y="504"/>
                  </a:lnTo>
                  <a:lnTo>
                    <a:pt x="250" y="429"/>
                  </a:lnTo>
                  <a:lnTo>
                    <a:pt x="204" y="396"/>
                  </a:lnTo>
                  <a:lnTo>
                    <a:pt x="190" y="390"/>
                  </a:lnTo>
                  <a:lnTo>
                    <a:pt x="129" y="385"/>
                  </a:lnTo>
                  <a:lnTo>
                    <a:pt x="105" y="369"/>
                  </a:lnTo>
                  <a:lnTo>
                    <a:pt x="81" y="355"/>
                  </a:lnTo>
                  <a:lnTo>
                    <a:pt x="63" y="345"/>
                  </a:lnTo>
                  <a:lnTo>
                    <a:pt x="34" y="339"/>
                  </a:lnTo>
                  <a:lnTo>
                    <a:pt x="3" y="307"/>
                  </a:lnTo>
                  <a:lnTo>
                    <a:pt x="0" y="291"/>
                  </a:lnTo>
                  <a:lnTo>
                    <a:pt x="9" y="285"/>
                  </a:lnTo>
                  <a:lnTo>
                    <a:pt x="39" y="286"/>
                  </a:lnTo>
                  <a:lnTo>
                    <a:pt x="67" y="301"/>
                  </a:lnTo>
                  <a:lnTo>
                    <a:pt x="85" y="304"/>
                  </a:lnTo>
                  <a:lnTo>
                    <a:pt x="115" y="306"/>
                  </a:lnTo>
                  <a:lnTo>
                    <a:pt x="148" y="318"/>
                  </a:lnTo>
                  <a:lnTo>
                    <a:pt x="165" y="324"/>
                  </a:lnTo>
                  <a:lnTo>
                    <a:pt x="226" y="327"/>
                  </a:lnTo>
                  <a:lnTo>
                    <a:pt x="258" y="334"/>
                  </a:lnTo>
                  <a:lnTo>
                    <a:pt x="279" y="334"/>
                  </a:lnTo>
                </a:path>
              </a:pathLst>
            </a:custGeom>
            <a:solidFill>
              <a:schemeClr val="hlink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993" y="1940"/>
              <a:ext cx="4766" cy="119"/>
              <a:chOff x="993" y="1940"/>
              <a:chExt cx="4766" cy="119"/>
            </a:xfrm>
          </p:grpSpPr>
          <p:sp>
            <p:nvSpPr>
              <p:cNvPr id="11" name="Rectangle 9"/>
              <p:cNvSpPr>
                <a:spLocks noChangeArrowheads="1"/>
              </p:cNvSpPr>
              <p:nvPr/>
            </p:nvSpPr>
            <p:spPr bwMode="ltGray">
              <a:xfrm>
                <a:off x="996" y="1947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ltGray">
              <a:xfrm>
                <a:off x="999" y="2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ltGray">
              <a:xfrm>
                <a:off x="999" y="203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Line 12"/>
              <p:cNvSpPr>
                <a:spLocks noChangeShapeType="1"/>
              </p:cNvSpPr>
              <p:nvPr/>
            </p:nvSpPr>
            <p:spPr bwMode="ltGray">
              <a:xfrm>
                <a:off x="999" y="2003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ltGray">
              <a:xfrm>
                <a:off x="999" y="1969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ltGray">
              <a:xfrm>
                <a:off x="993" y="1940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11983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1984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8E371-43F3-44E8-BE03-223B7F89FC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FD3AD-FA40-4FC8-9C41-98FC1089F4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9313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BA11C-BB44-4D79-886F-F9B288ED6A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55C89-A8F9-431A-85D4-BE3F174432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706C1-C662-4B6D-B382-CD1D81DAD2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D78FF-61F2-4A5D-8AEE-DCE08F3297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4B53-6CDB-4B06-BBA8-627198D185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9A84F-3FC3-480F-B72F-7510B1A3A8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D78F-4825-4F90-8B7D-AC1E418900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A573-CB16-4DCF-98D2-A7313A1D63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00674-0104-4235-97C4-F76BBEAA78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C1C7-7FF9-4FD2-9410-8FA47A430E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22252-9596-4235-8AD8-0ED88C21F6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95D7F-6FCD-4579-9024-3105A0C8BB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E2670-562B-4505-B7C6-F132B3737D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598A-F680-4323-878D-8FCE989D3A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C845-800C-4834-8604-717532CBE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AEB73-DB78-46F0-8107-27DB37A9C0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4FADB-3247-492D-ACA1-2D54E79362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6062-9E5C-4600-94C4-F239AB6FDA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8626-2BB8-4D28-81EA-1C383765F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3526B-DDAF-4D50-935F-8A35BCD237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folHlink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0" y="0"/>
              <a:ext cx="926" cy="4319"/>
              <a:chOff x="0" y="0"/>
              <a:chExt cx="926" cy="4319"/>
            </a:xfrm>
          </p:grpSpPr>
          <p:sp>
            <p:nvSpPr>
              <p:cNvPr id="210948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923" cy="4319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pic>
            <p:nvPicPr>
              <p:cNvPr id="2065" name="Picture 5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ltGray">
              <a:xfrm>
                <a:off x="6" y="31"/>
                <a:ext cx="920" cy="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0950" name="Freeform 6"/>
              <p:cNvSpPr>
                <a:spLocks/>
              </p:cNvSpPr>
              <p:nvPr/>
            </p:nvSpPr>
            <p:spPr bwMode="ltGray">
              <a:xfrm>
                <a:off x="6" y="1023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951" name="Freeform 7"/>
              <p:cNvSpPr>
                <a:spLocks/>
              </p:cNvSpPr>
              <p:nvPr/>
            </p:nvSpPr>
            <p:spPr bwMode="ltGray">
              <a:xfrm>
                <a:off x="6" y="2087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952" name="Freeform 8"/>
              <p:cNvSpPr>
                <a:spLocks/>
              </p:cNvSpPr>
              <p:nvPr/>
            </p:nvSpPr>
            <p:spPr bwMode="ltGray">
              <a:xfrm>
                <a:off x="6" y="3160"/>
                <a:ext cx="890" cy="916"/>
              </a:xfrm>
              <a:custGeom>
                <a:avLst/>
                <a:gdLst/>
                <a:ahLst/>
                <a:cxnLst>
                  <a:cxn ang="0">
                    <a:pos x="307" y="292"/>
                  </a:cxn>
                  <a:cxn ang="0">
                    <a:pos x="307" y="234"/>
                  </a:cxn>
                  <a:cxn ang="0">
                    <a:pos x="261" y="159"/>
                  </a:cxn>
                  <a:cxn ang="0">
                    <a:pos x="247" y="91"/>
                  </a:cxn>
                  <a:cxn ang="0">
                    <a:pos x="225" y="24"/>
                  </a:cxn>
                  <a:cxn ang="0">
                    <a:pos x="259" y="21"/>
                  </a:cxn>
                  <a:cxn ang="0">
                    <a:pos x="298" y="82"/>
                  </a:cxn>
                  <a:cxn ang="0">
                    <a:pos x="322" y="118"/>
                  </a:cxn>
                  <a:cxn ang="0">
                    <a:pos x="358" y="180"/>
                  </a:cxn>
                  <a:cxn ang="0">
                    <a:pos x="406" y="240"/>
                  </a:cxn>
                  <a:cxn ang="0">
                    <a:pos x="505" y="184"/>
                  </a:cxn>
                  <a:cxn ang="0">
                    <a:pos x="514" y="118"/>
                  </a:cxn>
                  <a:cxn ang="0">
                    <a:pos x="552" y="69"/>
                  </a:cxn>
                  <a:cxn ang="0">
                    <a:pos x="589" y="13"/>
                  </a:cxn>
                  <a:cxn ang="0">
                    <a:pos x="615" y="16"/>
                  </a:cxn>
                  <a:cxn ang="0">
                    <a:pos x="600" y="49"/>
                  </a:cxn>
                  <a:cxn ang="0">
                    <a:pos x="592" y="124"/>
                  </a:cxn>
                  <a:cxn ang="0">
                    <a:pos x="574" y="186"/>
                  </a:cxn>
                  <a:cxn ang="0">
                    <a:pos x="568" y="282"/>
                  </a:cxn>
                  <a:cxn ang="0">
                    <a:pos x="645" y="325"/>
                  </a:cxn>
                  <a:cxn ang="0">
                    <a:pos x="720" y="277"/>
                  </a:cxn>
                  <a:cxn ang="0">
                    <a:pos x="816" y="253"/>
                  </a:cxn>
                  <a:cxn ang="0">
                    <a:pos x="861" y="279"/>
                  </a:cxn>
                  <a:cxn ang="0">
                    <a:pos x="796" y="324"/>
                  </a:cxn>
                  <a:cxn ang="0">
                    <a:pos x="735" y="352"/>
                  </a:cxn>
                  <a:cxn ang="0">
                    <a:pos x="669" y="409"/>
                  </a:cxn>
                  <a:cxn ang="0">
                    <a:pos x="673" y="510"/>
                  </a:cxn>
                  <a:cxn ang="0">
                    <a:pos x="751" y="535"/>
                  </a:cxn>
                  <a:cxn ang="0">
                    <a:pos x="819" y="577"/>
                  </a:cxn>
                  <a:cxn ang="0">
                    <a:pos x="874" y="606"/>
                  </a:cxn>
                  <a:cxn ang="0">
                    <a:pos x="867" y="637"/>
                  </a:cxn>
                  <a:cxn ang="0">
                    <a:pos x="807" y="618"/>
                  </a:cxn>
                  <a:cxn ang="0">
                    <a:pos x="736" y="592"/>
                  </a:cxn>
                  <a:cxn ang="0">
                    <a:pos x="615" y="588"/>
                  </a:cxn>
                  <a:cxn ang="0">
                    <a:pos x="576" y="628"/>
                  </a:cxn>
                  <a:cxn ang="0">
                    <a:pos x="618" y="723"/>
                  </a:cxn>
                  <a:cxn ang="0">
                    <a:pos x="640" y="807"/>
                  </a:cxn>
                  <a:cxn ang="0">
                    <a:pos x="664" y="889"/>
                  </a:cxn>
                  <a:cxn ang="0">
                    <a:pos x="624" y="870"/>
                  </a:cxn>
                  <a:cxn ang="0">
                    <a:pos x="568" y="789"/>
                  </a:cxn>
                  <a:cxn ang="0">
                    <a:pos x="513" y="708"/>
                  </a:cxn>
                  <a:cxn ang="0">
                    <a:pos x="390" y="730"/>
                  </a:cxn>
                  <a:cxn ang="0">
                    <a:pos x="339" y="838"/>
                  </a:cxn>
                  <a:cxn ang="0">
                    <a:pos x="285" y="915"/>
                  </a:cxn>
                  <a:cxn ang="0">
                    <a:pos x="276" y="867"/>
                  </a:cxn>
                  <a:cxn ang="0">
                    <a:pos x="298" y="766"/>
                  </a:cxn>
                  <a:cxn ang="0">
                    <a:pos x="324" y="664"/>
                  </a:cxn>
                  <a:cxn ang="0">
                    <a:pos x="283" y="583"/>
                  </a:cxn>
                  <a:cxn ang="0">
                    <a:pos x="201" y="619"/>
                  </a:cxn>
                  <a:cxn ang="0">
                    <a:pos x="88" y="655"/>
                  </a:cxn>
                  <a:cxn ang="0">
                    <a:pos x="16" y="655"/>
                  </a:cxn>
                  <a:cxn ang="0">
                    <a:pos x="94" y="606"/>
                  </a:cxn>
                  <a:cxn ang="0">
                    <a:pos x="162" y="567"/>
                  </a:cxn>
                  <a:cxn ang="0">
                    <a:pos x="247" y="504"/>
                  </a:cxn>
                  <a:cxn ang="0">
                    <a:pos x="190" y="390"/>
                  </a:cxn>
                  <a:cxn ang="0">
                    <a:pos x="81" y="355"/>
                  </a:cxn>
                  <a:cxn ang="0">
                    <a:pos x="3" y="307"/>
                  </a:cxn>
                  <a:cxn ang="0">
                    <a:pos x="39" y="286"/>
                  </a:cxn>
                  <a:cxn ang="0">
                    <a:pos x="115" y="306"/>
                  </a:cxn>
                  <a:cxn ang="0">
                    <a:pos x="226" y="327"/>
                  </a:cxn>
                </a:cxnLst>
                <a:rect l="0" t="0" r="r" b="b"/>
                <a:pathLst>
                  <a:path w="890" h="916">
                    <a:moveTo>
                      <a:pt x="279" y="334"/>
                    </a:moveTo>
                    <a:lnTo>
                      <a:pt x="292" y="312"/>
                    </a:lnTo>
                    <a:lnTo>
                      <a:pt x="307" y="292"/>
                    </a:lnTo>
                    <a:lnTo>
                      <a:pt x="324" y="276"/>
                    </a:lnTo>
                    <a:lnTo>
                      <a:pt x="313" y="255"/>
                    </a:lnTo>
                    <a:lnTo>
                      <a:pt x="307" y="234"/>
                    </a:lnTo>
                    <a:lnTo>
                      <a:pt x="288" y="202"/>
                    </a:lnTo>
                    <a:lnTo>
                      <a:pt x="274" y="181"/>
                    </a:lnTo>
                    <a:lnTo>
                      <a:pt x="261" y="159"/>
                    </a:lnTo>
                    <a:lnTo>
                      <a:pt x="256" y="139"/>
                    </a:lnTo>
                    <a:lnTo>
                      <a:pt x="256" y="118"/>
                    </a:lnTo>
                    <a:lnTo>
                      <a:pt x="247" y="91"/>
                    </a:lnTo>
                    <a:lnTo>
                      <a:pt x="237" y="70"/>
                    </a:lnTo>
                    <a:lnTo>
                      <a:pt x="226" y="46"/>
                    </a:lnTo>
                    <a:lnTo>
                      <a:pt x="225" y="24"/>
                    </a:lnTo>
                    <a:lnTo>
                      <a:pt x="232" y="10"/>
                    </a:lnTo>
                    <a:lnTo>
                      <a:pt x="247" y="9"/>
                    </a:lnTo>
                    <a:lnTo>
                      <a:pt x="259" y="21"/>
                    </a:lnTo>
                    <a:lnTo>
                      <a:pt x="270" y="46"/>
                    </a:lnTo>
                    <a:lnTo>
                      <a:pt x="280" y="61"/>
                    </a:lnTo>
                    <a:lnTo>
                      <a:pt x="298" y="82"/>
                    </a:lnTo>
                    <a:lnTo>
                      <a:pt x="309" y="88"/>
                    </a:lnTo>
                    <a:lnTo>
                      <a:pt x="315" y="99"/>
                    </a:lnTo>
                    <a:lnTo>
                      <a:pt x="322" y="118"/>
                    </a:lnTo>
                    <a:lnTo>
                      <a:pt x="330" y="141"/>
                    </a:lnTo>
                    <a:lnTo>
                      <a:pt x="339" y="160"/>
                    </a:lnTo>
                    <a:lnTo>
                      <a:pt x="358" y="180"/>
                    </a:lnTo>
                    <a:lnTo>
                      <a:pt x="379" y="205"/>
                    </a:lnTo>
                    <a:lnTo>
                      <a:pt x="399" y="225"/>
                    </a:lnTo>
                    <a:lnTo>
                      <a:pt x="406" y="240"/>
                    </a:lnTo>
                    <a:lnTo>
                      <a:pt x="474" y="241"/>
                    </a:lnTo>
                    <a:lnTo>
                      <a:pt x="495" y="208"/>
                    </a:lnTo>
                    <a:lnTo>
                      <a:pt x="505" y="184"/>
                    </a:lnTo>
                    <a:lnTo>
                      <a:pt x="507" y="160"/>
                    </a:lnTo>
                    <a:lnTo>
                      <a:pt x="510" y="141"/>
                    </a:lnTo>
                    <a:lnTo>
                      <a:pt x="514" y="118"/>
                    </a:lnTo>
                    <a:lnTo>
                      <a:pt x="529" y="94"/>
                    </a:lnTo>
                    <a:lnTo>
                      <a:pt x="540" y="85"/>
                    </a:lnTo>
                    <a:lnTo>
                      <a:pt x="552" y="69"/>
                    </a:lnTo>
                    <a:lnTo>
                      <a:pt x="561" y="45"/>
                    </a:lnTo>
                    <a:lnTo>
                      <a:pt x="571" y="27"/>
                    </a:lnTo>
                    <a:lnTo>
                      <a:pt x="589" y="13"/>
                    </a:lnTo>
                    <a:lnTo>
                      <a:pt x="604" y="0"/>
                    </a:lnTo>
                    <a:lnTo>
                      <a:pt x="613" y="6"/>
                    </a:lnTo>
                    <a:lnTo>
                      <a:pt x="615" y="16"/>
                    </a:lnTo>
                    <a:lnTo>
                      <a:pt x="606" y="27"/>
                    </a:lnTo>
                    <a:lnTo>
                      <a:pt x="603" y="34"/>
                    </a:lnTo>
                    <a:lnTo>
                      <a:pt x="600" y="49"/>
                    </a:lnTo>
                    <a:lnTo>
                      <a:pt x="600" y="79"/>
                    </a:lnTo>
                    <a:lnTo>
                      <a:pt x="600" y="103"/>
                    </a:lnTo>
                    <a:lnTo>
                      <a:pt x="592" y="124"/>
                    </a:lnTo>
                    <a:lnTo>
                      <a:pt x="583" y="145"/>
                    </a:lnTo>
                    <a:lnTo>
                      <a:pt x="576" y="162"/>
                    </a:lnTo>
                    <a:lnTo>
                      <a:pt x="574" y="186"/>
                    </a:lnTo>
                    <a:lnTo>
                      <a:pt x="574" y="216"/>
                    </a:lnTo>
                    <a:lnTo>
                      <a:pt x="568" y="244"/>
                    </a:lnTo>
                    <a:lnTo>
                      <a:pt x="568" y="282"/>
                    </a:lnTo>
                    <a:lnTo>
                      <a:pt x="588" y="300"/>
                    </a:lnTo>
                    <a:lnTo>
                      <a:pt x="607" y="325"/>
                    </a:lnTo>
                    <a:lnTo>
                      <a:pt x="645" y="325"/>
                    </a:lnTo>
                    <a:lnTo>
                      <a:pt x="678" y="312"/>
                    </a:lnTo>
                    <a:lnTo>
                      <a:pt x="697" y="292"/>
                    </a:lnTo>
                    <a:lnTo>
                      <a:pt x="720" y="277"/>
                    </a:lnTo>
                    <a:lnTo>
                      <a:pt x="777" y="274"/>
                    </a:lnTo>
                    <a:lnTo>
                      <a:pt x="801" y="265"/>
                    </a:lnTo>
                    <a:lnTo>
                      <a:pt x="816" y="253"/>
                    </a:lnTo>
                    <a:lnTo>
                      <a:pt x="859" y="252"/>
                    </a:lnTo>
                    <a:lnTo>
                      <a:pt x="865" y="265"/>
                    </a:lnTo>
                    <a:lnTo>
                      <a:pt x="861" y="279"/>
                    </a:lnTo>
                    <a:lnTo>
                      <a:pt x="843" y="288"/>
                    </a:lnTo>
                    <a:lnTo>
                      <a:pt x="819" y="300"/>
                    </a:lnTo>
                    <a:lnTo>
                      <a:pt x="796" y="324"/>
                    </a:lnTo>
                    <a:lnTo>
                      <a:pt x="786" y="334"/>
                    </a:lnTo>
                    <a:lnTo>
                      <a:pt x="765" y="343"/>
                    </a:lnTo>
                    <a:lnTo>
                      <a:pt x="735" y="352"/>
                    </a:lnTo>
                    <a:lnTo>
                      <a:pt x="714" y="367"/>
                    </a:lnTo>
                    <a:lnTo>
                      <a:pt x="687" y="390"/>
                    </a:lnTo>
                    <a:lnTo>
                      <a:pt x="669" y="409"/>
                    </a:lnTo>
                    <a:lnTo>
                      <a:pt x="649" y="420"/>
                    </a:lnTo>
                    <a:lnTo>
                      <a:pt x="648" y="481"/>
                    </a:lnTo>
                    <a:lnTo>
                      <a:pt x="673" y="510"/>
                    </a:lnTo>
                    <a:lnTo>
                      <a:pt x="703" y="526"/>
                    </a:lnTo>
                    <a:lnTo>
                      <a:pt x="730" y="531"/>
                    </a:lnTo>
                    <a:lnTo>
                      <a:pt x="751" y="535"/>
                    </a:lnTo>
                    <a:lnTo>
                      <a:pt x="777" y="549"/>
                    </a:lnTo>
                    <a:lnTo>
                      <a:pt x="795" y="567"/>
                    </a:lnTo>
                    <a:lnTo>
                      <a:pt x="819" y="577"/>
                    </a:lnTo>
                    <a:lnTo>
                      <a:pt x="846" y="583"/>
                    </a:lnTo>
                    <a:lnTo>
                      <a:pt x="861" y="592"/>
                    </a:lnTo>
                    <a:lnTo>
                      <a:pt x="874" y="606"/>
                    </a:lnTo>
                    <a:lnTo>
                      <a:pt x="889" y="621"/>
                    </a:lnTo>
                    <a:lnTo>
                      <a:pt x="888" y="634"/>
                    </a:lnTo>
                    <a:lnTo>
                      <a:pt x="867" y="637"/>
                    </a:lnTo>
                    <a:lnTo>
                      <a:pt x="853" y="631"/>
                    </a:lnTo>
                    <a:lnTo>
                      <a:pt x="832" y="618"/>
                    </a:lnTo>
                    <a:lnTo>
                      <a:pt x="807" y="618"/>
                    </a:lnTo>
                    <a:lnTo>
                      <a:pt x="780" y="618"/>
                    </a:lnTo>
                    <a:lnTo>
                      <a:pt x="759" y="615"/>
                    </a:lnTo>
                    <a:lnTo>
                      <a:pt x="736" y="592"/>
                    </a:lnTo>
                    <a:lnTo>
                      <a:pt x="718" y="588"/>
                    </a:lnTo>
                    <a:lnTo>
                      <a:pt x="684" y="588"/>
                    </a:lnTo>
                    <a:lnTo>
                      <a:pt x="615" y="588"/>
                    </a:lnTo>
                    <a:lnTo>
                      <a:pt x="604" y="606"/>
                    </a:lnTo>
                    <a:lnTo>
                      <a:pt x="589" y="621"/>
                    </a:lnTo>
                    <a:lnTo>
                      <a:pt x="576" y="628"/>
                    </a:lnTo>
                    <a:lnTo>
                      <a:pt x="580" y="666"/>
                    </a:lnTo>
                    <a:lnTo>
                      <a:pt x="600" y="702"/>
                    </a:lnTo>
                    <a:lnTo>
                      <a:pt x="618" y="723"/>
                    </a:lnTo>
                    <a:lnTo>
                      <a:pt x="630" y="753"/>
                    </a:lnTo>
                    <a:lnTo>
                      <a:pt x="631" y="787"/>
                    </a:lnTo>
                    <a:lnTo>
                      <a:pt x="640" y="807"/>
                    </a:lnTo>
                    <a:lnTo>
                      <a:pt x="654" y="838"/>
                    </a:lnTo>
                    <a:lnTo>
                      <a:pt x="664" y="862"/>
                    </a:lnTo>
                    <a:lnTo>
                      <a:pt x="664" y="889"/>
                    </a:lnTo>
                    <a:lnTo>
                      <a:pt x="654" y="898"/>
                    </a:lnTo>
                    <a:lnTo>
                      <a:pt x="642" y="898"/>
                    </a:lnTo>
                    <a:lnTo>
                      <a:pt x="624" y="870"/>
                    </a:lnTo>
                    <a:lnTo>
                      <a:pt x="612" y="837"/>
                    </a:lnTo>
                    <a:lnTo>
                      <a:pt x="583" y="808"/>
                    </a:lnTo>
                    <a:lnTo>
                      <a:pt x="568" y="789"/>
                    </a:lnTo>
                    <a:lnTo>
                      <a:pt x="556" y="760"/>
                    </a:lnTo>
                    <a:lnTo>
                      <a:pt x="549" y="738"/>
                    </a:lnTo>
                    <a:lnTo>
                      <a:pt x="513" y="708"/>
                    </a:lnTo>
                    <a:lnTo>
                      <a:pt x="489" y="682"/>
                    </a:lnTo>
                    <a:lnTo>
                      <a:pt x="415" y="684"/>
                    </a:lnTo>
                    <a:lnTo>
                      <a:pt x="390" y="730"/>
                    </a:lnTo>
                    <a:lnTo>
                      <a:pt x="372" y="759"/>
                    </a:lnTo>
                    <a:lnTo>
                      <a:pt x="361" y="798"/>
                    </a:lnTo>
                    <a:lnTo>
                      <a:pt x="339" y="838"/>
                    </a:lnTo>
                    <a:lnTo>
                      <a:pt x="316" y="874"/>
                    </a:lnTo>
                    <a:lnTo>
                      <a:pt x="294" y="907"/>
                    </a:lnTo>
                    <a:lnTo>
                      <a:pt x="285" y="915"/>
                    </a:lnTo>
                    <a:lnTo>
                      <a:pt x="268" y="909"/>
                    </a:lnTo>
                    <a:lnTo>
                      <a:pt x="268" y="894"/>
                    </a:lnTo>
                    <a:lnTo>
                      <a:pt x="276" y="867"/>
                    </a:lnTo>
                    <a:lnTo>
                      <a:pt x="291" y="837"/>
                    </a:lnTo>
                    <a:lnTo>
                      <a:pt x="294" y="790"/>
                    </a:lnTo>
                    <a:lnTo>
                      <a:pt x="298" y="766"/>
                    </a:lnTo>
                    <a:lnTo>
                      <a:pt x="313" y="744"/>
                    </a:lnTo>
                    <a:lnTo>
                      <a:pt x="319" y="699"/>
                    </a:lnTo>
                    <a:lnTo>
                      <a:pt x="324" y="664"/>
                    </a:lnTo>
                    <a:lnTo>
                      <a:pt x="336" y="637"/>
                    </a:lnTo>
                    <a:lnTo>
                      <a:pt x="309" y="609"/>
                    </a:lnTo>
                    <a:lnTo>
                      <a:pt x="283" y="583"/>
                    </a:lnTo>
                    <a:lnTo>
                      <a:pt x="271" y="577"/>
                    </a:lnTo>
                    <a:lnTo>
                      <a:pt x="231" y="601"/>
                    </a:lnTo>
                    <a:lnTo>
                      <a:pt x="201" y="619"/>
                    </a:lnTo>
                    <a:lnTo>
                      <a:pt x="162" y="633"/>
                    </a:lnTo>
                    <a:lnTo>
                      <a:pt x="118" y="640"/>
                    </a:lnTo>
                    <a:lnTo>
                      <a:pt x="88" y="655"/>
                    </a:lnTo>
                    <a:lnTo>
                      <a:pt x="63" y="666"/>
                    </a:lnTo>
                    <a:lnTo>
                      <a:pt x="27" y="666"/>
                    </a:lnTo>
                    <a:lnTo>
                      <a:pt x="16" y="655"/>
                    </a:lnTo>
                    <a:lnTo>
                      <a:pt x="30" y="642"/>
                    </a:lnTo>
                    <a:lnTo>
                      <a:pt x="67" y="628"/>
                    </a:lnTo>
                    <a:lnTo>
                      <a:pt x="94" y="606"/>
                    </a:lnTo>
                    <a:lnTo>
                      <a:pt x="120" y="588"/>
                    </a:lnTo>
                    <a:lnTo>
                      <a:pt x="136" y="576"/>
                    </a:lnTo>
                    <a:lnTo>
                      <a:pt x="162" y="567"/>
                    </a:lnTo>
                    <a:lnTo>
                      <a:pt x="204" y="531"/>
                    </a:lnTo>
                    <a:lnTo>
                      <a:pt x="231" y="510"/>
                    </a:lnTo>
                    <a:lnTo>
                      <a:pt x="247" y="504"/>
                    </a:lnTo>
                    <a:lnTo>
                      <a:pt x="250" y="429"/>
                    </a:lnTo>
                    <a:lnTo>
                      <a:pt x="204" y="396"/>
                    </a:lnTo>
                    <a:lnTo>
                      <a:pt x="190" y="390"/>
                    </a:lnTo>
                    <a:lnTo>
                      <a:pt x="129" y="385"/>
                    </a:lnTo>
                    <a:lnTo>
                      <a:pt x="105" y="369"/>
                    </a:lnTo>
                    <a:lnTo>
                      <a:pt x="81" y="355"/>
                    </a:lnTo>
                    <a:lnTo>
                      <a:pt x="63" y="345"/>
                    </a:lnTo>
                    <a:lnTo>
                      <a:pt x="34" y="339"/>
                    </a:lnTo>
                    <a:lnTo>
                      <a:pt x="3" y="307"/>
                    </a:lnTo>
                    <a:lnTo>
                      <a:pt x="0" y="291"/>
                    </a:lnTo>
                    <a:lnTo>
                      <a:pt x="9" y="285"/>
                    </a:lnTo>
                    <a:lnTo>
                      <a:pt x="39" y="286"/>
                    </a:lnTo>
                    <a:lnTo>
                      <a:pt x="67" y="301"/>
                    </a:lnTo>
                    <a:lnTo>
                      <a:pt x="85" y="304"/>
                    </a:lnTo>
                    <a:lnTo>
                      <a:pt x="115" y="306"/>
                    </a:lnTo>
                    <a:lnTo>
                      <a:pt x="148" y="318"/>
                    </a:lnTo>
                    <a:lnTo>
                      <a:pt x="165" y="324"/>
                    </a:lnTo>
                    <a:lnTo>
                      <a:pt x="226" y="327"/>
                    </a:lnTo>
                    <a:lnTo>
                      <a:pt x="258" y="334"/>
                    </a:lnTo>
                    <a:lnTo>
                      <a:pt x="279" y="334"/>
                    </a:lnTo>
                  </a:path>
                </a:pathLst>
              </a:custGeom>
              <a:solidFill>
                <a:schemeClr val="hlink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2057" name="Group 9"/>
            <p:cNvGrpSpPr>
              <a:grpSpLocks/>
            </p:cNvGrpSpPr>
            <p:nvPr/>
          </p:nvGrpSpPr>
          <p:grpSpPr bwMode="auto">
            <a:xfrm>
              <a:off x="993" y="1028"/>
              <a:ext cx="4766" cy="119"/>
              <a:chOff x="993" y="1028"/>
              <a:chExt cx="4766" cy="119"/>
            </a:xfrm>
          </p:grpSpPr>
          <p:sp>
            <p:nvSpPr>
              <p:cNvPr id="210954" name="Rectangle 10"/>
              <p:cNvSpPr>
                <a:spLocks noChangeArrowheads="1"/>
              </p:cNvSpPr>
              <p:nvPr/>
            </p:nvSpPr>
            <p:spPr bwMode="ltGray">
              <a:xfrm>
                <a:off x="996" y="1035"/>
                <a:ext cx="4763" cy="106"/>
              </a:xfrm>
              <a:prstGeom prst="rect">
                <a:avLst/>
              </a:prstGeom>
              <a:gradFill rotWithShape="0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955" name="Line 11"/>
              <p:cNvSpPr>
                <a:spLocks noChangeShapeType="1"/>
              </p:cNvSpPr>
              <p:nvPr/>
            </p:nvSpPr>
            <p:spPr bwMode="ltGray">
              <a:xfrm>
                <a:off x="999" y="1145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956" name="Line 12"/>
              <p:cNvSpPr>
                <a:spLocks noChangeShapeType="1"/>
              </p:cNvSpPr>
              <p:nvPr/>
            </p:nvSpPr>
            <p:spPr bwMode="ltGray">
              <a:xfrm>
                <a:off x="999" y="112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957" name="Line 13"/>
              <p:cNvSpPr>
                <a:spLocks noChangeShapeType="1"/>
              </p:cNvSpPr>
              <p:nvPr/>
            </p:nvSpPr>
            <p:spPr bwMode="ltGray">
              <a:xfrm>
                <a:off x="999" y="1091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958" name="Line 14"/>
              <p:cNvSpPr>
                <a:spLocks noChangeShapeType="1"/>
              </p:cNvSpPr>
              <p:nvPr/>
            </p:nvSpPr>
            <p:spPr bwMode="ltGray">
              <a:xfrm>
                <a:off x="999" y="1057"/>
                <a:ext cx="4760" cy="0"/>
              </a:xfrm>
              <a:prstGeom prst="line">
                <a:avLst/>
              </a:prstGeom>
              <a:noFill/>
              <a:ln w="12700">
                <a:solidFill>
                  <a:srgbClr val="996633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0959" name="Freeform 15"/>
              <p:cNvSpPr>
                <a:spLocks/>
              </p:cNvSpPr>
              <p:nvPr/>
            </p:nvSpPr>
            <p:spPr bwMode="ltGray">
              <a:xfrm>
                <a:off x="993" y="1028"/>
                <a:ext cx="4765" cy="119"/>
              </a:xfrm>
              <a:custGeom>
                <a:avLst/>
                <a:gdLst/>
                <a:ahLst/>
                <a:cxnLst>
                  <a:cxn ang="0">
                    <a:pos x="0" y="118"/>
                  </a:cxn>
                  <a:cxn ang="0">
                    <a:pos x="0" y="0"/>
                  </a:cxn>
                  <a:cxn ang="0">
                    <a:pos x="4764" y="0"/>
                  </a:cxn>
                </a:cxnLst>
                <a:rect l="0" t="0" r="r" b="b"/>
                <a:pathLst>
                  <a:path w="4765" h="119">
                    <a:moveTo>
                      <a:pt x="0" y="118"/>
                    </a:moveTo>
                    <a:lnTo>
                      <a:pt x="0" y="0"/>
                    </a:lnTo>
                    <a:lnTo>
                      <a:pt x="4764" y="0"/>
                    </a:lnTo>
                  </a:path>
                </a:pathLst>
              </a:custGeom>
              <a:noFill/>
              <a:ln w="12700" cap="rnd" cmpd="sng">
                <a:solidFill>
                  <a:srgbClr val="FFCC66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096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589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096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973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096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26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9086DF5-F3BD-4502-A6A6-CB6EADDE4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140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6F6B036-35E5-4F94-93C2-F24951113A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81000" y="0"/>
            <a:ext cx="845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latin typeface="Arial" pitchFamily="34" charset="0"/>
              </a:rPr>
              <a:t>Southport - England’s Classic Resort</a:t>
            </a:r>
          </a:p>
        </p:txBody>
      </p:sp>
      <p:pic>
        <p:nvPicPr>
          <p:cNvPr id="5123" name="Picture 4" descr="PL_3567SeftonMB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</a:t>
            </a:r>
          </a:p>
        </p:txBody>
      </p:sp>
      <p:pic>
        <p:nvPicPr>
          <p:cNvPr id="5125" name="Picture 6" descr="SOUTHPORT_rev-noire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5905500"/>
            <a:ext cx="4191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b="1" i="0" smtClean="0">
                <a:latin typeface="Arial" pitchFamily="34" charset="0"/>
              </a:rPr>
              <a:t>Group Travel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3600" b="1" smtClean="0">
                <a:latin typeface="Arial" pitchFamily="34" charset="0"/>
              </a:rPr>
              <a:t>Who we Work With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Coach / Bus Operators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Group Travel Organisers</a:t>
            </a:r>
          </a:p>
          <a:p>
            <a:pPr eaLnBrk="1" hangingPunct="1"/>
            <a:endParaRPr lang="en-GB" sz="2400" b="1" smtClean="0">
              <a:latin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GB" sz="3600" b="1" smtClean="0">
                <a:latin typeface="Arial" pitchFamily="34" charset="0"/>
              </a:rPr>
              <a:t>Types of Visit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Day Trips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Short Breaks Based in the Region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Short breaks Based in Southport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i="0" smtClean="0">
                <a:latin typeface="Arial" pitchFamily="34" charset="0"/>
              </a:rPr>
              <a:t>What we Offer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b="1" smtClean="0">
                <a:latin typeface="Arial" pitchFamily="34" charset="0"/>
              </a:rPr>
              <a:t>Coach Drop-off Points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Secure Coach Parking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Driver Facilities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Driver Passport Incentive Scheme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Group Discounts to Events and Attractions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Meet &amp; Greet Service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Discount Voucher books for Passengers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Dedicated Travel Trade Officer</a:t>
            </a:r>
          </a:p>
          <a:p>
            <a:pPr eaLnBrk="1" hangingPunct="1"/>
            <a:endParaRPr lang="en-GB" sz="2400" b="1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i="0" smtClean="0">
                <a:latin typeface="Arial" pitchFamily="34" charset="0"/>
              </a:rPr>
              <a:t>Marketing &amp; Promotion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b="1" smtClean="0">
                <a:latin typeface="Arial" pitchFamily="34" charset="0"/>
              </a:rPr>
              <a:t>Trade Shows (Best of Britain &amp; Ireland, Great Days Out, Group Leisure Travel Trade Show, Operator Events)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Travel Trade Newsletter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PR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Advertising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Sales (event tickets, attraction admissions etc.)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Website</a:t>
            </a:r>
          </a:p>
          <a:p>
            <a:pPr eaLnBrk="1" hangingPunct="1"/>
            <a:r>
              <a:rPr lang="en-GB" sz="2400" b="1" smtClean="0">
                <a:latin typeface="Arial" pitchFamily="34" charset="0"/>
              </a:rPr>
              <a:t>Print (including Travel Trade Guide)</a:t>
            </a:r>
          </a:p>
          <a:p>
            <a:pPr eaLnBrk="1" hangingPunct="1">
              <a:buFontTx/>
              <a:buNone/>
            </a:pPr>
            <a:endParaRPr lang="en-GB" sz="2400" b="1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i="0" smtClean="0">
                <a:latin typeface="Arial" pitchFamily="34" charset="0"/>
              </a:rPr>
              <a:t>Industry Recognition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CPT Coach Friendly Status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UK Coach Awards ‘Most Coach Friendly Local Authority’ (Winner 2009 &amp; 2010)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UK Coach Tourism Awards ‘Town or City of the Year’ (Winner 2009, Finalist 2010 &amp; 2011)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CPT North West Annual Dinner Dance held in Southport 2010, 2011 and confirmed for 2012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Coach Hosts won ‘Team of the Year’ for 2010 at Southport Ambassador Awards in March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Winner of IRU Trophy 2011  </a:t>
            </a:r>
          </a:p>
          <a:p>
            <a:pPr eaLnBrk="1" hangingPunct="1">
              <a:lnSpc>
                <a:spcPct val="90000"/>
              </a:lnSpc>
            </a:pPr>
            <a:endParaRPr lang="en-GB" sz="2400" b="1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i="0" smtClean="0">
                <a:latin typeface="Arial" pitchFamily="34" charset="0"/>
              </a:rPr>
              <a:t>Where are we now?</a:t>
            </a:r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1908175" y="2205038"/>
            <a:ext cx="6911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9" name="Text Box 11"/>
          <p:cNvSpPr txBox="1">
            <a:spLocks noChangeArrowheads="1"/>
          </p:cNvSpPr>
          <p:nvPr/>
        </p:nvSpPr>
        <p:spPr bwMode="auto">
          <a:xfrm>
            <a:off x="1619250" y="2133600"/>
            <a:ext cx="7273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1763713" y="2133600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1" name="Text Box 19"/>
          <p:cNvSpPr txBox="1">
            <a:spLocks noChangeArrowheads="1"/>
          </p:cNvSpPr>
          <p:nvPr/>
        </p:nvSpPr>
        <p:spPr bwMode="auto">
          <a:xfrm>
            <a:off x="1763713" y="2133600"/>
            <a:ext cx="7056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>
            <p:ph idx="1"/>
          </p:nvPr>
        </p:nvGraphicFramePr>
        <p:xfrm>
          <a:off x="1547813" y="2609850"/>
          <a:ext cx="7345362" cy="3124200"/>
        </p:xfrm>
        <a:graphic>
          <a:graphicData uri="http://schemas.openxmlformats.org/presentationml/2006/ole">
            <p:oleObj spid="_x0000_s1026" name="Worksheet" r:id="rId3" imgW="5981700" imgH="2305202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i="0" smtClean="0">
                <a:latin typeface="Arial" pitchFamily="34" charset="0"/>
              </a:rPr>
              <a:t>Financial Impact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In 2010 we welcomed 5,252 coaches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On average each brought 40 passengers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That’s 210,080 visitors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smtClean="0">
                <a:latin typeface="Arial" pitchFamily="34" charset="0"/>
              </a:rPr>
              <a:t>Average day spend - £31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b="1" smtClean="0">
                <a:latin typeface="Arial" pitchFamily="34" charset="0"/>
              </a:rPr>
              <a:t>Total Economic Impact for Southport of circa £6,612,480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Way 0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latin typeface="Arial" pitchFamily="34" charset="0"/>
              </a:rPr>
              <a:t>Southport - England’s Classic Resort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4757738"/>
            <a:ext cx="4572000" cy="21002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Why ‘Classic Resort’? 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What is a ‘Classic Resort’?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What has been achieved so far?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What about the future?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lord st 62 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latin typeface="Arial" pitchFamily="34" charset="0"/>
              </a:rPr>
              <a:t>Why ‘Classic Resort’?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229600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Arial" pitchFamily="34" charset="0"/>
              </a:rPr>
              <a:t>Need to respond to changing times!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4210050"/>
            <a:ext cx="6858000" cy="26479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Rising customer expectations</a:t>
            </a:r>
          </a:p>
          <a:p>
            <a:pPr eaLnBrk="0" hangingPunct="0"/>
            <a:r>
              <a:rPr lang="en-GB" sz="2400">
                <a:latin typeface="Arial" pitchFamily="34" charset="0"/>
              </a:rPr>
              <a:t>Holidays taken abroad</a:t>
            </a:r>
          </a:p>
          <a:p>
            <a:pPr eaLnBrk="0" hangingPunct="0"/>
            <a:r>
              <a:rPr lang="en-GB" sz="2400">
                <a:latin typeface="Arial" pitchFamily="34" charset="0"/>
              </a:rPr>
              <a:t>Growth in short breaks</a:t>
            </a:r>
          </a:p>
          <a:p>
            <a:pPr eaLnBrk="0" hangingPunct="0"/>
            <a:r>
              <a:rPr lang="en-GB" sz="2400">
                <a:latin typeface="Arial" pitchFamily="34" charset="0"/>
              </a:rPr>
              <a:t>Shopping as leisure pastime</a:t>
            </a:r>
          </a:p>
          <a:p>
            <a:pPr eaLnBrk="0" hangingPunct="0"/>
            <a:r>
              <a:rPr lang="en-GB" sz="2400">
                <a:latin typeface="Arial" pitchFamily="34" charset="0"/>
              </a:rPr>
              <a:t>Renaissance of Liverpool and Manchester</a:t>
            </a:r>
          </a:p>
          <a:p>
            <a:pPr eaLnBrk="0" hangingPunct="0"/>
            <a:r>
              <a:rPr lang="en-GB" sz="2400">
                <a:latin typeface="Arial" pitchFamily="34" charset="0"/>
              </a:rPr>
              <a:t>Cash rich – time poor</a:t>
            </a:r>
          </a:p>
          <a:p>
            <a:pPr eaLnBrk="0" hangingPunct="0"/>
            <a:r>
              <a:rPr lang="en-GB" sz="2400">
                <a:latin typeface="Arial" pitchFamily="34" charset="0"/>
              </a:rPr>
              <a:t>Increasingly competitive business tourism market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 autoUpdateAnimBg="0"/>
      <p:bldP spid="5125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Marine Lake Sun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latin typeface="Arial" pitchFamily="34" charset="0"/>
              </a:rPr>
              <a:t>What is a ‘Classic Resort’?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57200" y="5303838"/>
            <a:ext cx="8229600" cy="15541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Arial" pitchFamily="34" charset="0"/>
              </a:rPr>
              <a:t>Attractive for its sense of quiet sophistication and its preservation, in a modern way, of the spirit of the traditional seaside resort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outhport beach at sun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678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latin typeface="Arial" pitchFamily="34" charset="0"/>
              </a:rPr>
              <a:t>What is a ‘Classic Resort’?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3297238"/>
            <a:ext cx="5638800" cy="356076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Arial" pitchFamily="34" charset="0"/>
              </a:rPr>
              <a:t>Exemplary respect for architectural and environmental heritage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Pristine built and natural environment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Quality shopping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Quality accommodation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Quality food and beverage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Vibrant and varied cultural programme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_SK58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latin typeface="Arial" pitchFamily="34" charset="0"/>
              </a:rPr>
              <a:t>The Story So Far……..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610600" cy="5794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>
                <a:latin typeface="Arial" pitchFamily="34" charset="0"/>
              </a:rPr>
              <a:t>Over £200 million investment over last decade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04800" y="1905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3189288"/>
            <a:ext cx="5334000" cy="366871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The Vincent Hotel,Ramada Plaza Hotel, 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Formby Hall Golf Resort &amp; Spa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Southport Theatre &amp; Convention Centre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Chapel Street pedestrianisation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Lord Street Gardens / War Memorial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Pier refurbished plus new tram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Promenade - sea defence wall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Ocean Plaza leisure &amp; retail centre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Marine Way Bridge 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Eco Centre </a:t>
            </a:r>
          </a:p>
          <a:p>
            <a:pPr lvl="2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GB">
                <a:latin typeface="Arial" pitchFamily="34" charset="0"/>
              </a:rPr>
              <a:t>Dunes Splash World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 autoUpdateAnimBg="0"/>
      <p:bldP spid="819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GormleyStatu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 b="1">
                <a:latin typeface="Arial" pitchFamily="34" charset="0"/>
              </a:rPr>
              <a:t>……. The Future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4210050"/>
            <a:ext cx="4800600" cy="26479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The Atkinson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Southport Market 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Marine Park Development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Lord Street Retail Quarter</a:t>
            </a:r>
          </a:p>
          <a:p>
            <a:pPr>
              <a:spcBef>
                <a:spcPct val="50000"/>
              </a:spcBef>
            </a:pPr>
            <a:r>
              <a:rPr lang="en-GB" sz="2400">
                <a:latin typeface="Arial" pitchFamily="34" charset="0"/>
              </a:rPr>
              <a:t>Kings Gardens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IMG_28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2362200" cy="1066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>
                <a:latin typeface="Arial" pitchFamily="34" charset="0"/>
              </a:rPr>
              <a:t>Any Questions?</a:t>
            </a:r>
          </a:p>
        </p:txBody>
      </p:sp>
      <p:pic>
        <p:nvPicPr>
          <p:cNvPr id="12292" name="Picture 8" descr="SO_Classic_rev-noire_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i="0" smtClean="0">
                <a:latin typeface="Arial" pitchFamily="34" charset="0"/>
              </a:rPr>
              <a:t>Target Markets / Products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692275" y="2349500"/>
            <a:ext cx="7127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r"/>
                <a:tab pos="2636838" algn="ctr"/>
                <a:tab pos="5273675" algn="r"/>
              </a:tabLst>
            </a:pPr>
            <a:r>
              <a:rPr lang="en-US" sz="3600" b="1">
                <a:latin typeface="Arial" pitchFamily="34" charset="0"/>
              </a:rPr>
              <a:t>Leisure Short Breaks / Daytrips</a:t>
            </a:r>
            <a:r>
              <a:rPr lang="en-GB" sz="3600" b="1">
                <a:latin typeface="Arial" pitchFamily="34" charset="0"/>
              </a:rPr>
              <a:t> </a:t>
            </a:r>
          </a:p>
          <a:p>
            <a:pPr>
              <a:buFontTx/>
              <a:buChar char="•"/>
              <a:tabLst>
                <a:tab pos="457200" algn="r"/>
                <a:tab pos="2636838" algn="ctr"/>
                <a:tab pos="5273675" algn="r"/>
              </a:tabLst>
            </a:pPr>
            <a:r>
              <a:rPr lang="en-GB" sz="2400" b="1">
                <a:latin typeface="Arial" pitchFamily="34" charset="0"/>
              </a:rPr>
              <a:t>Events</a:t>
            </a:r>
          </a:p>
          <a:p>
            <a:pPr>
              <a:buFontTx/>
              <a:buChar char="•"/>
              <a:tabLst>
                <a:tab pos="457200" algn="r"/>
                <a:tab pos="2636838" algn="ctr"/>
                <a:tab pos="5273675" algn="r"/>
              </a:tabLst>
            </a:pPr>
            <a:r>
              <a:rPr lang="en-GB" sz="2400" b="1">
                <a:latin typeface="Arial" pitchFamily="34" charset="0"/>
              </a:rPr>
              <a:t>Shopping / Dining</a:t>
            </a:r>
          </a:p>
          <a:p>
            <a:pPr>
              <a:buFontTx/>
              <a:buChar char="•"/>
              <a:tabLst>
                <a:tab pos="457200" algn="r"/>
                <a:tab pos="2636838" algn="ctr"/>
                <a:tab pos="5273675" algn="r"/>
              </a:tabLst>
            </a:pPr>
            <a:r>
              <a:rPr lang="en-GB" sz="2400" b="1">
                <a:latin typeface="Arial" pitchFamily="34" charset="0"/>
              </a:rPr>
              <a:t>Coast &amp; Countryside</a:t>
            </a:r>
          </a:p>
          <a:p>
            <a:pPr>
              <a:tabLst>
                <a:tab pos="457200" algn="r"/>
                <a:tab pos="2636838" algn="ctr"/>
                <a:tab pos="5273675" algn="r"/>
              </a:tabLst>
            </a:pPr>
            <a:r>
              <a:rPr lang="en-GB" sz="3600" b="1">
                <a:latin typeface="Arial" pitchFamily="34" charset="0"/>
              </a:rPr>
              <a:t>Conferences</a:t>
            </a:r>
          </a:p>
          <a:p>
            <a:pPr>
              <a:tabLst>
                <a:tab pos="457200" algn="r"/>
                <a:tab pos="2636838" algn="ctr"/>
                <a:tab pos="5273675" algn="r"/>
              </a:tabLst>
            </a:pPr>
            <a:r>
              <a:rPr lang="en-GB" sz="3600" b="1">
                <a:latin typeface="Arial" pitchFamily="34" charset="0"/>
              </a:rPr>
              <a:t>Golf</a:t>
            </a:r>
          </a:p>
          <a:p>
            <a:pPr>
              <a:tabLst>
                <a:tab pos="457200" algn="r"/>
                <a:tab pos="2636838" algn="ctr"/>
                <a:tab pos="5273675" algn="r"/>
              </a:tabLst>
            </a:pPr>
            <a:r>
              <a:rPr lang="en-GB" sz="3600" b="1">
                <a:latin typeface="Arial" pitchFamily="34" charset="0"/>
              </a:rPr>
              <a:t>Group travel</a:t>
            </a:r>
            <a:endParaRPr lang="en-US" sz="3600" b="1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nny days design template [1]">
  <a:themeElements>
    <a:clrScheme name="Sunny days design template [1] 1">
      <a:dk1>
        <a:srgbClr val="000000"/>
      </a:dk1>
      <a:lt1>
        <a:srgbClr val="FFCC66"/>
      </a:lt1>
      <a:dk2>
        <a:srgbClr val="996633"/>
      </a:dk2>
      <a:lt2>
        <a:srgbClr val="CC6600"/>
      </a:lt2>
      <a:accent1>
        <a:srgbClr val="FF9933"/>
      </a:accent1>
      <a:accent2>
        <a:srgbClr val="FF5050"/>
      </a:accent2>
      <a:accent3>
        <a:srgbClr val="FFE2B8"/>
      </a:accent3>
      <a:accent4>
        <a:srgbClr val="000000"/>
      </a:accent4>
      <a:accent5>
        <a:srgbClr val="FFCAAD"/>
      </a:accent5>
      <a:accent6>
        <a:srgbClr val="E74848"/>
      </a:accent6>
      <a:hlink>
        <a:srgbClr val="CC9900"/>
      </a:hlink>
      <a:folHlink>
        <a:srgbClr val="CCCCCC"/>
      </a:folHlink>
    </a:clrScheme>
    <a:fontScheme name="Sunny days design template [1]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nny days design template [1] 1">
        <a:dk1>
          <a:srgbClr val="000000"/>
        </a:dk1>
        <a:lt1>
          <a:srgbClr val="FFCC66"/>
        </a:lt1>
        <a:dk2>
          <a:srgbClr val="996633"/>
        </a:dk2>
        <a:lt2>
          <a:srgbClr val="CC6600"/>
        </a:lt2>
        <a:accent1>
          <a:srgbClr val="FF9933"/>
        </a:accent1>
        <a:accent2>
          <a:srgbClr val="FF5050"/>
        </a:accent2>
        <a:accent3>
          <a:srgbClr val="FFE2B8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CC9900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[1] 2">
        <a:dk1>
          <a:srgbClr val="000000"/>
        </a:dk1>
        <a:lt1>
          <a:srgbClr val="FFFFCC"/>
        </a:lt1>
        <a:dk2>
          <a:srgbClr val="996633"/>
        </a:dk2>
        <a:lt2>
          <a:srgbClr val="CC9900"/>
        </a:lt2>
        <a:accent1>
          <a:srgbClr val="FF9933"/>
        </a:accent1>
        <a:accent2>
          <a:srgbClr val="FF5050"/>
        </a:accent2>
        <a:accent3>
          <a:srgbClr val="FFFFE2"/>
        </a:accent3>
        <a:accent4>
          <a:srgbClr val="000000"/>
        </a:accent4>
        <a:accent5>
          <a:srgbClr val="FFCAAD"/>
        </a:accent5>
        <a:accent6>
          <a:srgbClr val="E74848"/>
        </a:accent6>
        <a:hlink>
          <a:srgbClr val="FFCC6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[1]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CBCBCB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ny days design template [1] 4">
        <a:dk1>
          <a:srgbClr val="000000"/>
        </a:dk1>
        <a:lt1>
          <a:srgbClr val="F8F8F8"/>
        </a:lt1>
        <a:dk2>
          <a:srgbClr val="006600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AAB8A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009966"/>
        </a:hlink>
        <a:folHlink>
          <a:srgbClr val="00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design template [1] 5">
        <a:dk1>
          <a:srgbClr val="000000"/>
        </a:dk1>
        <a:lt1>
          <a:srgbClr val="F8F8F8"/>
        </a:lt1>
        <a:dk2>
          <a:srgbClr val="990099"/>
        </a:dk2>
        <a:lt2>
          <a:srgbClr val="FFCC00"/>
        </a:lt2>
        <a:accent1>
          <a:srgbClr val="9999FF"/>
        </a:accent1>
        <a:accent2>
          <a:srgbClr val="6600CC"/>
        </a:accent2>
        <a:accent3>
          <a:srgbClr val="CAAACA"/>
        </a:accent3>
        <a:accent4>
          <a:srgbClr val="D4D4D4"/>
        </a:accent4>
        <a:accent5>
          <a:srgbClr val="CACAFF"/>
        </a:accent5>
        <a:accent6>
          <a:srgbClr val="5C00B9"/>
        </a:accent6>
        <a:hlink>
          <a:srgbClr val="CC00CC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ny days design template [1] 6">
        <a:dk1>
          <a:srgbClr val="000000"/>
        </a:dk1>
        <a:lt1>
          <a:srgbClr val="F8F8F8"/>
        </a:lt1>
        <a:dk2>
          <a:srgbClr val="0000FF"/>
        </a:dk2>
        <a:lt2>
          <a:srgbClr val="FFCC00"/>
        </a:lt2>
        <a:accent1>
          <a:srgbClr val="0099FF"/>
        </a:accent1>
        <a:accent2>
          <a:srgbClr val="CC00CC"/>
        </a:accent2>
        <a:accent3>
          <a:srgbClr val="AAAAFF"/>
        </a:accent3>
        <a:accent4>
          <a:srgbClr val="D4D4D4"/>
        </a:accent4>
        <a:accent5>
          <a:srgbClr val="AACAFF"/>
        </a:accent5>
        <a:accent6>
          <a:srgbClr val="B900B9"/>
        </a:accent6>
        <a:hlink>
          <a:srgbClr val="3333CC"/>
        </a:hlink>
        <a:folHlink>
          <a:srgbClr val="00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Sunny days design template [1]</Template>
  <TotalTime>1229</TotalTime>
  <Words>470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Times New Roman</vt:lpstr>
      <vt:lpstr>Arial</vt:lpstr>
      <vt:lpstr>Monotype Sorts</vt:lpstr>
      <vt:lpstr>Sunny days design template [1]</vt:lpstr>
      <vt:lpstr>Default Design</vt:lpstr>
      <vt:lpstr>Microsoft Office Excel Worksheet</vt:lpstr>
      <vt:lpstr>  </vt:lpstr>
      <vt:lpstr>Slide 2</vt:lpstr>
      <vt:lpstr>Slide 3</vt:lpstr>
      <vt:lpstr>Slide 4</vt:lpstr>
      <vt:lpstr>Slide 5</vt:lpstr>
      <vt:lpstr>Slide 6</vt:lpstr>
      <vt:lpstr>Slide 7</vt:lpstr>
      <vt:lpstr>Slide 8</vt:lpstr>
      <vt:lpstr>Target Markets / Products</vt:lpstr>
      <vt:lpstr>Group Travel</vt:lpstr>
      <vt:lpstr>What we Offer</vt:lpstr>
      <vt:lpstr>Marketing &amp; Promotion</vt:lpstr>
      <vt:lpstr>Industry Recognition</vt:lpstr>
      <vt:lpstr>Where are we now?</vt:lpstr>
      <vt:lpstr>Financial Impact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Sefton MBC</dc:creator>
  <cp:lastModifiedBy>Migration2</cp:lastModifiedBy>
  <cp:revision>56</cp:revision>
  <dcterms:created xsi:type="dcterms:W3CDTF">2008-09-02T13:49:40Z</dcterms:created>
  <dcterms:modified xsi:type="dcterms:W3CDTF">2016-06-01T11:27:35Z</dcterms:modified>
</cp:coreProperties>
</file>