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l-B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75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B97D0A9-9C01-4D3D-9E93-100B11997CA4}" type="datetimeFigureOut">
              <a:rPr lang="nl-BE"/>
              <a:pPr>
                <a:defRPr/>
              </a:pPr>
              <a:t>1/06/2016</a:t>
            </a:fld>
            <a:endParaRPr lang="nl-BE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nl-BE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E517E92-E823-4FF1-ACF7-A78B4C2C8288}" type="slidenum">
              <a:rPr lang="nl-BE"/>
              <a:pPr>
                <a:defRPr/>
              </a:pPr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3B83F-CFA6-48EA-BEB9-50E1A13DEB8E}" type="datetimeFigureOut">
              <a:rPr lang="nl-BE"/>
              <a:pPr>
                <a:defRPr/>
              </a:pPr>
              <a:t>1/06/2016</a:t>
            </a:fld>
            <a:endParaRPr lang="nl-BE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3B43E-D87D-4D45-B5BD-07976437BAB1}" type="slidenum">
              <a:rPr lang="nl-BE"/>
              <a:pPr>
                <a:defRPr/>
              </a:pPr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A5526-FCCE-419A-800F-DBD3A4960507}" type="datetimeFigureOut">
              <a:rPr lang="nl-BE"/>
              <a:pPr>
                <a:defRPr/>
              </a:pPr>
              <a:t>1/06/2016</a:t>
            </a:fld>
            <a:endParaRPr lang="nl-BE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ED45B-265D-47B8-9C07-67CAD28193AA}" type="slidenum">
              <a:rPr lang="nl-BE"/>
              <a:pPr>
                <a:defRPr/>
              </a:pPr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B193D-4CDD-486D-A181-ED1489195654}" type="datetimeFigureOut">
              <a:rPr lang="nl-BE"/>
              <a:pPr>
                <a:defRPr/>
              </a:pPr>
              <a:t>1/06/2016</a:t>
            </a:fld>
            <a:endParaRPr lang="nl-BE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26E25-F5DE-46BD-A226-7EFE4957D248}" type="slidenum">
              <a:rPr lang="nl-BE"/>
              <a:pPr>
                <a:defRPr/>
              </a:pPr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CC5BF7-EFAB-49B3-A5F1-7BF9132E8735}" type="datetimeFigureOut">
              <a:rPr lang="nl-BE"/>
              <a:pPr>
                <a:defRPr/>
              </a:pPr>
              <a:t>1/06/2016</a:t>
            </a:fld>
            <a:endParaRPr lang="nl-B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nl-B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2A4B9D5-AC64-48C4-9B46-EDC7DEBFAB56}" type="slidenum">
              <a:rPr lang="nl-BE"/>
              <a:pPr>
                <a:defRPr/>
              </a:pPr>
              <a:t>‹#›</a:t>
            </a:fld>
            <a:endParaRPr lang="nl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94D678B-DD2E-4F0F-9AF6-F55FAF7CC6D9}" type="datetimeFigureOut">
              <a:rPr lang="nl-BE"/>
              <a:pPr>
                <a:defRPr/>
              </a:pPr>
              <a:t>1/06/2016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E1DDE36-E3B5-485A-A18D-8A713AF6BDFB}" type="slidenum">
              <a:rPr lang="nl-BE"/>
              <a:pPr>
                <a:defRPr/>
              </a:pPr>
              <a:t>‹#›</a:t>
            </a:fld>
            <a:endParaRPr lang="nl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A351357-A284-4992-BD71-A88D04C56F4D}" type="datetimeFigureOut">
              <a:rPr lang="nl-BE"/>
              <a:pPr>
                <a:defRPr/>
              </a:pPr>
              <a:t>1/06/2016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34089E1-2874-490F-83A5-75AD94372A52}" type="slidenum">
              <a:rPr lang="nl-BE"/>
              <a:pPr>
                <a:defRPr/>
              </a:pPr>
              <a:t>‹#›</a:t>
            </a:fld>
            <a:endParaRPr lang="nl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35BCD63-2A15-41D4-BEBE-11617C5F29C5}" type="datetimeFigureOut">
              <a:rPr lang="nl-BE"/>
              <a:pPr>
                <a:defRPr/>
              </a:pPr>
              <a:t>1/06/2016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BC00924-5B0D-4279-8BB8-4ECCC6F5D9B6}" type="slidenum">
              <a:rPr lang="nl-BE"/>
              <a:pPr>
                <a:defRPr/>
              </a:pPr>
              <a:t>‹#›</a:t>
            </a:fld>
            <a:endParaRPr lang="nl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22B89-82D2-4884-93F1-548B6B75B43B}" type="datetimeFigureOut">
              <a:rPr lang="nl-BE"/>
              <a:pPr>
                <a:defRPr/>
              </a:pPr>
              <a:t>1/06/2016</a:t>
            </a:fld>
            <a:endParaRPr lang="nl-BE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F63C7-892B-40AC-ACA6-F53094E6756E}" type="slidenum">
              <a:rPr lang="nl-BE"/>
              <a:pPr>
                <a:defRPr/>
              </a:pPr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77496FD-6472-48C6-B85E-5B3EB30A4BC8}" type="datetimeFigureOut">
              <a:rPr lang="nl-BE"/>
              <a:pPr>
                <a:defRPr/>
              </a:pPr>
              <a:t>1/06/2016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A8C41D2-69C4-45B0-803A-C5B4F60E47D6}" type="slidenum">
              <a:rPr lang="nl-BE"/>
              <a:pPr>
                <a:defRPr/>
              </a:pPr>
              <a:t>‹#›</a:t>
            </a:fld>
            <a:endParaRPr lang="nl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C18EF59-98E3-492C-89A0-369972AE59DC}" type="datetimeFigureOut">
              <a:rPr lang="nl-BE"/>
              <a:pPr>
                <a:defRPr/>
              </a:pPr>
              <a:t>1/06/2016</a:t>
            </a:fld>
            <a:endParaRPr lang="nl-BE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nl-BE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4943E6F-787B-4A54-B1CC-28E7B1D8A480}" type="slidenum">
              <a:rPr lang="nl-BE"/>
              <a:pPr>
                <a:defRPr/>
              </a:pPr>
              <a:t>‹#›</a:t>
            </a:fld>
            <a:endParaRPr lang="nl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C39F81F8-50CD-4577-87FF-1436FB92E241}" type="datetimeFigureOut">
              <a:rPr lang="nl-BE"/>
              <a:pPr>
                <a:defRPr/>
              </a:pPr>
              <a:t>1/06/2016</a:t>
            </a:fld>
            <a:endParaRPr lang="nl-BE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nl-BE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CDDA351D-5D59-41AB-B64C-D5BCBCA3523C}" type="slidenum">
              <a:rPr lang="nl-BE"/>
              <a:pPr>
                <a:defRPr/>
              </a:pPr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Char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Chart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Chart3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1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l-BE" sz="4000" dirty="0" smtClean="0"/>
              <a:t>DE BIJDRAGE VAN DE TOURINGCARSECTOR TOT DE </a:t>
            </a:r>
            <a:r>
              <a:rPr lang="nl-BE" sz="4000" dirty="0" smtClean="0">
                <a:solidFill>
                  <a:srgbClr val="00B050"/>
                </a:solidFill>
              </a:rPr>
              <a:t>VERGROENING</a:t>
            </a:r>
            <a:r>
              <a:rPr lang="nl-BE" sz="4000" dirty="0" smtClean="0"/>
              <a:t> VAN VERVOER EN TOERISME</a:t>
            </a:r>
            <a:endParaRPr lang="nl-BE" sz="4000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2843213" y="5732463"/>
            <a:ext cx="4929187" cy="1125537"/>
          </a:xfrm>
        </p:spPr>
        <p:txBody>
          <a:bodyPr/>
          <a:lstStyle/>
          <a:p>
            <a:pPr marR="0"/>
            <a:r>
              <a:rPr lang="nl-BE" sz="1800" b="1" smtClean="0"/>
              <a:t>ERIK GOETHALS</a:t>
            </a:r>
          </a:p>
          <a:p>
            <a:pPr marR="0"/>
            <a:r>
              <a:rPr lang="nl-BE" sz="1800" b="1" smtClean="0"/>
              <a:t>Federaal Voorzitter Autocar FBAA</a:t>
            </a:r>
          </a:p>
        </p:txBody>
      </p:sp>
      <p:pic>
        <p:nvPicPr>
          <p:cNvPr id="9220" name="Picture 3" descr="logo_fbaa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5589588"/>
            <a:ext cx="1619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4" descr="smart_move_trademark__basic_version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3644900"/>
            <a:ext cx="2233613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Content Placeholder 3"/>
          <p:cNvGraphicFramePr>
            <a:graphicFrameLocks noGrp="1"/>
          </p:cNvGraphicFramePr>
          <p:nvPr>
            <p:ph idx="1"/>
          </p:nvPr>
        </p:nvGraphicFramePr>
        <p:xfrm>
          <a:off x="406400" y="1430338"/>
          <a:ext cx="8331200" cy="4627562"/>
        </p:xfrm>
        <a:graphic>
          <a:graphicData uri="http://schemas.openxmlformats.org/presentationml/2006/ole">
            <p:oleObj spid="_x0000_s10242" r:id="rId3" imgW="8327858" imgH="4627265" progId="Excel.Chart.8">
              <p:embed/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l-BE" dirty="0" err="1" smtClean="0"/>
              <a:t>Brussel-Amsterdam</a:t>
            </a:r>
            <a:r>
              <a:rPr lang="nl-BE" dirty="0" smtClean="0"/>
              <a:t/>
            </a:r>
            <a:br>
              <a:rPr lang="nl-BE" dirty="0" smtClean="0"/>
            </a:br>
            <a:r>
              <a:rPr lang="nl-BE" dirty="0" smtClean="0"/>
              <a:t>primair energieverbruik(MJ/</a:t>
            </a:r>
            <a:r>
              <a:rPr lang="nl-BE" dirty="0" err="1" smtClean="0"/>
              <a:t>pax</a:t>
            </a:r>
            <a:r>
              <a:rPr lang="nl-BE" dirty="0" smtClean="0"/>
              <a:t>)</a:t>
            </a:r>
            <a:endParaRPr lang="nl-BE" dirty="0"/>
          </a:p>
        </p:txBody>
      </p:sp>
      <p:pic>
        <p:nvPicPr>
          <p:cNvPr id="10244" name="Picture 4" descr="logo_fbaa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165850"/>
            <a:ext cx="1476375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5" descr="smart_move_trademark__basic_version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5825" y="115888"/>
            <a:ext cx="1798638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Content Placeholder 3"/>
          <p:cNvGraphicFramePr>
            <a:graphicFrameLocks noGrp="1"/>
          </p:cNvGraphicFramePr>
          <p:nvPr>
            <p:ph idx="1"/>
          </p:nvPr>
        </p:nvGraphicFramePr>
        <p:xfrm>
          <a:off x="406400" y="1430338"/>
          <a:ext cx="8331200" cy="4627562"/>
        </p:xfrm>
        <a:graphic>
          <a:graphicData uri="http://schemas.openxmlformats.org/presentationml/2006/ole">
            <p:oleObj spid="_x0000_s11266" r:id="rId3" imgW="8327858" imgH="4627265" progId="Excel.Chart.8">
              <p:embed/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l-BE" dirty="0" err="1" smtClean="0"/>
              <a:t>Brussel-Amsterdam</a:t>
            </a:r>
            <a:r>
              <a:rPr lang="nl-BE" dirty="0" smtClean="0"/>
              <a:t/>
            </a:r>
            <a:br>
              <a:rPr lang="nl-BE" dirty="0" smtClean="0"/>
            </a:br>
            <a:r>
              <a:rPr lang="nl-BE" dirty="0" smtClean="0"/>
              <a:t>broeikaseffect(kg CO2/</a:t>
            </a:r>
            <a:r>
              <a:rPr lang="nl-BE" dirty="0" err="1" smtClean="0"/>
              <a:t>pax</a:t>
            </a:r>
            <a:r>
              <a:rPr lang="nl-BE" dirty="0" smtClean="0"/>
              <a:t>)</a:t>
            </a:r>
            <a:endParaRPr lang="nl-BE" dirty="0"/>
          </a:p>
        </p:txBody>
      </p:sp>
      <p:pic>
        <p:nvPicPr>
          <p:cNvPr id="11268" name="Picture 4" descr="logo_fbaa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165850"/>
            <a:ext cx="1547813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5" descr="smart_move_trademark__basic_version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488" y="260350"/>
            <a:ext cx="2016125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Content Placeholder 3"/>
          <p:cNvGraphicFramePr>
            <a:graphicFrameLocks noGrp="1"/>
          </p:cNvGraphicFramePr>
          <p:nvPr>
            <p:ph idx="1"/>
          </p:nvPr>
        </p:nvGraphicFramePr>
        <p:xfrm>
          <a:off x="344488" y="1362075"/>
          <a:ext cx="8331200" cy="4627563"/>
        </p:xfrm>
        <a:graphic>
          <a:graphicData uri="http://schemas.openxmlformats.org/presentationml/2006/ole">
            <p:oleObj spid="_x0000_s12290" r:id="rId3" imgW="8327858" imgH="4633362" progId="Excel.Chart.8">
              <p:embed/>
            </p:oleObj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nl-BE" sz="3200" dirty="0" smtClean="0"/>
              <a:t>VERMINDERING VAN DE UITSTOOT VAN DE TOURINGCARS SEDERT 1990(in %)</a:t>
            </a:r>
            <a:endParaRPr lang="nl-BE" sz="3200" dirty="0"/>
          </a:p>
        </p:txBody>
      </p:sp>
      <p:pic>
        <p:nvPicPr>
          <p:cNvPr id="12292" name="Picture 4" descr="logo_fbaa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165850"/>
            <a:ext cx="1476375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5" descr="smart_move_trademark__basic_version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59563" y="5516563"/>
            <a:ext cx="23399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111</TotalTime>
  <Words>30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Lucida Sans Unicode</vt:lpstr>
      <vt:lpstr>Arial</vt:lpstr>
      <vt:lpstr>Wingdings 3</vt:lpstr>
      <vt:lpstr>Verdana</vt:lpstr>
      <vt:lpstr>Wingdings 2</vt:lpstr>
      <vt:lpstr>Calibri</vt:lpstr>
      <vt:lpstr>Concourse</vt:lpstr>
      <vt:lpstr>Microsoft Office Excel Chart</vt:lpstr>
      <vt:lpstr>DE BIJDRAGE VAN DE TOURINGCARSECTOR TOT DE VERGROENING VAN VERVOER EN TOERISME</vt:lpstr>
      <vt:lpstr>Brussel-Amsterdam primair energieverbruik(MJ/pax)</vt:lpstr>
      <vt:lpstr>Brussel-Amsterdam broeikaseffect(kg CO2/pax)</vt:lpstr>
      <vt:lpstr>VERMINDERING VAN DE UITSTOOT VAN DE TOURINGCARS SEDERT 1990(in %)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myves</dc:creator>
  <cp:lastModifiedBy>Migration2</cp:lastModifiedBy>
  <cp:revision>12</cp:revision>
  <dcterms:created xsi:type="dcterms:W3CDTF">2011-10-05T12:50:22Z</dcterms:created>
  <dcterms:modified xsi:type="dcterms:W3CDTF">2016-06-01T11:28:31Z</dcterms:modified>
</cp:coreProperties>
</file>