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2192000" cy="6858000"/>
  <p:notesSz cx="7099300" cy="10234613"/>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558" y="-90"/>
      </p:cViewPr>
      <p:guideLst>
        <p:guide orient="horz" pos="2160"/>
        <p:guide pos="384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3076362" cy="511731"/>
          </a:xfrm>
          <a:prstGeom prst="rect">
            <a:avLst/>
          </a:prstGeom>
          <a:noFill/>
          <a:ln>
            <a:noFill/>
          </a:ln>
        </p:spPr>
        <p:txBody>
          <a:bodyPr lIns="91425" tIns="91425" rIns="91425" bIns="91425" anchor="t" anchorCtr="0"/>
          <a:lstStyle>
            <a:lvl1pPr marL="0" marR="0" lvl="0" indent="0" algn="l" rtl="0">
              <a:spcBef>
                <a:spcPts val="0"/>
              </a:spcBef>
              <a:buNone/>
              <a:defRPr sz="13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4" name="Shape 4"/>
          <p:cNvSpPr txBox="1">
            <a:spLocks noGrp="1"/>
          </p:cNvSpPr>
          <p:nvPr>
            <p:ph type="dt" idx="10"/>
          </p:nvPr>
        </p:nvSpPr>
        <p:spPr>
          <a:xfrm>
            <a:off x="4021294" y="0"/>
            <a:ext cx="3076362" cy="511731"/>
          </a:xfrm>
          <a:prstGeom prst="rect">
            <a:avLst/>
          </a:prstGeom>
          <a:noFill/>
          <a:ln>
            <a:noFill/>
          </a:ln>
        </p:spPr>
        <p:txBody>
          <a:bodyPr lIns="91425" tIns="91425" rIns="91425" bIns="91425" anchor="t" anchorCtr="0"/>
          <a:lstStyle>
            <a:lvl1pPr marL="0" marR="0" lvl="0" indent="0" algn="r" rtl="0">
              <a:spcBef>
                <a:spcPts val="0"/>
              </a:spcBef>
              <a:buNone/>
              <a:defRPr sz="13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 name="Shape 5"/>
          <p:cNvSpPr>
            <a:spLocks noGrp="1" noRot="1" noChangeAspect="1"/>
          </p:cNvSpPr>
          <p:nvPr>
            <p:ph type="sldImg" idx="3"/>
          </p:nvPr>
        </p:nvSpPr>
        <p:spPr>
          <a:xfrm>
            <a:off x="139700" y="768350"/>
            <a:ext cx="6819899" cy="3836987"/>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709929" y="4861441"/>
            <a:ext cx="5679439" cy="4605576"/>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200" b="0" i="0" u="none" strike="noStrike" cap="none">
                <a:solidFill>
                  <a:schemeClr val="dk1"/>
                </a:solidFill>
                <a:latin typeface="Calibri"/>
                <a:ea typeface="Calibri"/>
                <a:cs typeface="Calibri"/>
                <a:sym typeface="Calibri"/>
              </a:defRPr>
            </a:lvl2pPr>
            <a:lvl3pPr marL="914400" marR="0" lvl="2" indent="0" algn="l" rtl="0">
              <a:spcBef>
                <a:spcPts val="0"/>
              </a:spcBef>
              <a:buNone/>
              <a:defRPr sz="1200" b="0" i="0" u="none" strike="noStrike" cap="none">
                <a:solidFill>
                  <a:schemeClr val="dk1"/>
                </a:solidFill>
                <a:latin typeface="Calibri"/>
                <a:ea typeface="Calibri"/>
                <a:cs typeface="Calibri"/>
                <a:sym typeface="Calibri"/>
              </a:defRPr>
            </a:lvl3pPr>
            <a:lvl4pPr marL="1371600" marR="0" lvl="3" indent="0" algn="l" rtl="0">
              <a:spcBef>
                <a:spcPts val="0"/>
              </a:spcBef>
              <a:buNone/>
              <a:defRPr sz="1200" b="0" i="0" u="none" strike="noStrike" cap="none">
                <a:solidFill>
                  <a:schemeClr val="dk1"/>
                </a:solidFill>
                <a:latin typeface="Calibri"/>
                <a:ea typeface="Calibri"/>
                <a:cs typeface="Calibri"/>
                <a:sym typeface="Calibri"/>
              </a:defRPr>
            </a:lvl4pPr>
            <a:lvl5pPr marL="1828800" marR="0" lvl="4" indent="0" algn="l" rtl="0">
              <a:spcBef>
                <a:spcPts val="0"/>
              </a:spcBef>
              <a:buNone/>
              <a:defRPr sz="1200" b="0" i="0" u="none" strike="noStrike" cap="none">
                <a:solidFill>
                  <a:schemeClr val="dk1"/>
                </a:solidFill>
                <a:latin typeface="Calibri"/>
                <a:ea typeface="Calibri"/>
                <a:cs typeface="Calibri"/>
                <a:sym typeface="Calibri"/>
              </a:defRPr>
            </a:lvl5pPr>
            <a:lvl6pPr marL="2286000" marR="0" lvl="5" indent="0" algn="l" rtl="0">
              <a:spcBef>
                <a:spcPts val="0"/>
              </a:spcBef>
              <a:buNone/>
              <a:defRPr sz="1200" b="0" i="0" u="none" strike="noStrike" cap="none">
                <a:solidFill>
                  <a:schemeClr val="dk1"/>
                </a:solidFill>
                <a:latin typeface="Calibri"/>
                <a:ea typeface="Calibri"/>
                <a:cs typeface="Calibri"/>
                <a:sym typeface="Calibri"/>
              </a:defRPr>
            </a:lvl6pPr>
            <a:lvl7pPr marL="2743200" marR="0" lvl="6" indent="0" algn="l" rtl="0">
              <a:spcBef>
                <a:spcPts val="0"/>
              </a:spcBef>
              <a:buNone/>
              <a:defRPr sz="1200" b="0" i="0" u="none" strike="noStrike" cap="none">
                <a:solidFill>
                  <a:schemeClr val="dk1"/>
                </a:solidFill>
                <a:latin typeface="Calibri"/>
                <a:ea typeface="Calibri"/>
                <a:cs typeface="Calibri"/>
                <a:sym typeface="Calibri"/>
              </a:defRPr>
            </a:lvl7pPr>
            <a:lvl8pPr marL="3200400" marR="0" lvl="7" indent="0" algn="l" rtl="0">
              <a:spcBef>
                <a:spcPts val="0"/>
              </a:spcBef>
              <a:buNone/>
              <a:defRPr sz="1200" b="0" i="0" u="none" strike="noStrike" cap="none">
                <a:solidFill>
                  <a:schemeClr val="dk1"/>
                </a:solidFill>
                <a:latin typeface="Calibri"/>
                <a:ea typeface="Calibri"/>
                <a:cs typeface="Calibri"/>
                <a:sym typeface="Calibri"/>
              </a:defRPr>
            </a:lvl8pPr>
            <a:lvl9pPr marL="3657600" marR="0" lvl="8" indent="0" algn="l" rtl="0">
              <a:spcBef>
                <a:spcPts val="0"/>
              </a:spcBef>
              <a:buNone/>
              <a:defRPr sz="1200" b="0" i="0" u="none" strike="noStrike" cap="none">
                <a:solidFill>
                  <a:schemeClr val="dk1"/>
                </a:solidFill>
                <a:latin typeface="Calibri"/>
                <a:ea typeface="Calibri"/>
                <a:cs typeface="Calibri"/>
                <a:sym typeface="Calibri"/>
              </a:defRPr>
            </a:lvl9pPr>
          </a:lstStyle>
          <a:p>
            <a:endParaRPr/>
          </a:p>
        </p:txBody>
      </p:sp>
      <p:sp>
        <p:nvSpPr>
          <p:cNvPr id="7" name="Shape 7"/>
          <p:cNvSpPr txBox="1">
            <a:spLocks noGrp="1"/>
          </p:cNvSpPr>
          <p:nvPr>
            <p:ph type="ftr" idx="11"/>
          </p:nvPr>
        </p:nvSpPr>
        <p:spPr>
          <a:xfrm>
            <a:off x="0" y="9721106"/>
            <a:ext cx="3076362" cy="511731"/>
          </a:xfrm>
          <a:prstGeom prst="rect">
            <a:avLst/>
          </a:prstGeom>
          <a:noFill/>
          <a:ln>
            <a:noFill/>
          </a:ln>
        </p:spPr>
        <p:txBody>
          <a:bodyPr lIns="91425" tIns="91425" rIns="91425" bIns="91425" anchor="b" anchorCtr="0"/>
          <a:lstStyle>
            <a:lvl1pPr marL="0" marR="0" lvl="0" indent="0" algn="l" rtl="0">
              <a:spcBef>
                <a:spcPts val="0"/>
              </a:spcBef>
              <a:buNone/>
              <a:defRPr sz="13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sldNum" idx="12"/>
          </p:nvPr>
        </p:nvSpPr>
        <p:spPr>
          <a:xfrm>
            <a:off x="4021294" y="9721106"/>
            <a:ext cx="3076362" cy="511731"/>
          </a:xfrm>
          <a:prstGeom prst="rect">
            <a:avLst/>
          </a:prstGeom>
          <a:noFill/>
          <a:ln>
            <a:noFill/>
          </a:ln>
        </p:spPr>
        <p:txBody>
          <a:bodyPr lIns="99025" tIns="49500" rIns="99025" bIns="49500" anchor="b" anchorCtr="0">
            <a:noAutofit/>
          </a:bodyPr>
          <a:lstStyle/>
          <a:p>
            <a:pPr marL="0" marR="0" lvl="0" indent="0" algn="r" rtl="0">
              <a:spcBef>
                <a:spcPts val="0"/>
              </a:spcBef>
              <a:buSzPct val="25000"/>
              <a:buNone/>
            </a:pPr>
            <a:fld id="{00000000-1234-1234-1234-123412341234}" type="slidenum">
              <a:rPr lang="en-US" sz="1300" b="0" i="0" u="none" strike="noStrike" cap="none">
                <a:solidFill>
                  <a:schemeClr val="dk1"/>
                </a:solidFill>
                <a:latin typeface="Calibri"/>
                <a:ea typeface="Calibri"/>
                <a:cs typeface="Calibri"/>
                <a:sym typeface="Calibri"/>
              </a:rPr>
              <a:pPr marL="0" marR="0" lvl="0" indent="0" algn="r" rtl="0">
                <a:spcBef>
                  <a:spcPts val="0"/>
                </a:spcBef>
                <a:buSzPct val="25000"/>
                <a:buNone/>
              </a:pPr>
              <a:t>‹#›</a:t>
            </a:fld>
            <a:endParaRPr lang="en-US" sz="13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Shape 85"/>
          <p:cNvSpPr>
            <a:spLocks noGrp="1" noRot="1" noChangeAspect="1"/>
          </p:cNvSpPr>
          <p:nvPr>
            <p:ph type="sldImg" idx="2"/>
          </p:nvPr>
        </p:nvSpPr>
        <p:spPr>
          <a:xfrm>
            <a:off x="139700" y="768350"/>
            <a:ext cx="6819899" cy="3836987"/>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86" name="Shape 86"/>
          <p:cNvSpPr txBox="1">
            <a:spLocks noGrp="1"/>
          </p:cNvSpPr>
          <p:nvPr>
            <p:ph type="body" idx="1"/>
          </p:nvPr>
        </p:nvSpPr>
        <p:spPr>
          <a:xfrm>
            <a:off x="709929" y="4861441"/>
            <a:ext cx="5679439" cy="4605576"/>
          </a:xfrm>
          <a:prstGeom prst="rect">
            <a:avLst/>
          </a:prstGeom>
          <a:noFill/>
          <a:ln>
            <a:noFill/>
          </a:ln>
        </p:spPr>
        <p:txBody>
          <a:bodyPr lIns="99025" tIns="49500" rIns="99025" bIns="49500" anchor="t" anchorCtr="0">
            <a:noAutofit/>
          </a:bodyPr>
          <a:lstStyle/>
          <a:p>
            <a:pPr marL="0" marR="0" lvl="0" indent="0" algn="l" rtl="0">
              <a:spcBef>
                <a:spcPts val="0"/>
              </a:spcBef>
              <a:buSzPct val="25000"/>
              <a:buNone/>
            </a:pPr>
            <a:endParaRPr sz="1200" b="0" i="0" u="none" strike="noStrike" cap="none">
              <a:solidFill>
                <a:schemeClr val="dk1"/>
              </a:solidFill>
              <a:latin typeface="Calibri"/>
              <a:ea typeface="Calibri"/>
              <a:cs typeface="Calibri"/>
              <a:sym typeface="Calibri"/>
            </a:endParaRPr>
          </a:p>
        </p:txBody>
      </p:sp>
      <p:sp>
        <p:nvSpPr>
          <p:cNvPr id="87" name="Shape 87"/>
          <p:cNvSpPr txBox="1">
            <a:spLocks noGrp="1"/>
          </p:cNvSpPr>
          <p:nvPr>
            <p:ph type="sldNum" idx="12"/>
          </p:nvPr>
        </p:nvSpPr>
        <p:spPr>
          <a:xfrm>
            <a:off x="4021294" y="9721106"/>
            <a:ext cx="3076362" cy="511731"/>
          </a:xfrm>
          <a:prstGeom prst="rect">
            <a:avLst/>
          </a:prstGeom>
          <a:noFill/>
          <a:ln>
            <a:noFill/>
          </a:ln>
        </p:spPr>
        <p:txBody>
          <a:bodyPr lIns="99025" tIns="49500" rIns="99025" bIns="49500" anchor="b" anchorCtr="0">
            <a:noAutofit/>
          </a:bodyPr>
          <a:lstStyle/>
          <a:p>
            <a:pPr marL="0" marR="0" lvl="0" indent="0" algn="r" rtl="0">
              <a:spcBef>
                <a:spcPts val="0"/>
              </a:spcBef>
              <a:buSzPct val="25000"/>
              <a:buNone/>
            </a:pPr>
            <a:fld id="{00000000-1234-1234-1234-123412341234}" type="slidenum">
              <a:rPr lang="en-US" sz="1300" b="0" i="0" u="none" strike="noStrike" cap="none">
                <a:solidFill>
                  <a:schemeClr val="dk1"/>
                </a:solidFill>
                <a:latin typeface="Calibri"/>
                <a:ea typeface="Calibri"/>
                <a:cs typeface="Calibri"/>
                <a:sym typeface="Calibri"/>
              </a:rPr>
              <a:pPr marL="0" marR="0" lvl="0" indent="0" algn="r" rtl="0">
                <a:spcBef>
                  <a:spcPts val="0"/>
                </a:spcBef>
                <a:buSzPct val="25000"/>
                <a:buNone/>
              </a:pPr>
              <a:t>1</a:t>
            </a:fld>
            <a:endParaRPr lang="en-US" sz="13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Shape 94"/>
          <p:cNvSpPr>
            <a:spLocks noGrp="1" noRot="1" noChangeAspect="1"/>
          </p:cNvSpPr>
          <p:nvPr>
            <p:ph type="sldImg" idx="2"/>
          </p:nvPr>
        </p:nvSpPr>
        <p:spPr>
          <a:xfrm>
            <a:off x="139700" y="768350"/>
            <a:ext cx="6819900" cy="3836988"/>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95" name="Shape 95"/>
          <p:cNvSpPr txBox="1">
            <a:spLocks noGrp="1"/>
          </p:cNvSpPr>
          <p:nvPr>
            <p:ph type="body" idx="1"/>
          </p:nvPr>
        </p:nvSpPr>
        <p:spPr>
          <a:xfrm>
            <a:off x="709929" y="4861441"/>
            <a:ext cx="5679439" cy="4605576"/>
          </a:xfrm>
          <a:prstGeom prst="rect">
            <a:avLst/>
          </a:prstGeom>
          <a:noFill/>
          <a:ln>
            <a:noFill/>
          </a:ln>
        </p:spPr>
        <p:txBody>
          <a:bodyPr lIns="99025" tIns="49500" rIns="99025" bIns="49500" anchor="t" anchorCtr="0">
            <a:noAutofit/>
          </a:bodyPr>
          <a:lstStyle/>
          <a:p>
            <a:pPr marL="0" marR="0" lvl="0" indent="0" algn="l" rtl="0">
              <a:spcBef>
                <a:spcPts val="0"/>
              </a:spcBef>
              <a:buSzPct val="25000"/>
              <a:buNone/>
            </a:pPr>
            <a:endParaRPr sz="1200" b="0" i="0" u="none" strike="noStrike" cap="none">
              <a:solidFill>
                <a:schemeClr val="dk1"/>
              </a:solidFill>
              <a:latin typeface="Calibri"/>
              <a:ea typeface="Calibri"/>
              <a:cs typeface="Calibri"/>
              <a:sym typeface="Calibri"/>
            </a:endParaRPr>
          </a:p>
        </p:txBody>
      </p:sp>
      <p:sp>
        <p:nvSpPr>
          <p:cNvPr id="96" name="Shape 96"/>
          <p:cNvSpPr txBox="1">
            <a:spLocks noGrp="1"/>
          </p:cNvSpPr>
          <p:nvPr>
            <p:ph type="sldNum" idx="12"/>
          </p:nvPr>
        </p:nvSpPr>
        <p:spPr>
          <a:xfrm>
            <a:off x="4021294" y="9721106"/>
            <a:ext cx="3076362" cy="511731"/>
          </a:xfrm>
          <a:prstGeom prst="rect">
            <a:avLst/>
          </a:prstGeom>
          <a:noFill/>
          <a:ln>
            <a:noFill/>
          </a:ln>
        </p:spPr>
        <p:txBody>
          <a:bodyPr lIns="99025" tIns="49500" rIns="99025" bIns="49500" anchor="b" anchorCtr="0">
            <a:noAutofit/>
          </a:bodyPr>
          <a:lstStyle/>
          <a:p>
            <a:pPr marL="0" marR="0" lvl="0" indent="0" algn="r" rtl="0">
              <a:spcBef>
                <a:spcPts val="0"/>
              </a:spcBef>
              <a:buSzPct val="25000"/>
              <a:buNone/>
            </a:pPr>
            <a:fld id="{00000000-1234-1234-1234-123412341234}" type="slidenum">
              <a:rPr lang="en-US" sz="1300">
                <a:solidFill>
                  <a:schemeClr val="dk1"/>
                </a:solidFill>
                <a:latin typeface="Calibri"/>
                <a:ea typeface="Calibri"/>
                <a:cs typeface="Calibri"/>
                <a:sym typeface="Calibri"/>
              </a:rPr>
              <a:pPr marL="0" marR="0" lvl="0" indent="0" algn="r" rtl="0">
                <a:spcBef>
                  <a:spcPts val="0"/>
                </a:spcBef>
                <a:buSzPct val="25000"/>
                <a:buNone/>
              </a:pPr>
              <a:t>2</a:t>
            </a:fld>
            <a:endParaRPr lang="en-US" sz="1300">
              <a:solidFill>
                <a:schemeClr val="dk1"/>
              </a:solidFill>
              <a:latin typeface="Calibri"/>
              <a:ea typeface="Calibri"/>
              <a:cs typeface="Calibri"/>
              <a:sym typeface="Calibri"/>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Shape 123"/>
          <p:cNvSpPr>
            <a:spLocks noGrp="1" noRot="1" noChangeAspect="1"/>
          </p:cNvSpPr>
          <p:nvPr>
            <p:ph type="sldImg" idx="2"/>
          </p:nvPr>
        </p:nvSpPr>
        <p:spPr>
          <a:xfrm>
            <a:off x="139700" y="768350"/>
            <a:ext cx="6819900" cy="3836988"/>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124" name="Shape 124"/>
          <p:cNvSpPr txBox="1">
            <a:spLocks noGrp="1"/>
          </p:cNvSpPr>
          <p:nvPr>
            <p:ph type="body" idx="1"/>
          </p:nvPr>
        </p:nvSpPr>
        <p:spPr>
          <a:xfrm>
            <a:off x="709929" y="4861441"/>
            <a:ext cx="5679439" cy="4605576"/>
          </a:xfrm>
          <a:prstGeom prst="rect">
            <a:avLst/>
          </a:prstGeom>
          <a:noFill/>
          <a:ln>
            <a:noFill/>
          </a:ln>
        </p:spPr>
        <p:txBody>
          <a:bodyPr lIns="99025" tIns="49500" rIns="99025" bIns="49500" anchor="t" anchorCtr="0">
            <a:noAutofit/>
          </a:bodyPr>
          <a:lstStyle/>
          <a:p>
            <a:pPr marL="0" marR="0" lvl="0" indent="0" algn="l" rtl="0">
              <a:spcBef>
                <a:spcPts val="0"/>
              </a:spcBef>
              <a:buSzPct val="25000"/>
              <a:buNone/>
            </a:pPr>
            <a:endParaRPr sz="1200" b="0" i="0" u="none" strike="noStrike" cap="none">
              <a:solidFill>
                <a:schemeClr val="dk1"/>
              </a:solidFill>
              <a:latin typeface="Calibri"/>
              <a:ea typeface="Calibri"/>
              <a:cs typeface="Calibri"/>
              <a:sym typeface="Calibri"/>
            </a:endParaRPr>
          </a:p>
        </p:txBody>
      </p:sp>
      <p:sp>
        <p:nvSpPr>
          <p:cNvPr id="125" name="Shape 125"/>
          <p:cNvSpPr txBox="1">
            <a:spLocks noGrp="1"/>
          </p:cNvSpPr>
          <p:nvPr>
            <p:ph type="sldNum" idx="12"/>
          </p:nvPr>
        </p:nvSpPr>
        <p:spPr>
          <a:xfrm>
            <a:off x="4021294" y="9721106"/>
            <a:ext cx="3076362" cy="511731"/>
          </a:xfrm>
          <a:prstGeom prst="rect">
            <a:avLst/>
          </a:prstGeom>
          <a:noFill/>
          <a:ln>
            <a:noFill/>
          </a:ln>
        </p:spPr>
        <p:txBody>
          <a:bodyPr lIns="99025" tIns="49500" rIns="99025" bIns="49500" anchor="b" anchorCtr="0">
            <a:noAutofit/>
          </a:bodyPr>
          <a:lstStyle/>
          <a:p>
            <a:pPr marL="0" marR="0" lvl="0" indent="0" algn="r" rtl="0">
              <a:spcBef>
                <a:spcPts val="0"/>
              </a:spcBef>
              <a:buSzPct val="25000"/>
              <a:buNone/>
            </a:pPr>
            <a:fld id="{00000000-1234-1234-1234-123412341234}" type="slidenum">
              <a:rPr lang="en-US" sz="1300">
                <a:solidFill>
                  <a:schemeClr val="dk1"/>
                </a:solidFill>
                <a:latin typeface="Calibri"/>
                <a:ea typeface="Calibri"/>
                <a:cs typeface="Calibri"/>
                <a:sym typeface="Calibri"/>
              </a:rPr>
              <a:pPr marL="0" marR="0" lvl="0" indent="0" algn="r" rtl="0">
                <a:spcBef>
                  <a:spcPts val="0"/>
                </a:spcBef>
                <a:buSzPct val="25000"/>
                <a:buNone/>
              </a:pPr>
              <a:t>3</a:t>
            </a:fld>
            <a:endParaRPr lang="en-US" sz="1300">
              <a:solidFill>
                <a:schemeClr val="dk1"/>
              </a:solidFill>
              <a:latin typeface="Calibri"/>
              <a:ea typeface="Calibri"/>
              <a:cs typeface="Calibri"/>
              <a:sym typeface="Calibri"/>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Shape 168"/>
          <p:cNvSpPr>
            <a:spLocks noGrp="1" noRot="1" noChangeAspect="1"/>
          </p:cNvSpPr>
          <p:nvPr>
            <p:ph type="sldImg" idx="2"/>
          </p:nvPr>
        </p:nvSpPr>
        <p:spPr>
          <a:xfrm>
            <a:off x="139700" y="768350"/>
            <a:ext cx="6819900" cy="3837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169" name="Shape 169"/>
          <p:cNvSpPr txBox="1">
            <a:spLocks noGrp="1"/>
          </p:cNvSpPr>
          <p:nvPr>
            <p:ph type="body" idx="1"/>
          </p:nvPr>
        </p:nvSpPr>
        <p:spPr>
          <a:xfrm>
            <a:off x="709929" y="4861441"/>
            <a:ext cx="5679300" cy="4605600"/>
          </a:xfrm>
          <a:prstGeom prst="rect">
            <a:avLst/>
          </a:prstGeom>
          <a:noFill/>
          <a:ln>
            <a:noFill/>
          </a:ln>
        </p:spPr>
        <p:txBody>
          <a:bodyPr lIns="99025" tIns="49500" rIns="99025" bIns="49500" anchor="t" anchorCtr="0">
            <a:noAutofit/>
          </a:bodyPr>
          <a:lstStyle/>
          <a:p>
            <a:pPr marL="0" marR="0" lvl="0" indent="0" algn="l" rtl="0">
              <a:spcBef>
                <a:spcPts val="0"/>
              </a:spcBef>
              <a:buSzPct val="25000"/>
              <a:buNone/>
            </a:pPr>
            <a:endParaRPr sz="1200" b="0" i="0" u="none" strike="noStrike" cap="none">
              <a:solidFill>
                <a:schemeClr val="dk1"/>
              </a:solidFill>
              <a:latin typeface="Calibri"/>
              <a:ea typeface="Calibri"/>
              <a:cs typeface="Calibri"/>
              <a:sym typeface="Calibri"/>
            </a:endParaRPr>
          </a:p>
        </p:txBody>
      </p:sp>
      <p:sp>
        <p:nvSpPr>
          <p:cNvPr id="170" name="Shape 170"/>
          <p:cNvSpPr txBox="1">
            <a:spLocks noGrp="1"/>
          </p:cNvSpPr>
          <p:nvPr>
            <p:ph type="sldNum" idx="12"/>
          </p:nvPr>
        </p:nvSpPr>
        <p:spPr>
          <a:xfrm>
            <a:off x="4021294" y="9721106"/>
            <a:ext cx="3076500" cy="511800"/>
          </a:xfrm>
          <a:prstGeom prst="rect">
            <a:avLst/>
          </a:prstGeom>
          <a:noFill/>
          <a:ln>
            <a:noFill/>
          </a:ln>
        </p:spPr>
        <p:txBody>
          <a:bodyPr lIns="99025" tIns="49500" rIns="99025" bIns="49500" anchor="b" anchorCtr="0">
            <a:noAutofit/>
          </a:bodyPr>
          <a:lstStyle/>
          <a:p>
            <a:pPr marL="0" marR="0" lvl="0" indent="0" algn="r" rtl="0">
              <a:spcBef>
                <a:spcPts val="0"/>
              </a:spcBef>
              <a:buSzPct val="25000"/>
              <a:buNone/>
            </a:pPr>
            <a:fld id="{00000000-1234-1234-1234-123412341234}" type="slidenum">
              <a:rPr lang="en-US" sz="1300">
                <a:solidFill>
                  <a:schemeClr val="dk1"/>
                </a:solidFill>
                <a:latin typeface="Calibri"/>
                <a:ea typeface="Calibri"/>
                <a:cs typeface="Calibri"/>
                <a:sym typeface="Calibri"/>
              </a:rPr>
              <a:pPr marL="0" marR="0" lvl="0" indent="0" algn="r" rtl="0">
                <a:spcBef>
                  <a:spcPts val="0"/>
                </a:spcBef>
                <a:buSzPct val="25000"/>
                <a:buNone/>
              </a:pPr>
              <a:t>4</a:t>
            </a:fld>
            <a:endParaRPr lang="en-US" sz="1300">
              <a:solidFill>
                <a:schemeClr val="dk1"/>
              </a:solidFill>
              <a:latin typeface="Calibri"/>
              <a:ea typeface="Calibri"/>
              <a:cs typeface="Calibri"/>
              <a:sym typeface="Calibri"/>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Shape 208"/>
          <p:cNvSpPr>
            <a:spLocks noGrp="1" noRot="1" noChangeAspect="1"/>
          </p:cNvSpPr>
          <p:nvPr>
            <p:ph type="sldImg" idx="2"/>
          </p:nvPr>
        </p:nvSpPr>
        <p:spPr>
          <a:xfrm>
            <a:off x="139700" y="768350"/>
            <a:ext cx="6819900" cy="3837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9" name="Shape 209"/>
          <p:cNvSpPr txBox="1">
            <a:spLocks noGrp="1"/>
          </p:cNvSpPr>
          <p:nvPr>
            <p:ph type="body" idx="1"/>
          </p:nvPr>
        </p:nvSpPr>
        <p:spPr>
          <a:xfrm>
            <a:off x="709929" y="4861441"/>
            <a:ext cx="5679300" cy="4605600"/>
          </a:xfrm>
          <a:prstGeom prst="rect">
            <a:avLst/>
          </a:prstGeom>
          <a:noFill/>
          <a:ln>
            <a:noFill/>
          </a:ln>
        </p:spPr>
        <p:txBody>
          <a:bodyPr lIns="99025" tIns="49500" rIns="99025" bIns="49500" anchor="t" anchorCtr="0">
            <a:noAutofit/>
          </a:bodyPr>
          <a:lstStyle/>
          <a:p>
            <a:pPr marL="0" marR="0" lvl="0" indent="0" algn="l" rtl="0">
              <a:spcBef>
                <a:spcPts val="0"/>
              </a:spcBef>
              <a:buSzPct val="25000"/>
              <a:buNone/>
            </a:pPr>
            <a:endParaRPr sz="1200" b="0" i="0" u="none" strike="noStrike" cap="none">
              <a:solidFill>
                <a:schemeClr val="dk1"/>
              </a:solidFill>
              <a:latin typeface="Calibri"/>
              <a:ea typeface="Calibri"/>
              <a:cs typeface="Calibri"/>
              <a:sym typeface="Calibri"/>
            </a:endParaRPr>
          </a:p>
        </p:txBody>
      </p:sp>
      <p:sp>
        <p:nvSpPr>
          <p:cNvPr id="210" name="Shape 210"/>
          <p:cNvSpPr txBox="1">
            <a:spLocks noGrp="1"/>
          </p:cNvSpPr>
          <p:nvPr>
            <p:ph type="sldNum" idx="12"/>
          </p:nvPr>
        </p:nvSpPr>
        <p:spPr>
          <a:xfrm>
            <a:off x="4021294" y="9721106"/>
            <a:ext cx="3076500" cy="511800"/>
          </a:xfrm>
          <a:prstGeom prst="rect">
            <a:avLst/>
          </a:prstGeom>
          <a:noFill/>
          <a:ln>
            <a:noFill/>
          </a:ln>
        </p:spPr>
        <p:txBody>
          <a:bodyPr lIns="99025" tIns="49500" rIns="99025" bIns="49500" anchor="b" anchorCtr="0">
            <a:noAutofit/>
          </a:bodyPr>
          <a:lstStyle/>
          <a:p>
            <a:pPr marL="0" marR="0" lvl="0" indent="0" algn="r" rtl="0">
              <a:spcBef>
                <a:spcPts val="0"/>
              </a:spcBef>
              <a:buSzPct val="25000"/>
              <a:buNone/>
            </a:pPr>
            <a:fld id="{00000000-1234-1234-1234-123412341234}" type="slidenum">
              <a:rPr lang="en-US" sz="1300">
                <a:solidFill>
                  <a:schemeClr val="dk1"/>
                </a:solidFill>
                <a:latin typeface="Calibri"/>
                <a:ea typeface="Calibri"/>
                <a:cs typeface="Calibri"/>
                <a:sym typeface="Calibri"/>
              </a:rPr>
              <a:pPr marL="0" marR="0" lvl="0" indent="0" algn="r" rtl="0">
                <a:spcBef>
                  <a:spcPts val="0"/>
                </a:spcBef>
                <a:buSzPct val="25000"/>
                <a:buNone/>
              </a:pPr>
              <a:t>5</a:t>
            </a:fld>
            <a:endParaRPr lang="en-US" sz="1300">
              <a:solidFill>
                <a:schemeClr val="dk1"/>
              </a:solidFill>
              <a:latin typeface="Calibri"/>
              <a:ea typeface="Calibri"/>
              <a:cs typeface="Calibri"/>
              <a:sym typeface="Calibri"/>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1"/>
        <p:cNvGrpSpPr/>
        <p:nvPr/>
      </p:nvGrpSpPr>
      <p:grpSpPr>
        <a:xfrm>
          <a:off x="0" y="0"/>
          <a:ext cx="0" cy="0"/>
          <a:chOff x="0" y="0"/>
          <a:chExt cx="0" cy="0"/>
        </a:xfrm>
      </p:grpSpPr>
      <p:sp>
        <p:nvSpPr>
          <p:cNvPr id="252" name="Shape 252"/>
          <p:cNvSpPr>
            <a:spLocks noGrp="1" noRot="1" noChangeAspect="1"/>
          </p:cNvSpPr>
          <p:nvPr>
            <p:ph type="sldImg" idx="2"/>
          </p:nvPr>
        </p:nvSpPr>
        <p:spPr>
          <a:xfrm>
            <a:off x="139700" y="768350"/>
            <a:ext cx="6819900" cy="3836988"/>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53" name="Shape 253"/>
          <p:cNvSpPr txBox="1">
            <a:spLocks noGrp="1"/>
          </p:cNvSpPr>
          <p:nvPr>
            <p:ph type="body" idx="1"/>
          </p:nvPr>
        </p:nvSpPr>
        <p:spPr>
          <a:xfrm>
            <a:off x="709929" y="4861441"/>
            <a:ext cx="5679439" cy="4605576"/>
          </a:xfrm>
          <a:prstGeom prst="rect">
            <a:avLst/>
          </a:prstGeom>
          <a:noFill/>
          <a:ln>
            <a:noFill/>
          </a:ln>
        </p:spPr>
        <p:txBody>
          <a:bodyPr lIns="99025" tIns="49500" rIns="99025" bIns="49500" anchor="t" anchorCtr="0">
            <a:noAutofit/>
          </a:bodyPr>
          <a:lstStyle/>
          <a:p>
            <a:pPr marL="0" marR="0" lvl="0" indent="0" algn="l" rtl="0">
              <a:spcBef>
                <a:spcPts val="0"/>
              </a:spcBef>
              <a:buSzPct val="25000"/>
              <a:buNone/>
            </a:pPr>
            <a:endParaRPr sz="1200" b="0" i="0" u="none" strike="noStrike" cap="none">
              <a:solidFill>
                <a:schemeClr val="dk1"/>
              </a:solidFill>
              <a:latin typeface="Calibri"/>
              <a:ea typeface="Calibri"/>
              <a:cs typeface="Calibri"/>
              <a:sym typeface="Calibri"/>
            </a:endParaRPr>
          </a:p>
        </p:txBody>
      </p:sp>
      <p:sp>
        <p:nvSpPr>
          <p:cNvPr id="254" name="Shape 254"/>
          <p:cNvSpPr txBox="1">
            <a:spLocks noGrp="1"/>
          </p:cNvSpPr>
          <p:nvPr>
            <p:ph type="sldNum" idx="12"/>
          </p:nvPr>
        </p:nvSpPr>
        <p:spPr>
          <a:xfrm>
            <a:off x="4021294" y="9721106"/>
            <a:ext cx="3076362" cy="511731"/>
          </a:xfrm>
          <a:prstGeom prst="rect">
            <a:avLst/>
          </a:prstGeom>
          <a:noFill/>
          <a:ln>
            <a:noFill/>
          </a:ln>
        </p:spPr>
        <p:txBody>
          <a:bodyPr lIns="99025" tIns="49500" rIns="99025" bIns="49500" anchor="b" anchorCtr="0">
            <a:noAutofit/>
          </a:bodyPr>
          <a:lstStyle/>
          <a:p>
            <a:pPr marL="0" marR="0" lvl="0" indent="0" algn="r" rtl="0">
              <a:spcBef>
                <a:spcPts val="0"/>
              </a:spcBef>
              <a:buSzPct val="25000"/>
              <a:buNone/>
            </a:pPr>
            <a:fld id="{00000000-1234-1234-1234-123412341234}" type="slidenum">
              <a:rPr lang="en-US" sz="1300">
                <a:solidFill>
                  <a:schemeClr val="dk1"/>
                </a:solidFill>
                <a:latin typeface="Calibri"/>
                <a:ea typeface="Calibri"/>
                <a:cs typeface="Calibri"/>
                <a:sym typeface="Calibri"/>
              </a:rPr>
              <a:pPr marL="0" marR="0" lvl="0" indent="0" algn="r" rtl="0">
                <a:spcBef>
                  <a:spcPts val="0"/>
                </a:spcBef>
                <a:buSzPct val="25000"/>
                <a:buNone/>
              </a:pPr>
              <a:t>6</a:t>
            </a:fld>
            <a:endParaRPr lang="en-US" sz="1300">
              <a:solidFill>
                <a:schemeClr val="dk1"/>
              </a:solidFill>
              <a:latin typeface="Calibri"/>
              <a:ea typeface="Calibri"/>
              <a:cs typeface="Calibri"/>
              <a:sym typeface="Calibri"/>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8"/>
        <p:cNvGrpSpPr/>
        <p:nvPr/>
      </p:nvGrpSpPr>
      <p:grpSpPr>
        <a:xfrm>
          <a:off x="0" y="0"/>
          <a:ext cx="0" cy="0"/>
          <a:chOff x="0" y="0"/>
          <a:chExt cx="0" cy="0"/>
        </a:xfrm>
      </p:grpSpPr>
      <p:sp>
        <p:nvSpPr>
          <p:cNvPr id="269" name="Shape 269"/>
          <p:cNvSpPr>
            <a:spLocks noGrp="1" noRot="1" noChangeAspect="1"/>
          </p:cNvSpPr>
          <p:nvPr>
            <p:ph type="sldImg" idx="2"/>
          </p:nvPr>
        </p:nvSpPr>
        <p:spPr>
          <a:xfrm>
            <a:off x="139700" y="768350"/>
            <a:ext cx="6819900" cy="3836988"/>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70" name="Shape 270"/>
          <p:cNvSpPr txBox="1">
            <a:spLocks noGrp="1"/>
          </p:cNvSpPr>
          <p:nvPr>
            <p:ph type="body" idx="1"/>
          </p:nvPr>
        </p:nvSpPr>
        <p:spPr>
          <a:xfrm>
            <a:off x="709929" y="4861441"/>
            <a:ext cx="5679439" cy="4605576"/>
          </a:xfrm>
          <a:prstGeom prst="rect">
            <a:avLst/>
          </a:prstGeom>
          <a:noFill/>
          <a:ln>
            <a:noFill/>
          </a:ln>
        </p:spPr>
        <p:txBody>
          <a:bodyPr lIns="99025" tIns="49500" rIns="99025" bIns="49500" anchor="t" anchorCtr="0">
            <a:noAutofit/>
          </a:bodyPr>
          <a:lstStyle/>
          <a:p>
            <a:pPr marL="0" marR="0" lvl="0" indent="0" algn="l" rtl="0">
              <a:spcBef>
                <a:spcPts val="0"/>
              </a:spcBef>
              <a:buSzPct val="25000"/>
              <a:buNone/>
            </a:pPr>
            <a:endParaRPr sz="1200" b="0" i="0" u="none" strike="noStrike" cap="none">
              <a:solidFill>
                <a:schemeClr val="dk1"/>
              </a:solidFill>
              <a:latin typeface="Calibri"/>
              <a:ea typeface="Calibri"/>
              <a:cs typeface="Calibri"/>
              <a:sym typeface="Calibri"/>
            </a:endParaRPr>
          </a:p>
        </p:txBody>
      </p:sp>
      <p:sp>
        <p:nvSpPr>
          <p:cNvPr id="271" name="Shape 271"/>
          <p:cNvSpPr txBox="1">
            <a:spLocks noGrp="1"/>
          </p:cNvSpPr>
          <p:nvPr>
            <p:ph type="sldNum" idx="12"/>
          </p:nvPr>
        </p:nvSpPr>
        <p:spPr>
          <a:xfrm>
            <a:off x="4021294" y="9721106"/>
            <a:ext cx="3076362" cy="511731"/>
          </a:xfrm>
          <a:prstGeom prst="rect">
            <a:avLst/>
          </a:prstGeom>
          <a:noFill/>
          <a:ln>
            <a:noFill/>
          </a:ln>
        </p:spPr>
        <p:txBody>
          <a:bodyPr lIns="99025" tIns="49500" rIns="99025" bIns="49500" anchor="b" anchorCtr="0">
            <a:noAutofit/>
          </a:bodyPr>
          <a:lstStyle/>
          <a:p>
            <a:pPr marL="0" marR="0" lvl="0" indent="0" algn="r" rtl="0">
              <a:spcBef>
                <a:spcPts val="0"/>
              </a:spcBef>
              <a:buSzPct val="25000"/>
              <a:buNone/>
            </a:pPr>
            <a:fld id="{00000000-1234-1234-1234-123412341234}" type="slidenum">
              <a:rPr lang="en-US" sz="1300">
                <a:solidFill>
                  <a:schemeClr val="dk1"/>
                </a:solidFill>
                <a:latin typeface="Calibri"/>
                <a:ea typeface="Calibri"/>
                <a:cs typeface="Calibri"/>
                <a:sym typeface="Calibri"/>
              </a:rPr>
              <a:pPr marL="0" marR="0" lvl="0" indent="0" algn="r" rtl="0">
                <a:spcBef>
                  <a:spcPts val="0"/>
                </a:spcBef>
                <a:buSzPct val="25000"/>
                <a:buNone/>
              </a:pPr>
              <a:t>7</a:t>
            </a:fld>
            <a:endParaRPr lang="en-US" sz="1300">
              <a:solidFill>
                <a:schemeClr val="dk1"/>
              </a:solidFill>
              <a:latin typeface="Calibri"/>
              <a:ea typeface="Calibri"/>
              <a:cs typeface="Calibri"/>
              <a:sym typeface="Calibri"/>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8"/>
        <p:cNvGrpSpPr/>
        <p:nvPr/>
      </p:nvGrpSpPr>
      <p:grpSpPr>
        <a:xfrm>
          <a:off x="0" y="0"/>
          <a:ext cx="0" cy="0"/>
          <a:chOff x="0" y="0"/>
          <a:chExt cx="0" cy="0"/>
        </a:xfrm>
      </p:grpSpPr>
      <p:sp>
        <p:nvSpPr>
          <p:cNvPr id="279" name="Shape 279"/>
          <p:cNvSpPr>
            <a:spLocks noGrp="1" noRot="1" noChangeAspect="1"/>
          </p:cNvSpPr>
          <p:nvPr>
            <p:ph type="sldImg" idx="2"/>
          </p:nvPr>
        </p:nvSpPr>
        <p:spPr>
          <a:xfrm>
            <a:off x="139700" y="768350"/>
            <a:ext cx="6819899" cy="3836987"/>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80" name="Shape 280"/>
          <p:cNvSpPr txBox="1">
            <a:spLocks noGrp="1"/>
          </p:cNvSpPr>
          <p:nvPr>
            <p:ph type="body" idx="1"/>
          </p:nvPr>
        </p:nvSpPr>
        <p:spPr>
          <a:xfrm>
            <a:off x="709929" y="4861441"/>
            <a:ext cx="5679439" cy="4605576"/>
          </a:xfrm>
          <a:prstGeom prst="rect">
            <a:avLst/>
          </a:prstGeom>
          <a:noFill/>
          <a:ln>
            <a:noFill/>
          </a:ln>
        </p:spPr>
        <p:txBody>
          <a:bodyPr lIns="99025" tIns="49500" rIns="99025" bIns="49500" anchor="t" anchorCtr="0">
            <a:noAutofit/>
          </a:bodyPr>
          <a:lstStyle/>
          <a:p>
            <a:pPr marL="0" marR="0" lvl="0" indent="0" algn="l" rtl="0">
              <a:spcBef>
                <a:spcPts val="0"/>
              </a:spcBef>
              <a:buSzPct val="25000"/>
              <a:buNone/>
            </a:pPr>
            <a:endParaRPr sz="1200" b="0" i="0" u="none" strike="noStrike" cap="none">
              <a:solidFill>
                <a:schemeClr val="dk1"/>
              </a:solidFill>
              <a:latin typeface="Calibri"/>
              <a:ea typeface="Calibri"/>
              <a:cs typeface="Calibri"/>
              <a:sym typeface="Calibri"/>
            </a:endParaRPr>
          </a:p>
        </p:txBody>
      </p:sp>
      <p:sp>
        <p:nvSpPr>
          <p:cNvPr id="281" name="Shape 281"/>
          <p:cNvSpPr txBox="1">
            <a:spLocks noGrp="1"/>
          </p:cNvSpPr>
          <p:nvPr>
            <p:ph type="sldNum" idx="12"/>
          </p:nvPr>
        </p:nvSpPr>
        <p:spPr>
          <a:xfrm>
            <a:off x="4021294" y="9721106"/>
            <a:ext cx="3076362" cy="511731"/>
          </a:xfrm>
          <a:prstGeom prst="rect">
            <a:avLst/>
          </a:prstGeom>
          <a:noFill/>
          <a:ln>
            <a:noFill/>
          </a:ln>
        </p:spPr>
        <p:txBody>
          <a:bodyPr lIns="99025" tIns="49500" rIns="99025" bIns="49500" anchor="b" anchorCtr="0">
            <a:noAutofit/>
          </a:bodyPr>
          <a:lstStyle/>
          <a:p>
            <a:pPr marL="0" marR="0" lvl="0" indent="0" algn="r" rtl="0">
              <a:spcBef>
                <a:spcPts val="0"/>
              </a:spcBef>
              <a:buSzPct val="25000"/>
              <a:buNone/>
            </a:pPr>
            <a:fld id="{00000000-1234-1234-1234-123412341234}" type="slidenum">
              <a:rPr lang="en-US" sz="1300">
                <a:solidFill>
                  <a:schemeClr val="dk1"/>
                </a:solidFill>
                <a:latin typeface="Calibri"/>
                <a:ea typeface="Calibri"/>
                <a:cs typeface="Calibri"/>
                <a:sym typeface="Calibri"/>
              </a:rPr>
              <a:pPr marL="0" marR="0" lvl="0" indent="0" algn="r" rtl="0">
                <a:spcBef>
                  <a:spcPts val="0"/>
                </a:spcBef>
                <a:buSzPct val="25000"/>
                <a:buNone/>
              </a:pPr>
              <a:t>8</a:t>
            </a:fld>
            <a:endParaRPr lang="en-US" sz="1300">
              <a:solidFill>
                <a:schemeClr val="dk1"/>
              </a:solidFill>
              <a:latin typeface="Calibri"/>
              <a:ea typeface="Calibri"/>
              <a:cs typeface="Calibri"/>
              <a:sym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Diapositiva titolo">
    <p:spTree>
      <p:nvGrpSpPr>
        <p:cNvPr id="1" name="Shape 15"/>
        <p:cNvGrpSpPr/>
        <p:nvPr/>
      </p:nvGrpSpPr>
      <p:grpSpPr>
        <a:xfrm>
          <a:off x="0" y="0"/>
          <a:ext cx="0" cy="0"/>
          <a:chOff x="0" y="0"/>
          <a:chExt cx="0" cy="0"/>
        </a:xfrm>
      </p:grpSpPr>
      <p:sp>
        <p:nvSpPr>
          <p:cNvPr id="16" name="Shape 16"/>
          <p:cNvSpPr txBox="1">
            <a:spLocks noGrp="1"/>
          </p:cNvSpPr>
          <p:nvPr>
            <p:ph type="ctrTitle"/>
          </p:nvPr>
        </p:nvSpPr>
        <p:spPr>
          <a:xfrm>
            <a:off x="914400" y="2130425"/>
            <a:ext cx="10363200" cy="1470024"/>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7" name="Shape 17"/>
          <p:cNvSpPr txBox="1">
            <a:spLocks noGrp="1"/>
          </p:cNvSpPr>
          <p:nvPr>
            <p:ph type="subTitle" idx="1"/>
          </p:nvPr>
        </p:nvSpPr>
        <p:spPr>
          <a:xfrm>
            <a:off x="1828800" y="3886200"/>
            <a:ext cx="8534399" cy="1752600"/>
          </a:xfrm>
          <a:prstGeom prst="rect">
            <a:avLst/>
          </a:prstGeom>
          <a:noFill/>
          <a:ln>
            <a:noFill/>
          </a:ln>
        </p:spPr>
        <p:txBody>
          <a:bodyPr lIns="91425" tIns="91425" rIns="91425" bIns="91425" anchor="t" anchorCtr="0"/>
          <a:lstStyle>
            <a:lvl1pPr marL="0" marR="0" lvl="0" indent="0" algn="ctr" rtl="0">
              <a:spcBef>
                <a:spcPts val="640"/>
              </a:spcBef>
              <a:buClr>
                <a:srgbClr val="888888"/>
              </a:buClr>
              <a:buFont typeface="Arial"/>
              <a:buNone/>
              <a:defRPr sz="3200" b="0" i="0" u="none" strike="noStrike" cap="none">
                <a:solidFill>
                  <a:srgbClr val="888888"/>
                </a:solidFill>
                <a:latin typeface="Calibri"/>
                <a:ea typeface="Calibri"/>
                <a:cs typeface="Calibri"/>
                <a:sym typeface="Calibri"/>
              </a:defRPr>
            </a:lvl1pPr>
            <a:lvl2pPr marL="457200" marR="0" lvl="1" indent="0" algn="ctr" rtl="0">
              <a:spcBef>
                <a:spcPts val="560"/>
              </a:spcBef>
              <a:buClr>
                <a:srgbClr val="888888"/>
              </a:buClr>
              <a:buFont typeface="Arial"/>
              <a:buNone/>
              <a:defRPr sz="2800" b="0" i="0" u="none" strike="noStrike" cap="none">
                <a:solidFill>
                  <a:srgbClr val="888888"/>
                </a:solidFill>
                <a:latin typeface="Calibri"/>
                <a:ea typeface="Calibri"/>
                <a:cs typeface="Calibri"/>
                <a:sym typeface="Calibri"/>
              </a:defRPr>
            </a:lvl2pPr>
            <a:lvl3pPr marL="914400" marR="0" lvl="2" indent="0" algn="ctr" rtl="0">
              <a:spcBef>
                <a:spcPts val="480"/>
              </a:spcBef>
              <a:buClr>
                <a:srgbClr val="888888"/>
              </a:buClr>
              <a:buFont typeface="Arial"/>
              <a:buNone/>
              <a:defRPr sz="2400" b="0" i="0" u="none" strike="noStrike" cap="none">
                <a:solidFill>
                  <a:srgbClr val="888888"/>
                </a:solidFill>
                <a:latin typeface="Calibri"/>
                <a:ea typeface="Calibri"/>
                <a:cs typeface="Calibri"/>
                <a:sym typeface="Calibri"/>
              </a:defRPr>
            </a:lvl3pPr>
            <a:lvl4pPr marL="1371600" marR="0" lvl="3"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4pPr>
            <a:lvl5pPr marL="1828800" marR="0" lvl="4"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5pPr>
            <a:lvl6pPr marL="2286000" marR="0" lvl="5"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6pPr>
            <a:lvl7pPr marL="2743200" marR="0" lvl="6"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7pPr>
            <a:lvl8pPr marL="3200400" marR="0" lvl="7"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8pPr>
            <a:lvl9pPr marL="3657600" marR="0" lvl="8"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9pPr>
          </a:lstStyle>
          <a:p>
            <a:endParaRPr/>
          </a:p>
        </p:txBody>
      </p:sp>
      <p:sp>
        <p:nvSpPr>
          <p:cNvPr id="18" name="Shape 18"/>
          <p:cNvSpPr txBox="1">
            <a:spLocks noGrp="1"/>
          </p:cNvSpPr>
          <p:nvPr>
            <p:ph type="dt" idx="10"/>
          </p:nvPr>
        </p:nvSpPr>
        <p:spPr>
          <a:xfrm>
            <a:off x="609600" y="6356351"/>
            <a:ext cx="2844800" cy="365125"/>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9" name="Shape 19"/>
          <p:cNvSpPr txBox="1">
            <a:spLocks noGrp="1"/>
          </p:cNvSpPr>
          <p:nvPr>
            <p:ph type="ftr" idx="11"/>
          </p:nvPr>
        </p:nvSpPr>
        <p:spPr>
          <a:xfrm>
            <a:off x="4165600" y="6356351"/>
            <a:ext cx="3860799" cy="365125"/>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20" name="Shape 20"/>
          <p:cNvSpPr txBox="1">
            <a:spLocks noGrp="1"/>
          </p:cNvSpPr>
          <p:nvPr>
            <p:ph type="sldNum" idx="12"/>
          </p:nvPr>
        </p:nvSpPr>
        <p:spPr>
          <a:xfrm>
            <a:off x="8737600" y="6356351"/>
            <a:ext cx="2844800"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pPr marL="0" marR="0" lvl="0" indent="0" algn="r" rtl="0">
                <a:spcBef>
                  <a:spcPts val="0"/>
                </a:spcBef>
                <a:buSzPct val="25000"/>
                <a:buNone/>
              </a:p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cSld name="Titolo e testo verticale">
    <p:spTree>
      <p:nvGrpSpPr>
        <p:cNvPr id="1" name="Shape 72"/>
        <p:cNvGrpSpPr/>
        <p:nvPr/>
      </p:nvGrpSpPr>
      <p:grpSpPr>
        <a:xfrm>
          <a:off x="0" y="0"/>
          <a:ext cx="0" cy="0"/>
          <a:chOff x="0" y="0"/>
          <a:chExt cx="0" cy="0"/>
        </a:xfrm>
      </p:grpSpPr>
      <p:sp>
        <p:nvSpPr>
          <p:cNvPr id="73" name="Shape 73"/>
          <p:cNvSpPr txBox="1">
            <a:spLocks noGrp="1"/>
          </p:cNvSpPr>
          <p:nvPr>
            <p:ph type="title"/>
          </p:nvPr>
        </p:nvSpPr>
        <p:spPr>
          <a:xfrm>
            <a:off x="609600" y="274637"/>
            <a:ext cx="10972799" cy="1143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74" name="Shape 74"/>
          <p:cNvSpPr txBox="1">
            <a:spLocks noGrp="1"/>
          </p:cNvSpPr>
          <p:nvPr>
            <p:ph type="body" idx="1"/>
          </p:nvPr>
        </p:nvSpPr>
        <p:spPr>
          <a:xfrm rot="5400000">
            <a:off x="3833018" y="-1623217"/>
            <a:ext cx="4525963" cy="10972799"/>
          </a:xfrm>
          <a:prstGeom prst="rect">
            <a:avLst/>
          </a:prstGeom>
          <a:noFill/>
          <a:ln>
            <a:noFill/>
          </a:ln>
        </p:spPr>
        <p:txBody>
          <a:bodyPr lIns="91425" tIns="91425" rIns="91425" bIns="91425" anchor="t" anchorCtr="0"/>
          <a:lstStyle>
            <a:lvl1pPr marL="342900" marR="0" lvl="0" indent="-139700" algn="l" rtl="0">
              <a:spcBef>
                <a:spcPts val="64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75" name="Shape 75"/>
          <p:cNvSpPr txBox="1">
            <a:spLocks noGrp="1"/>
          </p:cNvSpPr>
          <p:nvPr>
            <p:ph type="dt" idx="10"/>
          </p:nvPr>
        </p:nvSpPr>
        <p:spPr>
          <a:xfrm>
            <a:off x="609600" y="6356351"/>
            <a:ext cx="2844800"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76" name="Shape 76"/>
          <p:cNvSpPr txBox="1">
            <a:spLocks noGrp="1"/>
          </p:cNvSpPr>
          <p:nvPr>
            <p:ph type="ftr" idx="11"/>
          </p:nvPr>
        </p:nvSpPr>
        <p:spPr>
          <a:xfrm>
            <a:off x="4165600" y="6356351"/>
            <a:ext cx="3860799"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77" name="Shape 77"/>
          <p:cNvSpPr txBox="1">
            <a:spLocks noGrp="1"/>
          </p:cNvSpPr>
          <p:nvPr>
            <p:ph type="sldNum" idx="12"/>
          </p:nvPr>
        </p:nvSpPr>
        <p:spPr>
          <a:xfrm>
            <a:off x="8737600" y="6356351"/>
            <a:ext cx="2844800"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pPr marL="0" marR="0" lvl="0" indent="0" algn="r" rtl="0">
                <a:spcBef>
                  <a:spcPts val="0"/>
                </a:spcBef>
                <a:buSzPct val="25000"/>
                <a:buNone/>
              </a:pPr>
              <a:t>‹#›</a:t>
            </a:fld>
            <a:endParaRPr lang="en-US" sz="1200">
              <a:solidFill>
                <a:srgbClr val="888888"/>
              </a:solidFill>
              <a:latin typeface="Calibri"/>
              <a:ea typeface="Calibri"/>
              <a:cs typeface="Calibri"/>
              <a:sym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cSld name="Titolo e testo verticale">
    <p:spTree>
      <p:nvGrpSpPr>
        <p:cNvPr id="1" name="Shape 78"/>
        <p:cNvGrpSpPr/>
        <p:nvPr/>
      </p:nvGrpSpPr>
      <p:grpSpPr>
        <a:xfrm>
          <a:off x="0" y="0"/>
          <a:ext cx="0" cy="0"/>
          <a:chOff x="0" y="0"/>
          <a:chExt cx="0" cy="0"/>
        </a:xfrm>
      </p:grpSpPr>
      <p:sp>
        <p:nvSpPr>
          <p:cNvPr id="79" name="Shape 79"/>
          <p:cNvSpPr txBox="1">
            <a:spLocks noGrp="1"/>
          </p:cNvSpPr>
          <p:nvPr>
            <p:ph type="title"/>
          </p:nvPr>
        </p:nvSpPr>
        <p:spPr>
          <a:xfrm rot="5400000">
            <a:off x="7285037" y="1828801"/>
            <a:ext cx="5851525" cy="2743199"/>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80" name="Shape 80"/>
          <p:cNvSpPr txBox="1">
            <a:spLocks noGrp="1"/>
          </p:cNvSpPr>
          <p:nvPr>
            <p:ph type="body" idx="1"/>
          </p:nvPr>
        </p:nvSpPr>
        <p:spPr>
          <a:xfrm rot="5400000">
            <a:off x="1697037" y="-812798"/>
            <a:ext cx="5851525" cy="8026400"/>
          </a:xfrm>
          <a:prstGeom prst="rect">
            <a:avLst/>
          </a:prstGeom>
          <a:noFill/>
          <a:ln>
            <a:noFill/>
          </a:ln>
        </p:spPr>
        <p:txBody>
          <a:bodyPr lIns="91425" tIns="91425" rIns="91425" bIns="91425" anchor="t" anchorCtr="0"/>
          <a:lstStyle>
            <a:lvl1pPr marL="342900" marR="0" lvl="0" indent="-139700" algn="l" rtl="0">
              <a:spcBef>
                <a:spcPts val="64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81" name="Shape 81"/>
          <p:cNvSpPr txBox="1">
            <a:spLocks noGrp="1"/>
          </p:cNvSpPr>
          <p:nvPr>
            <p:ph type="dt" idx="10"/>
          </p:nvPr>
        </p:nvSpPr>
        <p:spPr>
          <a:xfrm>
            <a:off x="609600" y="6356351"/>
            <a:ext cx="2844800"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82" name="Shape 82"/>
          <p:cNvSpPr txBox="1">
            <a:spLocks noGrp="1"/>
          </p:cNvSpPr>
          <p:nvPr>
            <p:ph type="ftr" idx="11"/>
          </p:nvPr>
        </p:nvSpPr>
        <p:spPr>
          <a:xfrm>
            <a:off x="4165600" y="6356351"/>
            <a:ext cx="3860799"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83" name="Shape 83"/>
          <p:cNvSpPr txBox="1">
            <a:spLocks noGrp="1"/>
          </p:cNvSpPr>
          <p:nvPr>
            <p:ph type="sldNum" idx="12"/>
          </p:nvPr>
        </p:nvSpPr>
        <p:spPr>
          <a:xfrm>
            <a:off x="8737600" y="6356351"/>
            <a:ext cx="2844800"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pPr marL="0" marR="0" lvl="0" indent="0" algn="r" rtl="0">
                <a:spcBef>
                  <a:spcPts val="0"/>
                </a:spcBef>
                <a:buSzPct val="25000"/>
                <a:buNone/>
              </a:pPr>
              <a:t>‹#›</a:t>
            </a:fld>
            <a:endParaRPr lang="en-US" sz="1200">
              <a:solidFill>
                <a:srgbClr val="888888"/>
              </a:solidFill>
              <a:latin typeface="Calibri"/>
              <a:ea typeface="Calibri"/>
              <a:cs typeface="Calibri"/>
              <a:sym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olo e contenuto">
    <p:spTree>
      <p:nvGrpSpPr>
        <p:cNvPr id="1" name="Shape 21"/>
        <p:cNvGrpSpPr/>
        <p:nvPr/>
      </p:nvGrpSpPr>
      <p:grpSpPr>
        <a:xfrm>
          <a:off x="0" y="0"/>
          <a:ext cx="0" cy="0"/>
          <a:chOff x="0" y="0"/>
          <a:chExt cx="0" cy="0"/>
        </a:xfrm>
      </p:grpSpPr>
      <p:sp>
        <p:nvSpPr>
          <p:cNvPr id="22" name="Shape 22"/>
          <p:cNvSpPr txBox="1">
            <a:spLocks noGrp="1"/>
          </p:cNvSpPr>
          <p:nvPr>
            <p:ph type="title"/>
          </p:nvPr>
        </p:nvSpPr>
        <p:spPr>
          <a:xfrm>
            <a:off x="609600" y="274637"/>
            <a:ext cx="10972799" cy="1143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23" name="Shape 23"/>
          <p:cNvSpPr txBox="1">
            <a:spLocks noGrp="1"/>
          </p:cNvSpPr>
          <p:nvPr>
            <p:ph type="body" idx="1"/>
          </p:nvPr>
        </p:nvSpPr>
        <p:spPr>
          <a:xfrm>
            <a:off x="609600" y="1600200"/>
            <a:ext cx="10972799" cy="4525963"/>
          </a:xfrm>
          <a:prstGeom prst="rect">
            <a:avLst/>
          </a:prstGeom>
          <a:noFill/>
          <a:ln>
            <a:noFill/>
          </a:ln>
        </p:spPr>
        <p:txBody>
          <a:bodyPr lIns="91425" tIns="91425" rIns="91425" bIns="91425" anchor="t" anchorCtr="0"/>
          <a:lstStyle>
            <a:lvl1pPr marL="342900" marR="0" lvl="0" indent="-139700" algn="l" rtl="0">
              <a:spcBef>
                <a:spcPts val="64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24" name="Shape 24"/>
          <p:cNvSpPr txBox="1">
            <a:spLocks noGrp="1"/>
          </p:cNvSpPr>
          <p:nvPr>
            <p:ph type="dt" idx="10"/>
          </p:nvPr>
        </p:nvSpPr>
        <p:spPr>
          <a:xfrm>
            <a:off x="609600" y="6356351"/>
            <a:ext cx="2844800" cy="365125"/>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25" name="Shape 25"/>
          <p:cNvSpPr txBox="1">
            <a:spLocks noGrp="1"/>
          </p:cNvSpPr>
          <p:nvPr>
            <p:ph type="ftr" idx="11"/>
          </p:nvPr>
        </p:nvSpPr>
        <p:spPr>
          <a:xfrm>
            <a:off x="4165600" y="6356351"/>
            <a:ext cx="3860799" cy="365125"/>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26" name="Shape 26"/>
          <p:cNvSpPr txBox="1">
            <a:spLocks noGrp="1"/>
          </p:cNvSpPr>
          <p:nvPr>
            <p:ph type="sldNum" idx="12"/>
          </p:nvPr>
        </p:nvSpPr>
        <p:spPr>
          <a:xfrm>
            <a:off x="8737600" y="6356351"/>
            <a:ext cx="2844800"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pPr marL="0" marR="0" lvl="0" indent="0" algn="r" rtl="0">
                <a:spcBef>
                  <a:spcPts val="0"/>
                </a:spcBef>
                <a:buSzPct val="25000"/>
                <a:buNone/>
              </a:p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Intestazione sezione">
    <p:spTree>
      <p:nvGrpSpPr>
        <p:cNvPr id="1" name="Shape 27"/>
        <p:cNvGrpSpPr/>
        <p:nvPr/>
      </p:nvGrpSpPr>
      <p:grpSpPr>
        <a:xfrm>
          <a:off x="0" y="0"/>
          <a:ext cx="0" cy="0"/>
          <a:chOff x="0" y="0"/>
          <a:chExt cx="0" cy="0"/>
        </a:xfrm>
      </p:grpSpPr>
      <p:sp>
        <p:nvSpPr>
          <p:cNvPr id="28" name="Shape 28"/>
          <p:cNvSpPr txBox="1">
            <a:spLocks noGrp="1"/>
          </p:cNvSpPr>
          <p:nvPr>
            <p:ph type="title"/>
          </p:nvPr>
        </p:nvSpPr>
        <p:spPr>
          <a:xfrm>
            <a:off x="963083" y="4406901"/>
            <a:ext cx="10363200" cy="1362075"/>
          </a:xfrm>
          <a:prstGeom prst="rect">
            <a:avLst/>
          </a:prstGeom>
          <a:noFill/>
          <a:ln>
            <a:noFill/>
          </a:ln>
        </p:spPr>
        <p:txBody>
          <a:bodyPr lIns="91425" tIns="91425" rIns="91425" bIns="91425" anchor="t" anchorCtr="0"/>
          <a:lstStyle>
            <a:lvl1pPr marL="0" marR="0" lvl="0" indent="0" algn="l" rtl="0">
              <a:spcBef>
                <a:spcPts val="0"/>
              </a:spcBef>
              <a:buClr>
                <a:schemeClr val="dk1"/>
              </a:buClr>
              <a:buFont typeface="Calibri"/>
              <a:buNone/>
              <a:defRPr sz="4000" b="1"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29" name="Shape 29"/>
          <p:cNvSpPr txBox="1">
            <a:spLocks noGrp="1"/>
          </p:cNvSpPr>
          <p:nvPr>
            <p:ph type="body" idx="1"/>
          </p:nvPr>
        </p:nvSpPr>
        <p:spPr>
          <a:xfrm>
            <a:off x="963083" y="2906713"/>
            <a:ext cx="10363200" cy="1500187"/>
          </a:xfrm>
          <a:prstGeom prst="rect">
            <a:avLst/>
          </a:prstGeom>
          <a:noFill/>
          <a:ln>
            <a:noFill/>
          </a:ln>
        </p:spPr>
        <p:txBody>
          <a:bodyPr lIns="91425" tIns="91425" rIns="91425" bIns="91425" anchor="b" anchorCtr="0"/>
          <a:lstStyle>
            <a:lvl1pPr marL="0" marR="0" lvl="0" indent="0" algn="l"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1pPr>
            <a:lvl2pPr marL="457200" marR="0" lvl="1" indent="0" algn="l" rtl="0">
              <a:spcBef>
                <a:spcPts val="360"/>
              </a:spcBef>
              <a:buClr>
                <a:srgbClr val="888888"/>
              </a:buClr>
              <a:buFont typeface="Arial"/>
              <a:buNone/>
              <a:defRPr sz="1800" b="0" i="0" u="none" strike="noStrike" cap="none">
                <a:solidFill>
                  <a:srgbClr val="888888"/>
                </a:solidFill>
                <a:latin typeface="Calibri"/>
                <a:ea typeface="Calibri"/>
                <a:cs typeface="Calibri"/>
                <a:sym typeface="Calibri"/>
              </a:defRPr>
            </a:lvl2pPr>
            <a:lvl3pPr marL="914400" marR="0" lvl="2" indent="0" algn="l" rtl="0">
              <a:spcBef>
                <a:spcPts val="320"/>
              </a:spcBef>
              <a:buClr>
                <a:srgbClr val="888888"/>
              </a:buClr>
              <a:buFont typeface="Arial"/>
              <a:buNone/>
              <a:defRPr sz="1600" b="0" i="0" u="none" strike="noStrike" cap="none">
                <a:solidFill>
                  <a:srgbClr val="888888"/>
                </a:solidFill>
                <a:latin typeface="Calibri"/>
                <a:ea typeface="Calibri"/>
                <a:cs typeface="Calibri"/>
                <a:sym typeface="Calibri"/>
              </a:defRPr>
            </a:lvl3pPr>
            <a:lvl4pPr marL="1371600" marR="0" lvl="3"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4pPr>
            <a:lvl5pPr marL="1828800" marR="0" lvl="4"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5pPr>
            <a:lvl6pPr marL="2286000" marR="0" lvl="5"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6pPr>
            <a:lvl7pPr marL="2743200" marR="0" lvl="6"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7pPr>
            <a:lvl8pPr marL="3200400" marR="0" lvl="7"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8pPr>
            <a:lvl9pPr marL="3657600" marR="0" lvl="8"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9pPr>
          </a:lstStyle>
          <a:p>
            <a:endParaRPr/>
          </a:p>
        </p:txBody>
      </p:sp>
      <p:sp>
        <p:nvSpPr>
          <p:cNvPr id="30" name="Shape 30"/>
          <p:cNvSpPr txBox="1">
            <a:spLocks noGrp="1"/>
          </p:cNvSpPr>
          <p:nvPr>
            <p:ph type="dt" idx="10"/>
          </p:nvPr>
        </p:nvSpPr>
        <p:spPr>
          <a:xfrm>
            <a:off x="609600" y="6356351"/>
            <a:ext cx="2844800"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31" name="Shape 31"/>
          <p:cNvSpPr txBox="1">
            <a:spLocks noGrp="1"/>
          </p:cNvSpPr>
          <p:nvPr>
            <p:ph type="ftr" idx="11"/>
          </p:nvPr>
        </p:nvSpPr>
        <p:spPr>
          <a:xfrm>
            <a:off x="4165600" y="6356351"/>
            <a:ext cx="3860799"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32" name="Shape 32"/>
          <p:cNvSpPr txBox="1">
            <a:spLocks noGrp="1"/>
          </p:cNvSpPr>
          <p:nvPr>
            <p:ph type="sldNum" idx="12"/>
          </p:nvPr>
        </p:nvSpPr>
        <p:spPr>
          <a:xfrm>
            <a:off x="8737600" y="6356351"/>
            <a:ext cx="2844800"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pPr marL="0" marR="0" lvl="0" indent="0" algn="r" rtl="0">
                <a:spcBef>
                  <a:spcPts val="0"/>
                </a:spcBef>
                <a:buSzPct val="25000"/>
                <a:buNone/>
              </a:pPr>
              <a:t>‹#›</a:t>
            </a:fld>
            <a:endParaRPr lang="en-US" sz="1200">
              <a:solidFill>
                <a:srgbClr val="888888"/>
              </a:solidFill>
              <a:latin typeface="Calibri"/>
              <a:ea typeface="Calibri"/>
              <a:cs typeface="Calibri"/>
              <a:sym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Due contenuti">
    <p:spTree>
      <p:nvGrpSpPr>
        <p:cNvPr id="1" name="Shape 33"/>
        <p:cNvGrpSpPr/>
        <p:nvPr/>
      </p:nvGrpSpPr>
      <p:grpSpPr>
        <a:xfrm>
          <a:off x="0" y="0"/>
          <a:ext cx="0" cy="0"/>
          <a:chOff x="0" y="0"/>
          <a:chExt cx="0" cy="0"/>
        </a:xfrm>
      </p:grpSpPr>
      <p:sp>
        <p:nvSpPr>
          <p:cNvPr id="34" name="Shape 34"/>
          <p:cNvSpPr txBox="1">
            <a:spLocks noGrp="1"/>
          </p:cNvSpPr>
          <p:nvPr>
            <p:ph type="title"/>
          </p:nvPr>
        </p:nvSpPr>
        <p:spPr>
          <a:xfrm>
            <a:off x="609600" y="274637"/>
            <a:ext cx="10972799" cy="1143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35" name="Shape 35"/>
          <p:cNvSpPr txBox="1">
            <a:spLocks noGrp="1"/>
          </p:cNvSpPr>
          <p:nvPr>
            <p:ph type="body" idx="1"/>
          </p:nvPr>
        </p:nvSpPr>
        <p:spPr>
          <a:xfrm>
            <a:off x="609600" y="1600200"/>
            <a:ext cx="5384799" cy="4525963"/>
          </a:xfrm>
          <a:prstGeom prst="rect">
            <a:avLst/>
          </a:prstGeom>
          <a:noFill/>
          <a:ln>
            <a:noFill/>
          </a:ln>
        </p:spPr>
        <p:txBody>
          <a:bodyPr lIns="91425" tIns="91425" rIns="91425" bIns="91425" anchor="t" anchorCtr="0"/>
          <a:lstStyle>
            <a:lvl1pPr marL="342900" marR="0" lvl="0" indent="-16510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742950" marR="0" lvl="1" indent="-13335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36" name="Shape 36"/>
          <p:cNvSpPr txBox="1">
            <a:spLocks noGrp="1"/>
          </p:cNvSpPr>
          <p:nvPr>
            <p:ph type="body" idx="2"/>
          </p:nvPr>
        </p:nvSpPr>
        <p:spPr>
          <a:xfrm>
            <a:off x="6197600" y="1600200"/>
            <a:ext cx="5384799" cy="4525963"/>
          </a:xfrm>
          <a:prstGeom prst="rect">
            <a:avLst/>
          </a:prstGeom>
          <a:noFill/>
          <a:ln>
            <a:noFill/>
          </a:ln>
        </p:spPr>
        <p:txBody>
          <a:bodyPr lIns="91425" tIns="91425" rIns="91425" bIns="91425" anchor="t" anchorCtr="0"/>
          <a:lstStyle>
            <a:lvl1pPr marL="342900" marR="0" lvl="0" indent="-16510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742950" marR="0" lvl="1" indent="-13335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37" name="Shape 37"/>
          <p:cNvSpPr txBox="1">
            <a:spLocks noGrp="1"/>
          </p:cNvSpPr>
          <p:nvPr>
            <p:ph type="dt" idx="10"/>
          </p:nvPr>
        </p:nvSpPr>
        <p:spPr>
          <a:xfrm>
            <a:off x="609600" y="6356351"/>
            <a:ext cx="2844800"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38" name="Shape 38"/>
          <p:cNvSpPr txBox="1">
            <a:spLocks noGrp="1"/>
          </p:cNvSpPr>
          <p:nvPr>
            <p:ph type="ftr" idx="11"/>
          </p:nvPr>
        </p:nvSpPr>
        <p:spPr>
          <a:xfrm>
            <a:off x="4165600" y="6356351"/>
            <a:ext cx="3860799"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39" name="Shape 39"/>
          <p:cNvSpPr txBox="1">
            <a:spLocks noGrp="1"/>
          </p:cNvSpPr>
          <p:nvPr>
            <p:ph type="sldNum" idx="12"/>
          </p:nvPr>
        </p:nvSpPr>
        <p:spPr>
          <a:xfrm>
            <a:off x="8737600" y="6356351"/>
            <a:ext cx="2844800"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pPr marL="0" marR="0" lvl="0" indent="0" algn="r" rtl="0">
                <a:spcBef>
                  <a:spcPts val="0"/>
                </a:spcBef>
                <a:buSzPct val="25000"/>
                <a:buNone/>
              </a:pPr>
              <a:t>‹#›</a:t>
            </a:fld>
            <a:endParaRPr lang="en-US" sz="1200">
              <a:solidFill>
                <a:srgbClr val="888888"/>
              </a:solidFill>
              <a:latin typeface="Calibri"/>
              <a:ea typeface="Calibri"/>
              <a:cs typeface="Calibri"/>
              <a:sym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cSld name="Confronto">
    <p:spTree>
      <p:nvGrpSpPr>
        <p:cNvPr id="1" name="Shape 40"/>
        <p:cNvGrpSpPr/>
        <p:nvPr/>
      </p:nvGrpSpPr>
      <p:grpSpPr>
        <a:xfrm>
          <a:off x="0" y="0"/>
          <a:ext cx="0" cy="0"/>
          <a:chOff x="0" y="0"/>
          <a:chExt cx="0" cy="0"/>
        </a:xfrm>
      </p:grpSpPr>
      <p:sp>
        <p:nvSpPr>
          <p:cNvPr id="41" name="Shape 41"/>
          <p:cNvSpPr txBox="1">
            <a:spLocks noGrp="1"/>
          </p:cNvSpPr>
          <p:nvPr>
            <p:ph type="title"/>
          </p:nvPr>
        </p:nvSpPr>
        <p:spPr>
          <a:xfrm>
            <a:off x="609600" y="274637"/>
            <a:ext cx="10972799" cy="1143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42" name="Shape 42"/>
          <p:cNvSpPr txBox="1">
            <a:spLocks noGrp="1"/>
          </p:cNvSpPr>
          <p:nvPr>
            <p:ph type="body" idx="1"/>
          </p:nvPr>
        </p:nvSpPr>
        <p:spPr>
          <a:xfrm>
            <a:off x="609600" y="1535112"/>
            <a:ext cx="5386917" cy="639762"/>
          </a:xfrm>
          <a:prstGeom prst="rect">
            <a:avLst/>
          </a:prstGeom>
          <a:noFill/>
          <a:ln>
            <a:noFill/>
          </a:ln>
        </p:spPr>
        <p:txBody>
          <a:bodyPr lIns="91425" tIns="91425" rIns="91425" bIns="91425" anchor="b" anchorCtr="0"/>
          <a:lstStyle>
            <a:lvl1pPr marL="0" marR="0" lvl="0" indent="0" algn="l" rtl="0">
              <a:spcBef>
                <a:spcPts val="480"/>
              </a:spcBef>
              <a:buClr>
                <a:schemeClr val="dk1"/>
              </a:buClr>
              <a:buFont typeface="Arial"/>
              <a:buNone/>
              <a:defRPr sz="2400" b="1" i="0" u="none" strike="noStrike" cap="none">
                <a:solidFill>
                  <a:schemeClr val="dk1"/>
                </a:solidFill>
                <a:latin typeface="Calibri"/>
                <a:ea typeface="Calibri"/>
                <a:cs typeface="Calibri"/>
                <a:sym typeface="Calibri"/>
              </a:defRPr>
            </a:lvl1pPr>
            <a:lvl2pPr marL="457200" marR="0" lvl="1" indent="0" algn="l" rtl="0">
              <a:spcBef>
                <a:spcPts val="400"/>
              </a:spcBef>
              <a:buClr>
                <a:schemeClr val="dk1"/>
              </a:buClr>
              <a:buFont typeface="Arial"/>
              <a:buNone/>
              <a:defRPr sz="2000" b="1" i="0" u="none" strike="noStrike" cap="none">
                <a:solidFill>
                  <a:schemeClr val="dk1"/>
                </a:solidFill>
                <a:latin typeface="Calibri"/>
                <a:ea typeface="Calibri"/>
                <a:cs typeface="Calibri"/>
                <a:sym typeface="Calibri"/>
              </a:defRPr>
            </a:lvl2pPr>
            <a:lvl3pPr marL="914400" marR="0" lvl="2" indent="0" algn="l" rtl="0">
              <a:spcBef>
                <a:spcPts val="360"/>
              </a:spcBef>
              <a:buClr>
                <a:schemeClr val="dk1"/>
              </a:buClr>
              <a:buFont typeface="Arial"/>
              <a:buNone/>
              <a:defRPr sz="1800" b="1" i="0" u="none" strike="noStrike" cap="none">
                <a:solidFill>
                  <a:schemeClr val="dk1"/>
                </a:solidFill>
                <a:latin typeface="Calibri"/>
                <a:ea typeface="Calibri"/>
                <a:cs typeface="Calibri"/>
                <a:sym typeface="Calibri"/>
              </a:defRPr>
            </a:lvl3pPr>
            <a:lvl4pPr marL="1371600" marR="0" lvl="3"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4pPr>
            <a:lvl5pPr marL="1828800" marR="0" lvl="4"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5pPr>
            <a:lvl6pPr marL="2286000" marR="0" lvl="5"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6pPr>
            <a:lvl7pPr marL="2743200" marR="0" lvl="6"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7pPr>
            <a:lvl8pPr marL="3200400" marR="0" lvl="7"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8pPr>
            <a:lvl9pPr marL="3657600" marR="0" lvl="8"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43" name="Shape 43"/>
          <p:cNvSpPr txBox="1">
            <a:spLocks noGrp="1"/>
          </p:cNvSpPr>
          <p:nvPr>
            <p:ph type="body" idx="2"/>
          </p:nvPr>
        </p:nvSpPr>
        <p:spPr>
          <a:xfrm>
            <a:off x="609600" y="2174875"/>
            <a:ext cx="5386917" cy="3951287"/>
          </a:xfrm>
          <a:prstGeom prst="rect">
            <a:avLst/>
          </a:prstGeom>
          <a:noFill/>
          <a:ln>
            <a:noFill/>
          </a:ln>
        </p:spPr>
        <p:txBody>
          <a:bodyPr lIns="91425" tIns="91425" rIns="91425" bIns="91425" anchor="t" anchorCtr="0"/>
          <a:lstStyle>
            <a:lvl1pPr marL="342900" marR="0" lvl="0" indent="-1905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1pPr>
            <a:lvl2pPr marL="742950" marR="0" lvl="1" indent="-15875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2pPr>
            <a:lvl3pPr marL="1143000" marR="0" lvl="2"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3pPr>
            <a:lvl4pPr marL="1600200" marR="0" lvl="3"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4pPr>
            <a:lvl5pPr marL="2057400" marR="0" lvl="4"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5pPr>
            <a:lvl6pPr marL="2514600" marR="0" lvl="5"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6pPr>
            <a:lvl7pPr marL="2971800" marR="0" lvl="6"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7pPr>
            <a:lvl8pPr marL="3429000" marR="0" lvl="7"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8pPr>
            <a:lvl9pPr marL="3886200" marR="0" lvl="8"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9pPr>
          </a:lstStyle>
          <a:p>
            <a:endParaRPr/>
          </a:p>
        </p:txBody>
      </p:sp>
      <p:sp>
        <p:nvSpPr>
          <p:cNvPr id="44" name="Shape 44"/>
          <p:cNvSpPr txBox="1">
            <a:spLocks noGrp="1"/>
          </p:cNvSpPr>
          <p:nvPr>
            <p:ph type="body" idx="3"/>
          </p:nvPr>
        </p:nvSpPr>
        <p:spPr>
          <a:xfrm>
            <a:off x="6193367" y="1535112"/>
            <a:ext cx="5389032" cy="639762"/>
          </a:xfrm>
          <a:prstGeom prst="rect">
            <a:avLst/>
          </a:prstGeom>
          <a:noFill/>
          <a:ln>
            <a:noFill/>
          </a:ln>
        </p:spPr>
        <p:txBody>
          <a:bodyPr lIns="91425" tIns="91425" rIns="91425" bIns="91425" anchor="b" anchorCtr="0"/>
          <a:lstStyle>
            <a:lvl1pPr marL="0" marR="0" lvl="0" indent="0" algn="l" rtl="0">
              <a:spcBef>
                <a:spcPts val="480"/>
              </a:spcBef>
              <a:buClr>
                <a:schemeClr val="dk1"/>
              </a:buClr>
              <a:buFont typeface="Arial"/>
              <a:buNone/>
              <a:defRPr sz="2400" b="1" i="0" u="none" strike="noStrike" cap="none">
                <a:solidFill>
                  <a:schemeClr val="dk1"/>
                </a:solidFill>
                <a:latin typeface="Calibri"/>
                <a:ea typeface="Calibri"/>
                <a:cs typeface="Calibri"/>
                <a:sym typeface="Calibri"/>
              </a:defRPr>
            </a:lvl1pPr>
            <a:lvl2pPr marL="457200" marR="0" lvl="1" indent="0" algn="l" rtl="0">
              <a:spcBef>
                <a:spcPts val="400"/>
              </a:spcBef>
              <a:buClr>
                <a:schemeClr val="dk1"/>
              </a:buClr>
              <a:buFont typeface="Arial"/>
              <a:buNone/>
              <a:defRPr sz="2000" b="1" i="0" u="none" strike="noStrike" cap="none">
                <a:solidFill>
                  <a:schemeClr val="dk1"/>
                </a:solidFill>
                <a:latin typeface="Calibri"/>
                <a:ea typeface="Calibri"/>
                <a:cs typeface="Calibri"/>
                <a:sym typeface="Calibri"/>
              </a:defRPr>
            </a:lvl2pPr>
            <a:lvl3pPr marL="914400" marR="0" lvl="2" indent="0" algn="l" rtl="0">
              <a:spcBef>
                <a:spcPts val="360"/>
              </a:spcBef>
              <a:buClr>
                <a:schemeClr val="dk1"/>
              </a:buClr>
              <a:buFont typeface="Arial"/>
              <a:buNone/>
              <a:defRPr sz="1800" b="1" i="0" u="none" strike="noStrike" cap="none">
                <a:solidFill>
                  <a:schemeClr val="dk1"/>
                </a:solidFill>
                <a:latin typeface="Calibri"/>
                <a:ea typeface="Calibri"/>
                <a:cs typeface="Calibri"/>
                <a:sym typeface="Calibri"/>
              </a:defRPr>
            </a:lvl3pPr>
            <a:lvl4pPr marL="1371600" marR="0" lvl="3"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4pPr>
            <a:lvl5pPr marL="1828800" marR="0" lvl="4"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5pPr>
            <a:lvl6pPr marL="2286000" marR="0" lvl="5"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6pPr>
            <a:lvl7pPr marL="2743200" marR="0" lvl="6"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7pPr>
            <a:lvl8pPr marL="3200400" marR="0" lvl="7"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8pPr>
            <a:lvl9pPr marL="3657600" marR="0" lvl="8"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45" name="Shape 45"/>
          <p:cNvSpPr txBox="1">
            <a:spLocks noGrp="1"/>
          </p:cNvSpPr>
          <p:nvPr>
            <p:ph type="body" idx="4"/>
          </p:nvPr>
        </p:nvSpPr>
        <p:spPr>
          <a:xfrm>
            <a:off x="6193367" y="2174875"/>
            <a:ext cx="5389032" cy="3951287"/>
          </a:xfrm>
          <a:prstGeom prst="rect">
            <a:avLst/>
          </a:prstGeom>
          <a:noFill/>
          <a:ln>
            <a:noFill/>
          </a:ln>
        </p:spPr>
        <p:txBody>
          <a:bodyPr lIns="91425" tIns="91425" rIns="91425" bIns="91425" anchor="t" anchorCtr="0"/>
          <a:lstStyle>
            <a:lvl1pPr marL="342900" marR="0" lvl="0" indent="-1905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1pPr>
            <a:lvl2pPr marL="742950" marR="0" lvl="1" indent="-15875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2pPr>
            <a:lvl3pPr marL="1143000" marR="0" lvl="2"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3pPr>
            <a:lvl4pPr marL="1600200" marR="0" lvl="3"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4pPr>
            <a:lvl5pPr marL="2057400" marR="0" lvl="4"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5pPr>
            <a:lvl6pPr marL="2514600" marR="0" lvl="5"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6pPr>
            <a:lvl7pPr marL="2971800" marR="0" lvl="6"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7pPr>
            <a:lvl8pPr marL="3429000" marR="0" lvl="7"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8pPr>
            <a:lvl9pPr marL="3886200" marR="0" lvl="8"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9pPr>
          </a:lstStyle>
          <a:p>
            <a:endParaRPr/>
          </a:p>
        </p:txBody>
      </p:sp>
      <p:sp>
        <p:nvSpPr>
          <p:cNvPr id="46" name="Shape 46"/>
          <p:cNvSpPr txBox="1">
            <a:spLocks noGrp="1"/>
          </p:cNvSpPr>
          <p:nvPr>
            <p:ph type="dt" idx="10"/>
          </p:nvPr>
        </p:nvSpPr>
        <p:spPr>
          <a:xfrm>
            <a:off x="609600" y="6356351"/>
            <a:ext cx="2844800"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47" name="Shape 47"/>
          <p:cNvSpPr txBox="1">
            <a:spLocks noGrp="1"/>
          </p:cNvSpPr>
          <p:nvPr>
            <p:ph type="ftr" idx="11"/>
          </p:nvPr>
        </p:nvSpPr>
        <p:spPr>
          <a:xfrm>
            <a:off x="4165600" y="6356351"/>
            <a:ext cx="3860799"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48" name="Shape 48"/>
          <p:cNvSpPr txBox="1">
            <a:spLocks noGrp="1"/>
          </p:cNvSpPr>
          <p:nvPr>
            <p:ph type="sldNum" idx="12"/>
          </p:nvPr>
        </p:nvSpPr>
        <p:spPr>
          <a:xfrm>
            <a:off x="8737600" y="6356351"/>
            <a:ext cx="2844800"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pPr marL="0" marR="0" lvl="0" indent="0" algn="r" rtl="0">
                <a:spcBef>
                  <a:spcPts val="0"/>
                </a:spcBef>
                <a:buSzPct val="25000"/>
                <a:buNone/>
              </a:pPr>
              <a:t>‹#›</a:t>
            </a:fld>
            <a:endParaRPr lang="en-US" sz="1200">
              <a:solidFill>
                <a:srgbClr val="888888"/>
              </a:solidFill>
              <a:latin typeface="Calibri"/>
              <a:ea typeface="Calibri"/>
              <a:cs typeface="Calibri"/>
              <a:sym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Solo titolo">
    <p:spTree>
      <p:nvGrpSpPr>
        <p:cNvPr id="1" name="Shape 49"/>
        <p:cNvGrpSpPr/>
        <p:nvPr/>
      </p:nvGrpSpPr>
      <p:grpSpPr>
        <a:xfrm>
          <a:off x="0" y="0"/>
          <a:ext cx="0" cy="0"/>
          <a:chOff x="0" y="0"/>
          <a:chExt cx="0" cy="0"/>
        </a:xfrm>
      </p:grpSpPr>
      <p:sp>
        <p:nvSpPr>
          <p:cNvPr id="50" name="Shape 50"/>
          <p:cNvSpPr txBox="1">
            <a:spLocks noGrp="1"/>
          </p:cNvSpPr>
          <p:nvPr>
            <p:ph type="title"/>
          </p:nvPr>
        </p:nvSpPr>
        <p:spPr>
          <a:xfrm>
            <a:off x="609600" y="274637"/>
            <a:ext cx="10972799" cy="1143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51" name="Shape 51"/>
          <p:cNvSpPr txBox="1">
            <a:spLocks noGrp="1"/>
          </p:cNvSpPr>
          <p:nvPr>
            <p:ph type="dt" idx="10"/>
          </p:nvPr>
        </p:nvSpPr>
        <p:spPr>
          <a:xfrm>
            <a:off x="609600" y="6356351"/>
            <a:ext cx="2844800"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2" name="Shape 52"/>
          <p:cNvSpPr txBox="1">
            <a:spLocks noGrp="1"/>
          </p:cNvSpPr>
          <p:nvPr>
            <p:ph type="ftr" idx="11"/>
          </p:nvPr>
        </p:nvSpPr>
        <p:spPr>
          <a:xfrm>
            <a:off x="4165600" y="6356351"/>
            <a:ext cx="3860799"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3" name="Shape 53"/>
          <p:cNvSpPr txBox="1">
            <a:spLocks noGrp="1"/>
          </p:cNvSpPr>
          <p:nvPr>
            <p:ph type="sldNum" idx="12"/>
          </p:nvPr>
        </p:nvSpPr>
        <p:spPr>
          <a:xfrm>
            <a:off x="8737600" y="6356351"/>
            <a:ext cx="2844800"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pPr marL="0" marR="0" lvl="0" indent="0" algn="r" rtl="0">
                <a:spcBef>
                  <a:spcPts val="0"/>
                </a:spcBef>
                <a:buSzPct val="25000"/>
                <a:buNone/>
              </a:pPr>
              <a:t>‹#›</a:t>
            </a:fld>
            <a:endParaRPr lang="en-US" sz="1200">
              <a:solidFill>
                <a:srgbClr val="888888"/>
              </a:solidFill>
              <a:latin typeface="Calibri"/>
              <a:ea typeface="Calibri"/>
              <a:cs typeface="Calibri"/>
              <a:sym typeface="Calibri"/>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Vuota">
    <p:spTree>
      <p:nvGrpSpPr>
        <p:cNvPr id="1" name="Shape 54"/>
        <p:cNvGrpSpPr/>
        <p:nvPr/>
      </p:nvGrpSpPr>
      <p:grpSpPr>
        <a:xfrm>
          <a:off x="0" y="0"/>
          <a:ext cx="0" cy="0"/>
          <a:chOff x="0" y="0"/>
          <a:chExt cx="0" cy="0"/>
        </a:xfrm>
      </p:grpSpPr>
      <p:sp>
        <p:nvSpPr>
          <p:cNvPr id="55" name="Shape 55"/>
          <p:cNvSpPr txBox="1">
            <a:spLocks noGrp="1"/>
          </p:cNvSpPr>
          <p:nvPr>
            <p:ph type="dt" idx="10"/>
          </p:nvPr>
        </p:nvSpPr>
        <p:spPr>
          <a:xfrm>
            <a:off x="609600" y="6356351"/>
            <a:ext cx="2844800"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6" name="Shape 56"/>
          <p:cNvSpPr txBox="1">
            <a:spLocks noGrp="1"/>
          </p:cNvSpPr>
          <p:nvPr>
            <p:ph type="ftr" idx="11"/>
          </p:nvPr>
        </p:nvSpPr>
        <p:spPr>
          <a:xfrm>
            <a:off x="4165600" y="6356351"/>
            <a:ext cx="3860799"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7" name="Shape 57"/>
          <p:cNvSpPr txBox="1">
            <a:spLocks noGrp="1"/>
          </p:cNvSpPr>
          <p:nvPr>
            <p:ph type="sldNum" idx="12"/>
          </p:nvPr>
        </p:nvSpPr>
        <p:spPr>
          <a:xfrm>
            <a:off x="8737600" y="6356351"/>
            <a:ext cx="2844800"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pPr marL="0" marR="0" lvl="0" indent="0" algn="r" rtl="0">
                <a:spcBef>
                  <a:spcPts val="0"/>
                </a:spcBef>
                <a:buSzPct val="25000"/>
                <a:buNone/>
              </a:pPr>
              <a:t>‹#›</a:t>
            </a:fld>
            <a:endParaRPr lang="en-US" sz="1200">
              <a:solidFill>
                <a:srgbClr val="888888"/>
              </a:solidFill>
              <a:latin typeface="Calibri"/>
              <a:ea typeface="Calibri"/>
              <a:cs typeface="Calibri"/>
              <a:sym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cSld name="Contenuto con didascalia">
    <p:spTree>
      <p:nvGrpSpPr>
        <p:cNvPr id="1" name="Shape 58"/>
        <p:cNvGrpSpPr/>
        <p:nvPr/>
      </p:nvGrpSpPr>
      <p:grpSpPr>
        <a:xfrm>
          <a:off x="0" y="0"/>
          <a:ext cx="0" cy="0"/>
          <a:chOff x="0" y="0"/>
          <a:chExt cx="0" cy="0"/>
        </a:xfrm>
      </p:grpSpPr>
      <p:sp>
        <p:nvSpPr>
          <p:cNvPr id="59" name="Shape 59"/>
          <p:cNvSpPr txBox="1">
            <a:spLocks noGrp="1"/>
          </p:cNvSpPr>
          <p:nvPr>
            <p:ph type="title"/>
          </p:nvPr>
        </p:nvSpPr>
        <p:spPr>
          <a:xfrm>
            <a:off x="609600" y="273050"/>
            <a:ext cx="4011084" cy="1162049"/>
          </a:xfrm>
          <a:prstGeom prst="rect">
            <a:avLst/>
          </a:prstGeom>
          <a:noFill/>
          <a:ln>
            <a:noFill/>
          </a:ln>
        </p:spPr>
        <p:txBody>
          <a:bodyPr lIns="91425" tIns="91425" rIns="91425" bIns="91425" anchor="b" anchorCtr="0"/>
          <a:lstStyle>
            <a:lvl1pPr marL="0" marR="0" lvl="0" indent="0" algn="l" rtl="0">
              <a:spcBef>
                <a:spcPts val="0"/>
              </a:spcBef>
              <a:buClr>
                <a:schemeClr val="dk1"/>
              </a:buClr>
              <a:buFont typeface="Calibri"/>
              <a:buNone/>
              <a:defRPr sz="2000" b="1"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60" name="Shape 60"/>
          <p:cNvSpPr txBox="1">
            <a:spLocks noGrp="1"/>
          </p:cNvSpPr>
          <p:nvPr>
            <p:ph type="body" idx="1"/>
          </p:nvPr>
        </p:nvSpPr>
        <p:spPr>
          <a:xfrm>
            <a:off x="4766732" y="273051"/>
            <a:ext cx="6815666" cy="5853112"/>
          </a:xfrm>
          <a:prstGeom prst="rect">
            <a:avLst/>
          </a:prstGeom>
          <a:noFill/>
          <a:ln>
            <a:noFill/>
          </a:ln>
        </p:spPr>
        <p:txBody>
          <a:bodyPr lIns="91425" tIns="91425" rIns="91425" bIns="91425" anchor="t" anchorCtr="0"/>
          <a:lstStyle>
            <a:lvl1pPr marL="342900" marR="0" lvl="0" indent="-139700" algn="l" rtl="0">
              <a:spcBef>
                <a:spcPts val="64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61" name="Shape 61"/>
          <p:cNvSpPr txBox="1">
            <a:spLocks noGrp="1"/>
          </p:cNvSpPr>
          <p:nvPr>
            <p:ph type="body" idx="2"/>
          </p:nvPr>
        </p:nvSpPr>
        <p:spPr>
          <a:xfrm>
            <a:off x="609600" y="1435100"/>
            <a:ext cx="4011084" cy="4691063"/>
          </a:xfrm>
          <a:prstGeom prst="rect">
            <a:avLst/>
          </a:prstGeom>
          <a:noFill/>
          <a:ln>
            <a:noFill/>
          </a:ln>
        </p:spPr>
        <p:txBody>
          <a:bodyPr lIns="91425" tIns="91425" rIns="91425" bIns="91425" anchor="t" anchorCtr="0"/>
          <a:lstStyle>
            <a:lvl1pPr marL="0" marR="0" lvl="0" indent="0" algn="l" rtl="0">
              <a:spcBef>
                <a:spcPts val="280"/>
              </a:spcBef>
              <a:buClr>
                <a:schemeClr val="dk1"/>
              </a:buClr>
              <a:buFont typeface="Arial"/>
              <a:buNone/>
              <a:defRPr sz="1400" b="0" i="0" u="none" strike="noStrike" cap="none">
                <a:solidFill>
                  <a:schemeClr val="dk1"/>
                </a:solidFill>
                <a:latin typeface="Calibri"/>
                <a:ea typeface="Calibri"/>
                <a:cs typeface="Calibri"/>
                <a:sym typeface="Calibri"/>
              </a:defRPr>
            </a:lvl1pPr>
            <a:lvl2pPr marL="457200" marR="0" lvl="1" indent="0" algn="l" rtl="0">
              <a:spcBef>
                <a:spcPts val="240"/>
              </a:spcBef>
              <a:buClr>
                <a:schemeClr val="dk1"/>
              </a:buClr>
              <a:buFont typeface="Arial"/>
              <a:buNone/>
              <a:defRPr sz="1200" b="0" i="0" u="none" strike="noStrike" cap="none">
                <a:solidFill>
                  <a:schemeClr val="dk1"/>
                </a:solidFill>
                <a:latin typeface="Calibri"/>
                <a:ea typeface="Calibri"/>
                <a:cs typeface="Calibri"/>
                <a:sym typeface="Calibri"/>
              </a:defRPr>
            </a:lvl2pPr>
            <a:lvl3pPr marL="914400" marR="0" lvl="2" indent="0" algn="l" rtl="0">
              <a:spcBef>
                <a:spcPts val="200"/>
              </a:spcBef>
              <a:buClr>
                <a:schemeClr val="dk1"/>
              </a:buClr>
              <a:buFont typeface="Arial"/>
              <a:buNone/>
              <a:defRPr sz="1000" b="0" i="0" u="none" strike="noStrike" cap="none">
                <a:solidFill>
                  <a:schemeClr val="dk1"/>
                </a:solidFill>
                <a:latin typeface="Calibri"/>
                <a:ea typeface="Calibri"/>
                <a:cs typeface="Calibri"/>
                <a:sym typeface="Calibri"/>
              </a:defRPr>
            </a:lvl3pPr>
            <a:lvl4pPr marL="1371600" marR="0" lvl="3"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4pPr>
            <a:lvl5pPr marL="1828800" marR="0" lvl="4"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5pPr>
            <a:lvl6pPr marL="2286000" marR="0" lvl="5"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6pPr>
            <a:lvl7pPr marL="2743200" marR="0" lvl="6"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7pPr>
            <a:lvl8pPr marL="3200400" marR="0" lvl="7"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8pPr>
            <a:lvl9pPr marL="3657600" marR="0" lvl="8"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9pPr>
          </a:lstStyle>
          <a:p>
            <a:endParaRPr/>
          </a:p>
        </p:txBody>
      </p:sp>
      <p:sp>
        <p:nvSpPr>
          <p:cNvPr id="62" name="Shape 62"/>
          <p:cNvSpPr txBox="1">
            <a:spLocks noGrp="1"/>
          </p:cNvSpPr>
          <p:nvPr>
            <p:ph type="dt" idx="10"/>
          </p:nvPr>
        </p:nvSpPr>
        <p:spPr>
          <a:xfrm>
            <a:off x="609600" y="6356351"/>
            <a:ext cx="2844800"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63" name="Shape 63"/>
          <p:cNvSpPr txBox="1">
            <a:spLocks noGrp="1"/>
          </p:cNvSpPr>
          <p:nvPr>
            <p:ph type="ftr" idx="11"/>
          </p:nvPr>
        </p:nvSpPr>
        <p:spPr>
          <a:xfrm>
            <a:off x="4165600" y="6356351"/>
            <a:ext cx="3860799"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64" name="Shape 64"/>
          <p:cNvSpPr txBox="1">
            <a:spLocks noGrp="1"/>
          </p:cNvSpPr>
          <p:nvPr>
            <p:ph type="sldNum" idx="12"/>
          </p:nvPr>
        </p:nvSpPr>
        <p:spPr>
          <a:xfrm>
            <a:off x="8737600" y="6356351"/>
            <a:ext cx="2844800"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pPr marL="0" marR="0" lvl="0" indent="0" algn="r" rtl="0">
                <a:spcBef>
                  <a:spcPts val="0"/>
                </a:spcBef>
                <a:buSzPct val="25000"/>
                <a:buNone/>
              </a:pPr>
              <a:t>‹#›</a:t>
            </a:fld>
            <a:endParaRPr lang="en-US" sz="1200">
              <a:solidFill>
                <a:srgbClr val="888888"/>
              </a:solidFill>
              <a:latin typeface="Calibri"/>
              <a:ea typeface="Calibri"/>
              <a:cs typeface="Calibri"/>
              <a:sym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cSld name="Immagine con didascalia">
    <p:spTree>
      <p:nvGrpSpPr>
        <p:cNvPr id="1" name="Shape 65"/>
        <p:cNvGrpSpPr/>
        <p:nvPr/>
      </p:nvGrpSpPr>
      <p:grpSpPr>
        <a:xfrm>
          <a:off x="0" y="0"/>
          <a:ext cx="0" cy="0"/>
          <a:chOff x="0" y="0"/>
          <a:chExt cx="0" cy="0"/>
        </a:xfrm>
      </p:grpSpPr>
      <p:sp>
        <p:nvSpPr>
          <p:cNvPr id="66" name="Shape 66"/>
          <p:cNvSpPr txBox="1">
            <a:spLocks noGrp="1"/>
          </p:cNvSpPr>
          <p:nvPr>
            <p:ph type="title"/>
          </p:nvPr>
        </p:nvSpPr>
        <p:spPr>
          <a:xfrm>
            <a:off x="2389716" y="4800600"/>
            <a:ext cx="7315200" cy="566737"/>
          </a:xfrm>
          <a:prstGeom prst="rect">
            <a:avLst/>
          </a:prstGeom>
          <a:noFill/>
          <a:ln>
            <a:noFill/>
          </a:ln>
        </p:spPr>
        <p:txBody>
          <a:bodyPr lIns="91425" tIns="91425" rIns="91425" bIns="91425" anchor="b" anchorCtr="0"/>
          <a:lstStyle>
            <a:lvl1pPr marL="0" marR="0" lvl="0" indent="0" algn="l" rtl="0">
              <a:spcBef>
                <a:spcPts val="0"/>
              </a:spcBef>
              <a:buClr>
                <a:schemeClr val="dk1"/>
              </a:buClr>
              <a:buFont typeface="Calibri"/>
              <a:buNone/>
              <a:defRPr sz="2000" b="1"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67" name="Shape 67"/>
          <p:cNvSpPr>
            <a:spLocks noGrp="1"/>
          </p:cNvSpPr>
          <p:nvPr>
            <p:ph type="pic" idx="2"/>
          </p:nvPr>
        </p:nvSpPr>
        <p:spPr>
          <a:xfrm>
            <a:off x="2389716" y="612775"/>
            <a:ext cx="7315200" cy="4114800"/>
          </a:xfrm>
          <a:prstGeom prst="rect">
            <a:avLst/>
          </a:prstGeom>
          <a:noFill/>
          <a:ln>
            <a:noFill/>
          </a:ln>
        </p:spPr>
        <p:txBody>
          <a:bodyPr lIns="91425" tIns="91425" rIns="91425" bIns="91425" anchor="t" anchorCtr="0"/>
          <a:lstStyle>
            <a:lvl1pPr marL="0" marR="0" lvl="0" indent="0" algn="l" rtl="0">
              <a:spcBef>
                <a:spcPts val="640"/>
              </a:spcBef>
              <a:buClr>
                <a:schemeClr val="dk1"/>
              </a:buClr>
              <a:buFont typeface="Arial"/>
              <a:buNone/>
              <a:defRPr sz="3200" b="0" i="0" u="none" strike="noStrike" cap="none">
                <a:solidFill>
                  <a:schemeClr val="dk1"/>
                </a:solidFill>
                <a:latin typeface="Calibri"/>
                <a:ea typeface="Calibri"/>
                <a:cs typeface="Calibri"/>
                <a:sym typeface="Calibri"/>
              </a:defRPr>
            </a:lvl1pPr>
            <a:lvl2pPr marL="457200" marR="0" lvl="1" indent="0" algn="l" rtl="0">
              <a:spcBef>
                <a:spcPts val="560"/>
              </a:spcBef>
              <a:buClr>
                <a:schemeClr val="dk1"/>
              </a:buClr>
              <a:buFont typeface="Arial"/>
              <a:buNone/>
              <a:defRPr sz="2800" b="0" i="0" u="none" strike="noStrike" cap="none">
                <a:solidFill>
                  <a:schemeClr val="dk1"/>
                </a:solidFill>
                <a:latin typeface="Calibri"/>
                <a:ea typeface="Calibri"/>
                <a:cs typeface="Calibri"/>
                <a:sym typeface="Calibri"/>
              </a:defRPr>
            </a:lvl2pPr>
            <a:lvl3pPr marL="914400" marR="0" lvl="2" indent="0" algn="l" rtl="0">
              <a:spcBef>
                <a:spcPts val="480"/>
              </a:spcBef>
              <a:buClr>
                <a:schemeClr val="dk1"/>
              </a:buClr>
              <a:buFont typeface="Arial"/>
              <a:buNone/>
              <a:defRPr sz="2400" b="0" i="0" u="none" strike="noStrike" cap="none">
                <a:solidFill>
                  <a:schemeClr val="dk1"/>
                </a:solidFill>
                <a:latin typeface="Calibri"/>
                <a:ea typeface="Calibri"/>
                <a:cs typeface="Calibri"/>
                <a:sym typeface="Calibri"/>
              </a:defRPr>
            </a:lvl3pPr>
            <a:lvl4pPr marL="1371600" marR="0" lvl="3"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4pPr>
            <a:lvl5pPr marL="1828800" marR="0" lvl="4"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5pPr>
            <a:lvl6pPr marL="2286000" marR="0" lvl="5"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6pPr>
            <a:lvl7pPr marL="2743200" marR="0" lvl="6"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7pPr>
            <a:lvl8pPr marL="3200400" marR="0" lvl="7"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8pPr>
            <a:lvl9pPr marL="3657600" marR="0" lvl="8"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8" name="Shape 68"/>
          <p:cNvSpPr txBox="1">
            <a:spLocks noGrp="1"/>
          </p:cNvSpPr>
          <p:nvPr>
            <p:ph type="body" idx="1"/>
          </p:nvPr>
        </p:nvSpPr>
        <p:spPr>
          <a:xfrm>
            <a:off x="2389716" y="5367337"/>
            <a:ext cx="7315200" cy="804861"/>
          </a:xfrm>
          <a:prstGeom prst="rect">
            <a:avLst/>
          </a:prstGeom>
          <a:noFill/>
          <a:ln>
            <a:noFill/>
          </a:ln>
        </p:spPr>
        <p:txBody>
          <a:bodyPr lIns="91425" tIns="91425" rIns="91425" bIns="91425" anchor="t" anchorCtr="0"/>
          <a:lstStyle>
            <a:lvl1pPr marL="0" marR="0" lvl="0" indent="0" algn="l" rtl="0">
              <a:spcBef>
                <a:spcPts val="280"/>
              </a:spcBef>
              <a:buClr>
                <a:schemeClr val="dk1"/>
              </a:buClr>
              <a:buFont typeface="Arial"/>
              <a:buNone/>
              <a:defRPr sz="1400" b="0" i="0" u="none" strike="noStrike" cap="none">
                <a:solidFill>
                  <a:schemeClr val="dk1"/>
                </a:solidFill>
                <a:latin typeface="Calibri"/>
                <a:ea typeface="Calibri"/>
                <a:cs typeface="Calibri"/>
                <a:sym typeface="Calibri"/>
              </a:defRPr>
            </a:lvl1pPr>
            <a:lvl2pPr marL="457200" marR="0" lvl="1" indent="0" algn="l" rtl="0">
              <a:spcBef>
                <a:spcPts val="240"/>
              </a:spcBef>
              <a:buClr>
                <a:schemeClr val="dk1"/>
              </a:buClr>
              <a:buFont typeface="Arial"/>
              <a:buNone/>
              <a:defRPr sz="1200" b="0" i="0" u="none" strike="noStrike" cap="none">
                <a:solidFill>
                  <a:schemeClr val="dk1"/>
                </a:solidFill>
                <a:latin typeface="Calibri"/>
                <a:ea typeface="Calibri"/>
                <a:cs typeface="Calibri"/>
                <a:sym typeface="Calibri"/>
              </a:defRPr>
            </a:lvl2pPr>
            <a:lvl3pPr marL="914400" marR="0" lvl="2" indent="0" algn="l" rtl="0">
              <a:spcBef>
                <a:spcPts val="200"/>
              </a:spcBef>
              <a:buClr>
                <a:schemeClr val="dk1"/>
              </a:buClr>
              <a:buFont typeface="Arial"/>
              <a:buNone/>
              <a:defRPr sz="1000" b="0" i="0" u="none" strike="noStrike" cap="none">
                <a:solidFill>
                  <a:schemeClr val="dk1"/>
                </a:solidFill>
                <a:latin typeface="Calibri"/>
                <a:ea typeface="Calibri"/>
                <a:cs typeface="Calibri"/>
                <a:sym typeface="Calibri"/>
              </a:defRPr>
            </a:lvl3pPr>
            <a:lvl4pPr marL="1371600" marR="0" lvl="3"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4pPr>
            <a:lvl5pPr marL="1828800" marR="0" lvl="4"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5pPr>
            <a:lvl6pPr marL="2286000" marR="0" lvl="5"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6pPr>
            <a:lvl7pPr marL="2743200" marR="0" lvl="6"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7pPr>
            <a:lvl8pPr marL="3200400" marR="0" lvl="7"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8pPr>
            <a:lvl9pPr marL="3657600" marR="0" lvl="8"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9pPr>
          </a:lstStyle>
          <a:p>
            <a:endParaRPr/>
          </a:p>
        </p:txBody>
      </p:sp>
      <p:sp>
        <p:nvSpPr>
          <p:cNvPr id="69" name="Shape 69"/>
          <p:cNvSpPr txBox="1">
            <a:spLocks noGrp="1"/>
          </p:cNvSpPr>
          <p:nvPr>
            <p:ph type="dt" idx="10"/>
          </p:nvPr>
        </p:nvSpPr>
        <p:spPr>
          <a:xfrm>
            <a:off x="609600" y="6356351"/>
            <a:ext cx="2844800"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70" name="Shape 70"/>
          <p:cNvSpPr txBox="1">
            <a:spLocks noGrp="1"/>
          </p:cNvSpPr>
          <p:nvPr>
            <p:ph type="ftr" idx="11"/>
          </p:nvPr>
        </p:nvSpPr>
        <p:spPr>
          <a:xfrm>
            <a:off x="4165600" y="6356351"/>
            <a:ext cx="3860799"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71" name="Shape 71"/>
          <p:cNvSpPr txBox="1">
            <a:spLocks noGrp="1"/>
          </p:cNvSpPr>
          <p:nvPr>
            <p:ph type="sldNum" idx="12"/>
          </p:nvPr>
        </p:nvSpPr>
        <p:spPr>
          <a:xfrm>
            <a:off x="8737600" y="6356351"/>
            <a:ext cx="2844800"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pPr marL="0" marR="0" lvl="0" indent="0" algn="r" rtl="0">
                <a:spcBef>
                  <a:spcPts val="0"/>
                </a:spcBef>
                <a:buSzPct val="25000"/>
                <a:buNone/>
              </a:pPr>
              <a:t>‹#›</a:t>
            </a:fld>
            <a:endParaRPr lang="en-US" sz="1200">
              <a:solidFill>
                <a:srgbClr val="888888"/>
              </a:solidFill>
              <a:latin typeface="Calibri"/>
              <a:ea typeface="Calibri"/>
              <a:cs typeface="Calibri"/>
              <a:sym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609600" y="274637"/>
            <a:ext cx="10972799" cy="1143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 name="Shape 11"/>
          <p:cNvSpPr txBox="1">
            <a:spLocks noGrp="1"/>
          </p:cNvSpPr>
          <p:nvPr>
            <p:ph type="body" idx="1"/>
          </p:nvPr>
        </p:nvSpPr>
        <p:spPr>
          <a:xfrm>
            <a:off x="609600" y="1600200"/>
            <a:ext cx="10972799" cy="4525963"/>
          </a:xfrm>
          <a:prstGeom prst="rect">
            <a:avLst/>
          </a:prstGeom>
          <a:noFill/>
          <a:ln>
            <a:noFill/>
          </a:ln>
        </p:spPr>
        <p:txBody>
          <a:bodyPr lIns="91425" tIns="91425" rIns="91425" bIns="91425" anchor="t" anchorCtr="0"/>
          <a:lstStyle>
            <a:lvl1pPr marL="342900" marR="0" lvl="0" indent="-139700" algn="l" rtl="0">
              <a:spcBef>
                <a:spcPts val="64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Shape 12"/>
          <p:cNvSpPr txBox="1">
            <a:spLocks noGrp="1"/>
          </p:cNvSpPr>
          <p:nvPr>
            <p:ph type="dt" idx="10"/>
          </p:nvPr>
        </p:nvSpPr>
        <p:spPr>
          <a:xfrm>
            <a:off x="609600" y="6356351"/>
            <a:ext cx="2844800" cy="365125"/>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3" name="Shape 13"/>
          <p:cNvSpPr txBox="1">
            <a:spLocks noGrp="1"/>
          </p:cNvSpPr>
          <p:nvPr>
            <p:ph type="ftr" idx="11"/>
          </p:nvPr>
        </p:nvSpPr>
        <p:spPr>
          <a:xfrm>
            <a:off x="4165600" y="6356351"/>
            <a:ext cx="3860799" cy="365125"/>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4" name="Shape 14"/>
          <p:cNvSpPr txBox="1">
            <a:spLocks noGrp="1"/>
          </p:cNvSpPr>
          <p:nvPr>
            <p:ph type="sldNum" idx="12"/>
          </p:nvPr>
        </p:nvSpPr>
        <p:spPr>
          <a:xfrm>
            <a:off x="8737600" y="6356351"/>
            <a:ext cx="2844800"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pPr marL="0" marR="0" lvl="0" indent="0" algn="r" rtl="0">
                <a:spcBef>
                  <a:spcPts val="0"/>
                </a:spcBef>
                <a:buSzPct val="25000"/>
                <a:buNone/>
              </a:pPr>
              <a:t>‹#›</a:t>
            </a:fld>
            <a:endParaRPr lang="en-US" sz="1200" b="0" i="0" u="none" strike="noStrike" cap="none">
              <a:solidFill>
                <a:srgbClr val="888888"/>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png"/><Relationship Id="rId18" Type="http://schemas.openxmlformats.org/officeDocument/2006/relationships/image" Target="../media/image18.png"/><Relationship Id="rId3" Type="http://schemas.openxmlformats.org/officeDocument/2006/relationships/image" Target="../media/image4.png"/><Relationship Id="rId21" Type="http://schemas.openxmlformats.org/officeDocument/2006/relationships/image" Target="../media/image21.png"/><Relationship Id="rId7" Type="http://schemas.openxmlformats.org/officeDocument/2006/relationships/image" Target="../media/image7.png"/><Relationship Id="rId12" Type="http://schemas.openxmlformats.org/officeDocument/2006/relationships/image" Target="../media/image12.png"/><Relationship Id="rId17" Type="http://schemas.openxmlformats.org/officeDocument/2006/relationships/image" Target="../media/image17.png"/><Relationship Id="rId2" Type="http://schemas.openxmlformats.org/officeDocument/2006/relationships/notesSlide" Target="../notesSlides/notesSlide2.xml"/><Relationship Id="rId16" Type="http://schemas.openxmlformats.org/officeDocument/2006/relationships/image" Target="../media/image16.png"/><Relationship Id="rId20" Type="http://schemas.openxmlformats.org/officeDocument/2006/relationships/image" Target="../media/image20.png"/><Relationship Id="rId1" Type="http://schemas.openxmlformats.org/officeDocument/2006/relationships/slideLayout" Target="../slideLayouts/slideLayout1.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5" Type="http://schemas.openxmlformats.org/officeDocument/2006/relationships/image" Target="../media/image15.png"/><Relationship Id="rId23" Type="http://schemas.openxmlformats.org/officeDocument/2006/relationships/image" Target="../media/image23.png"/><Relationship Id="rId10" Type="http://schemas.openxmlformats.org/officeDocument/2006/relationships/image" Target="../media/image10.png"/><Relationship Id="rId19" Type="http://schemas.openxmlformats.org/officeDocument/2006/relationships/image" Target="../media/image19.png"/><Relationship Id="rId4" Type="http://schemas.openxmlformats.org/officeDocument/2006/relationships/image" Target="../media/image3.png"/><Relationship Id="rId9" Type="http://schemas.openxmlformats.org/officeDocument/2006/relationships/image" Target="../media/image9.png"/><Relationship Id="rId14" Type="http://schemas.openxmlformats.org/officeDocument/2006/relationships/image" Target="../media/image14.png"/><Relationship Id="rId22" Type="http://schemas.openxmlformats.org/officeDocument/2006/relationships/image" Target="../media/image22.png"/></Relationships>
</file>

<file path=ppt/slides/_rels/slide3.xml.rels><?xml version="1.0" encoding="UTF-8" standalone="yes"?>
<Relationships xmlns="http://schemas.openxmlformats.org/package/2006/relationships"><Relationship Id="rId8" Type="http://schemas.openxmlformats.org/officeDocument/2006/relationships/image" Target="../media/image28.png"/><Relationship Id="rId3" Type="http://schemas.openxmlformats.org/officeDocument/2006/relationships/image" Target="../media/image4.png"/><Relationship Id="rId7" Type="http://schemas.openxmlformats.org/officeDocument/2006/relationships/image" Target="../media/image27.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26.png"/><Relationship Id="rId5" Type="http://schemas.openxmlformats.org/officeDocument/2006/relationships/image" Target="../media/image25.png"/><Relationship Id="rId4" Type="http://schemas.openxmlformats.org/officeDocument/2006/relationships/image" Target="../media/image24.png"/><Relationship Id="rId9" Type="http://schemas.openxmlformats.org/officeDocument/2006/relationships/image" Target="../media/image3.png"/></Relationships>
</file>

<file path=ppt/slides/_rels/slide4.xml.rels><?xml version="1.0" encoding="UTF-8" standalone="yes"?>
<Relationships xmlns="http://schemas.openxmlformats.org/package/2006/relationships"><Relationship Id="rId8" Type="http://schemas.openxmlformats.org/officeDocument/2006/relationships/image" Target="../media/image24.png"/><Relationship Id="rId3" Type="http://schemas.openxmlformats.org/officeDocument/2006/relationships/image" Target="../media/image4.png"/><Relationship Id="rId7"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31.png"/><Relationship Id="rId11" Type="http://schemas.openxmlformats.org/officeDocument/2006/relationships/image" Target="../media/image33.png"/><Relationship Id="rId5" Type="http://schemas.openxmlformats.org/officeDocument/2006/relationships/image" Target="../media/image30.png"/><Relationship Id="rId10" Type="http://schemas.openxmlformats.org/officeDocument/2006/relationships/image" Target="../media/image25.png"/><Relationship Id="rId4" Type="http://schemas.openxmlformats.org/officeDocument/2006/relationships/image" Target="../media/image29.png"/><Relationship Id="rId9" Type="http://schemas.openxmlformats.org/officeDocument/2006/relationships/image" Target="../media/image32.png"/></Relationships>
</file>

<file path=ppt/slides/_rels/slide5.xml.rels><?xml version="1.0" encoding="UTF-8" standalone="yes"?>
<Relationships xmlns="http://schemas.openxmlformats.org/package/2006/relationships"><Relationship Id="rId8" Type="http://schemas.openxmlformats.org/officeDocument/2006/relationships/image" Target="../media/image33.png"/><Relationship Id="rId3" Type="http://schemas.openxmlformats.org/officeDocument/2006/relationships/image" Target="../media/image4.png"/><Relationship Id="rId7" Type="http://schemas.openxmlformats.org/officeDocument/2006/relationships/image" Target="../media/image25.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32.png"/><Relationship Id="rId5" Type="http://schemas.openxmlformats.org/officeDocument/2006/relationships/image" Target="../media/image24.png"/><Relationship Id="rId10" Type="http://schemas.openxmlformats.org/officeDocument/2006/relationships/image" Target="../media/image30.png"/><Relationship Id="rId4" Type="http://schemas.openxmlformats.org/officeDocument/2006/relationships/image" Target="../media/image3.png"/><Relationship Id="rId9" Type="http://schemas.openxmlformats.org/officeDocument/2006/relationships/image" Target="../media/image29.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30.png"/><Relationship Id="rId5" Type="http://schemas.openxmlformats.org/officeDocument/2006/relationships/image" Target="../media/image3.png"/><Relationship Id="rId4" Type="http://schemas.openxmlformats.org/officeDocument/2006/relationships/image" Target="../media/image2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pic>
        <p:nvPicPr>
          <p:cNvPr id="89" name="Shape 89"/>
          <p:cNvPicPr preferRelativeResize="0"/>
          <p:nvPr/>
        </p:nvPicPr>
        <p:blipFill rotWithShape="1">
          <a:blip r:embed="rId3">
            <a:alphaModFix/>
          </a:blip>
          <a:srcRect l="1015" t="24433" r="2282" b="7663"/>
          <a:stretch/>
        </p:blipFill>
        <p:spPr>
          <a:xfrm>
            <a:off x="0" y="0"/>
            <a:ext cx="12208767" cy="6858000"/>
          </a:xfrm>
          <a:prstGeom prst="rect">
            <a:avLst/>
          </a:prstGeom>
          <a:noFill/>
          <a:ln>
            <a:noFill/>
          </a:ln>
        </p:spPr>
      </p:pic>
      <p:pic>
        <p:nvPicPr>
          <p:cNvPr id="90" name="Shape 90" descr="\\apptaxi-vm\Dati AppTaxi\Grafica AppTaxi\Android_apptaxi.png"/>
          <p:cNvPicPr preferRelativeResize="0"/>
          <p:nvPr/>
        </p:nvPicPr>
        <p:blipFill rotWithShape="1">
          <a:blip r:embed="rId4">
            <a:alphaModFix/>
          </a:blip>
          <a:srcRect/>
          <a:stretch/>
        </p:blipFill>
        <p:spPr>
          <a:xfrm>
            <a:off x="335360" y="1345574"/>
            <a:ext cx="3096344" cy="4536769"/>
          </a:xfrm>
          <a:prstGeom prst="rect">
            <a:avLst/>
          </a:prstGeom>
          <a:noFill/>
          <a:ln>
            <a:noFill/>
          </a:ln>
        </p:spPr>
      </p:pic>
      <p:sp>
        <p:nvSpPr>
          <p:cNvPr id="91" name="Shape 91"/>
          <p:cNvSpPr txBox="1"/>
          <p:nvPr/>
        </p:nvSpPr>
        <p:spPr>
          <a:xfrm>
            <a:off x="3160200" y="1628799"/>
            <a:ext cx="7256280" cy="4339650"/>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4400" b="0" i="0" u="none" strike="noStrike" cap="none">
                <a:solidFill>
                  <a:schemeClr val="dk1"/>
                </a:solidFill>
                <a:latin typeface="Calibri"/>
                <a:ea typeface="Calibri"/>
                <a:cs typeface="Calibri"/>
                <a:sym typeface="Calibri"/>
              </a:rPr>
              <a:t>appTaxi on MaaS</a:t>
            </a:r>
          </a:p>
          <a:p>
            <a:pPr marL="0" marR="0" lvl="0" indent="0" algn="ctr" rtl="0">
              <a:spcBef>
                <a:spcPts val="0"/>
              </a:spcBef>
              <a:buNone/>
            </a:pPr>
            <a:endParaRPr sz="3600" b="1" i="0" u="none" strike="noStrike" cap="none">
              <a:solidFill>
                <a:schemeClr val="dk1"/>
              </a:solidFill>
              <a:latin typeface="Calibri"/>
              <a:ea typeface="Calibri"/>
              <a:cs typeface="Calibri"/>
              <a:sym typeface="Calibri"/>
            </a:endParaRPr>
          </a:p>
          <a:p>
            <a:pPr marL="0" marR="0" lvl="0" indent="0" algn="ctr" rtl="0">
              <a:spcBef>
                <a:spcPts val="0"/>
              </a:spcBef>
              <a:buSzPct val="25000"/>
              <a:buNone/>
            </a:pPr>
            <a:r>
              <a:rPr lang="en-US" sz="2800" b="0" i="1" u="none" strike="noStrike" cap="none">
                <a:solidFill>
                  <a:schemeClr val="dk1"/>
                </a:solidFill>
                <a:latin typeface="Calibri"/>
                <a:ea typeface="Calibri"/>
                <a:cs typeface="Calibri"/>
                <a:sym typeface="Calibri"/>
              </a:rPr>
              <a:t>3 May 2017</a:t>
            </a:r>
          </a:p>
          <a:p>
            <a:pPr marL="0" marR="0" lvl="0" indent="0" algn="ctr" rtl="0">
              <a:spcBef>
                <a:spcPts val="0"/>
              </a:spcBef>
              <a:buSzPct val="25000"/>
              <a:buNone/>
            </a:pPr>
            <a:r>
              <a:rPr lang="en-US" sz="3600" b="1" i="1" u="none" strike="noStrike" cap="none">
                <a:solidFill>
                  <a:schemeClr val="dk1"/>
                </a:solidFill>
                <a:latin typeface="Calibri"/>
                <a:ea typeface="Calibri"/>
                <a:cs typeface="Calibri"/>
                <a:sym typeface="Calibri"/>
              </a:rPr>
              <a:t>Brussels</a:t>
            </a:r>
          </a:p>
          <a:p>
            <a:pPr marL="0" marR="0" lvl="0" indent="0" algn="ctr" rtl="0">
              <a:spcBef>
                <a:spcPts val="0"/>
              </a:spcBef>
              <a:buNone/>
            </a:pPr>
            <a:endParaRPr sz="3600" b="1" i="0" u="none" strike="noStrike" cap="none">
              <a:solidFill>
                <a:schemeClr val="dk1"/>
              </a:solidFill>
              <a:latin typeface="Calibri"/>
              <a:ea typeface="Calibri"/>
              <a:cs typeface="Calibri"/>
              <a:sym typeface="Calibri"/>
            </a:endParaRPr>
          </a:p>
          <a:p>
            <a:pPr marL="0" marR="0" lvl="0" indent="0" algn="ctr" rtl="0">
              <a:spcBef>
                <a:spcPts val="0"/>
              </a:spcBef>
              <a:buSzPct val="25000"/>
              <a:buNone/>
            </a:pPr>
            <a:r>
              <a:rPr lang="en-US" sz="3200" b="0" i="0" u="none" strike="noStrike" cap="none">
                <a:solidFill>
                  <a:schemeClr val="dk1"/>
                </a:solidFill>
                <a:latin typeface="Calibri"/>
                <a:ea typeface="Calibri"/>
                <a:cs typeface="Calibri"/>
                <a:sym typeface="Calibri"/>
              </a:rPr>
              <a:t>Bologna, first </a:t>
            </a:r>
            <a:br>
              <a:rPr lang="en-US" sz="3200" b="0" i="0" u="none" strike="noStrike" cap="none">
                <a:solidFill>
                  <a:schemeClr val="dk1"/>
                </a:solidFill>
                <a:latin typeface="Calibri"/>
                <a:ea typeface="Calibri"/>
                <a:cs typeface="Calibri"/>
                <a:sym typeface="Calibri"/>
              </a:rPr>
            </a:br>
            <a:r>
              <a:rPr lang="en-US" sz="3200" b="0" i="0" u="none" strike="noStrike" cap="none">
                <a:solidFill>
                  <a:schemeClr val="dk1"/>
                </a:solidFill>
                <a:latin typeface="Calibri"/>
                <a:ea typeface="Calibri"/>
                <a:cs typeface="Calibri"/>
                <a:sym typeface="Calibri"/>
              </a:rPr>
              <a:t>Taxi Mobility as a Service (MaaS)</a:t>
            </a:r>
          </a:p>
          <a:p>
            <a:pPr marL="0" marR="0" lvl="0" indent="0" algn="ctr" rtl="0">
              <a:spcBef>
                <a:spcPts val="0"/>
              </a:spcBef>
              <a:buSzPct val="25000"/>
              <a:buNone/>
            </a:pPr>
            <a:r>
              <a:rPr lang="en-US" sz="3200" b="0" i="0" u="none" strike="noStrike" cap="none">
                <a:solidFill>
                  <a:schemeClr val="dk1"/>
                </a:solidFill>
                <a:latin typeface="Calibri"/>
                <a:ea typeface="Calibri"/>
                <a:cs typeface="Calibri"/>
                <a:sym typeface="Calibri"/>
              </a:rPr>
              <a:t> pilot in Italy</a:t>
            </a:r>
          </a:p>
        </p:txBody>
      </p:sp>
      <p:pic>
        <p:nvPicPr>
          <p:cNvPr id="92" name="Shape 92"/>
          <p:cNvPicPr preferRelativeResize="0"/>
          <p:nvPr/>
        </p:nvPicPr>
        <p:blipFill rotWithShape="1">
          <a:blip r:embed="rId5">
            <a:alphaModFix/>
          </a:blip>
          <a:srcRect/>
          <a:stretch/>
        </p:blipFill>
        <p:spPr>
          <a:xfrm>
            <a:off x="9768407" y="1888"/>
            <a:ext cx="2178034" cy="1089017"/>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pic>
        <p:nvPicPr>
          <p:cNvPr id="98" name="Shape 98"/>
          <p:cNvPicPr preferRelativeResize="0"/>
          <p:nvPr/>
        </p:nvPicPr>
        <p:blipFill rotWithShape="1">
          <a:blip r:embed="rId3">
            <a:alphaModFix/>
          </a:blip>
          <a:srcRect l="1015" t="24433" r="2282" b="7663"/>
          <a:stretch/>
        </p:blipFill>
        <p:spPr>
          <a:xfrm>
            <a:off x="0" y="0"/>
            <a:ext cx="12208767" cy="6858000"/>
          </a:xfrm>
          <a:prstGeom prst="rect">
            <a:avLst/>
          </a:prstGeom>
          <a:noFill/>
          <a:ln>
            <a:noFill/>
          </a:ln>
        </p:spPr>
      </p:pic>
      <p:sp>
        <p:nvSpPr>
          <p:cNvPr id="99" name="Shape 99"/>
          <p:cNvSpPr txBox="1"/>
          <p:nvPr/>
        </p:nvSpPr>
        <p:spPr>
          <a:xfrm>
            <a:off x="1919535" y="478993"/>
            <a:ext cx="6480719" cy="861773"/>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3200" b="1" i="0" u="none" strike="noStrike" cap="none">
                <a:solidFill>
                  <a:schemeClr val="dk1"/>
                </a:solidFill>
                <a:latin typeface="Calibri"/>
                <a:ea typeface="Calibri"/>
                <a:cs typeface="Calibri"/>
                <a:sym typeface="Calibri"/>
              </a:rPr>
              <a:t>About appTaxi</a:t>
            </a:r>
          </a:p>
          <a:p>
            <a:pPr marL="0" marR="0" lvl="0" indent="0" algn="l" rtl="0">
              <a:spcBef>
                <a:spcPts val="0"/>
              </a:spcBef>
              <a:buNone/>
            </a:pPr>
            <a:endParaRPr sz="1800">
              <a:solidFill>
                <a:schemeClr val="dk1"/>
              </a:solidFill>
              <a:latin typeface="Calibri"/>
              <a:ea typeface="Calibri"/>
              <a:cs typeface="Calibri"/>
              <a:sym typeface="Calibri"/>
            </a:endParaRPr>
          </a:p>
        </p:txBody>
      </p:sp>
      <p:sp>
        <p:nvSpPr>
          <p:cNvPr id="100" name="Shape 100"/>
          <p:cNvSpPr txBox="1"/>
          <p:nvPr/>
        </p:nvSpPr>
        <p:spPr>
          <a:xfrm>
            <a:off x="4799857" y="1340767"/>
            <a:ext cx="7056783" cy="4832092"/>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600" dirty="0">
                <a:solidFill>
                  <a:schemeClr val="dk1"/>
                </a:solidFill>
                <a:latin typeface="Calibri"/>
                <a:ea typeface="Calibri"/>
                <a:cs typeface="Calibri"/>
                <a:sym typeface="Calibri"/>
              </a:rPr>
              <a:t>We are a business network that include the major Italian taxi companies, now we have 19 </a:t>
            </a:r>
            <a:r>
              <a:rPr lang="en-US" sz="1600" dirty="0" smtClean="0">
                <a:solidFill>
                  <a:schemeClr val="dk1"/>
                </a:solidFill>
                <a:latin typeface="Calibri"/>
                <a:ea typeface="Calibri"/>
                <a:cs typeface="Calibri"/>
                <a:sym typeface="Calibri"/>
              </a:rPr>
              <a:t>associated members.</a:t>
            </a:r>
            <a:endParaRPr lang="en-US" sz="1600" dirty="0">
              <a:solidFill>
                <a:schemeClr val="dk1"/>
              </a:solidFill>
              <a:latin typeface="Calibri"/>
              <a:ea typeface="Calibri"/>
              <a:cs typeface="Calibri"/>
              <a:sym typeface="Calibri"/>
            </a:endParaRPr>
          </a:p>
          <a:p>
            <a:pPr marL="0" marR="0" lvl="0" indent="0" algn="l" rtl="0">
              <a:spcBef>
                <a:spcPts val="0"/>
              </a:spcBef>
              <a:buNone/>
            </a:pPr>
            <a:endParaRPr sz="1600" dirty="0">
              <a:solidFill>
                <a:schemeClr val="dk1"/>
              </a:solidFill>
              <a:latin typeface="Calibri"/>
              <a:ea typeface="Calibri"/>
              <a:cs typeface="Calibri"/>
              <a:sym typeface="Calibri"/>
            </a:endParaRPr>
          </a:p>
          <a:p>
            <a:pPr marL="0" marR="0" lvl="0" indent="0" algn="l" rtl="0">
              <a:spcBef>
                <a:spcPts val="0"/>
              </a:spcBef>
              <a:buSzPct val="25000"/>
              <a:buNone/>
            </a:pPr>
            <a:r>
              <a:rPr lang="en-US" sz="1600" dirty="0">
                <a:solidFill>
                  <a:schemeClr val="dk1"/>
                </a:solidFill>
                <a:latin typeface="Calibri"/>
                <a:ea typeface="Calibri"/>
                <a:cs typeface="Calibri"/>
                <a:sym typeface="Calibri"/>
              </a:rPr>
              <a:t>The consortium was born with the aim to create a new mobility model in Italy.</a:t>
            </a:r>
          </a:p>
          <a:p>
            <a:pPr marL="0" marR="0" lvl="0" indent="0" algn="l" rtl="0">
              <a:spcBef>
                <a:spcPts val="0"/>
              </a:spcBef>
              <a:buSzPct val="25000"/>
              <a:buNone/>
            </a:pPr>
            <a:r>
              <a:rPr lang="en-US" sz="1600" dirty="0">
                <a:solidFill>
                  <a:schemeClr val="dk1"/>
                </a:solidFill>
                <a:latin typeface="Calibri"/>
                <a:ea typeface="Calibri"/>
                <a:cs typeface="Calibri"/>
                <a:sym typeface="Calibri"/>
              </a:rPr>
              <a:t>We </a:t>
            </a:r>
            <a:r>
              <a:rPr lang="en-US" sz="1600" dirty="0" smtClean="0">
                <a:solidFill>
                  <a:schemeClr val="dk1"/>
                </a:solidFill>
                <a:latin typeface="Calibri"/>
                <a:ea typeface="Calibri"/>
                <a:cs typeface="Calibri"/>
                <a:sym typeface="Calibri"/>
              </a:rPr>
              <a:t>develop </a:t>
            </a:r>
            <a:r>
              <a:rPr lang="en-US" sz="1600" dirty="0">
                <a:solidFill>
                  <a:schemeClr val="dk1"/>
                </a:solidFill>
                <a:latin typeface="Calibri"/>
                <a:ea typeface="Calibri"/>
                <a:cs typeface="Calibri"/>
                <a:sym typeface="Calibri"/>
              </a:rPr>
              <a:t>and </a:t>
            </a:r>
            <a:r>
              <a:rPr lang="en-US" sz="1600" dirty="0" smtClean="0">
                <a:solidFill>
                  <a:schemeClr val="dk1"/>
                </a:solidFill>
                <a:latin typeface="Calibri"/>
                <a:ea typeface="Calibri"/>
                <a:cs typeface="Calibri"/>
                <a:sym typeface="Calibri"/>
              </a:rPr>
              <a:t>promote:</a:t>
            </a:r>
            <a:endParaRPr lang="en-US" sz="1600" dirty="0">
              <a:solidFill>
                <a:schemeClr val="dk1"/>
              </a:solidFill>
              <a:latin typeface="Calibri"/>
              <a:ea typeface="Calibri"/>
              <a:cs typeface="Calibri"/>
              <a:sym typeface="Calibri"/>
            </a:endParaRPr>
          </a:p>
          <a:p>
            <a:pPr marL="0" marR="0" lvl="0" indent="0" algn="l" rtl="0">
              <a:spcBef>
                <a:spcPts val="0"/>
              </a:spcBef>
              <a:buSzPct val="25000"/>
              <a:buNone/>
            </a:pPr>
            <a:r>
              <a:rPr lang="en-US" sz="1600" dirty="0">
                <a:solidFill>
                  <a:schemeClr val="dk1"/>
                </a:solidFill>
                <a:latin typeface="Calibri"/>
                <a:ea typeface="Calibri"/>
                <a:cs typeface="Calibri"/>
                <a:sym typeface="Calibri"/>
              </a:rPr>
              <a:t>- Technological </a:t>
            </a:r>
            <a:r>
              <a:rPr lang="en-US" sz="1600" dirty="0" smtClean="0">
                <a:solidFill>
                  <a:schemeClr val="dk1"/>
                </a:solidFill>
                <a:latin typeface="Calibri"/>
                <a:ea typeface="Calibri"/>
                <a:cs typeface="Calibri"/>
                <a:sym typeface="Calibri"/>
              </a:rPr>
              <a:t>integration</a:t>
            </a:r>
            <a:endParaRPr lang="en-US" sz="1600" dirty="0">
              <a:solidFill>
                <a:schemeClr val="dk1"/>
              </a:solidFill>
              <a:latin typeface="Calibri"/>
              <a:ea typeface="Calibri"/>
              <a:cs typeface="Calibri"/>
              <a:sym typeface="Calibri"/>
            </a:endParaRPr>
          </a:p>
          <a:p>
            <a:pPr marL="0" marR="0" lvl="0" indent="0" algn="l" rtl="0">
              <a:spcBef>
                <a:spcPts val="0"/>
              </a:spcBef>
              <a:buSzPct val="25000"/>
              <a:buNone/>
            </a:pPr>
            <a:r>
              <a:rPr lang="en-US" sz="1600" dirty="0">
                <a:solidFill>
                  <a:schemeClr val="dk1"/>
                </a:solidFill>
                <a:latin typeface="Calibri"/>
                <a:ea typeface="Calibri"/>
                <a:cs typeface="Calibri"/>
                <a:sym typeface="Calibri"/>
              </a:rPr>
              <a:t>- Commercial and technological </a:t>
            </a:r>
            <a:r>
              <a:rPr lang="en-US" sz="1600" dirty="0" smtClean="0">
                <a:solidFill>
                  <a:schemeClr val="dk1"/>
                </a:solidFill>
                <a:latin typeface="Calibri"/>
                <a:ea typeface="Calibri"/>
                <a:cs typeface="Calibri"/>
                <a:sym typeface="Calibri"/>
              </a:rPr>
              <a:t>partnerships</a:t>
            </a:r>
            <a:endParaRPr lang="en-US" sz="1600" dirty="0">
              <a:solidFill>
                <a:schemeClr val="dk1"/>
              </a:solidFill>
              <a:latin typeface="Calibri"/>
              <a:ea typeface="Calibri"/>
              <a:cs typeface="Calibri"/>
              <a:sym typeface="Calibri"/>
            </a:endParaRPr>
          </a:p>
          <a:p>
            <a:pPr marL="0" marR="0" lvl="0" indent="0" algn="l" rtl="0">
              <a:spcBef>
                <a:spcPts val="0"/>
              </a:spcBef>
              <a:buSzPct val="25000"/>
              <a:buNone/>
            </a:pPr>
            <a:r>
              <a:rPr lang="en-US" sz="1600" dirty="0">
                <a:solidFill>
                  <a:schemeClr val="dk1"/>
                </a:solidFill>
                <a:latin typeface="Calibri"/>
                <a:ea typeface="Calibri"/>
                <a:cs typeface="Calibri"/>
                <a:sym typeface="Calibri"/>
              </a:rPr>
              <a:t>- Mobility solutions on the </a:t>
            </a:r>
            <a:r>
              <a:rPr lang="en-US" sz="1600" dirty="0" smtClean="0">
                <a:solidFill>
                  <a:schemeClr val="dk1"/>
                </a:solidFill>
                <a:latin typeface="Calibri"/>
                <a:ea typeface="Calibri"/>
                <a:cs typeface="Calibri"/>
                <a:sym typeface="Calibri"/>
              </a:rPr>
              <a:t>territory</a:t>
            </a:r>
            <a:endParaRPr lang="en-US" sz="1600" dirty="0">
              <a:solidFill>
                <a:schemeClr val="dk1"/>
              </a:solidFill>
              <a:latin typeface="Calibri"/>
              <a:ea typeface="Calibri"/>
              <a:cs typeface="Calibri"/>
              <a:sym typeface="Calibri"/>
            </a:endParaRPr>
          </a:p>
          <a:p>
            <a:pPr marL="0" marR="0" lvl="0" indent="0" algn="l" rtl="0">
              <a:spcBef>
                <a:spcPts val="0"/>
              </a:spcBef>
              <a:buNone/>
            </a:pPr>
            <a:endParaRPr sz="1600" dirty="0">
              <a:solidFill>
                <a:schemeClr val="dk1"/>
              </a:solidFill>
              <a:latin typeface="Calibri"/>
              <a:ea typeface="Calibri"/>
              <a:cs typeface="Calibri"/>
              <a:sym typeface="Calibri"/>
            </a:endParaRPr>
          </a:p>
          <a:p>
            <a:pPr marL="0" marR="0" lvl="0" indent="0" algn="l" rtl="0">
              <a:spcBef>
                <a:spcPts val="0"/>
              </a:spcBef>
              <a:buSzPct val="25000"/>
              <a:buNone/>
            </a:pPr>
            <a:r>
              <a:rPr lang="en-US" sz="1600" dirty="0">
                <a:solidFill>
                  <a:schemeClr val="dk1"/>
                </a:solidFill>
                <a:latin typeface="Calibri"/>
                <a:ea typeface="Calibri"/>
                <a:cs typeface="Calibri"/>
                <a:sym typeface="Calibri"/>
              </a:rPr>
              <a:t>We started by </a:t>
            </a:r>
            <a:r>
              <a:rPr lang="en-US" sz="1600" dirty="0" smtClean="0">
                <a:solidFill>
                  <a:schemeClr val="dk1"/>
                </a:solidFill>
                <a:latin typeface="Calibri"/>
                <a:ea typeface="Calibri"/>
                <a:cs typeface="Calibri"/>
                <a:sym typeface="Calibri"/>
              </a:rPr>
              <a:t>taking </a:t>
            </a:r>
            <a:r>
              <a:rPr lang="en-US" sz="1600" dirty="0">
                <a:solidFill>
                  <a:schemeClr val="dk1"/>
                </a:solidFill>
                <a:latin typeface="Calibri"/>
                <a:ea typeface="Calibri"/>
                <a:cs typeface="Calibri"/>
                <a:sym typeface="Calibri"/>
              </a:rPr>
              <a:t>over the homonym mobile application </a:t>
            </a:r>
            <a:r>
              <a:rPr lang="en-US" sz="1600" dirty="0" err="1">
                <a:solidFill>
                  <a:schemeClr val="dk1"/>
                </a:solidFill>
                <a:latin typeface="Calibri"/>
                <a:ea typeface="Calibri"/>
                <a:cs typeface="Calibri"/>
                <a:sym typeface="Calibri"/>
              </a:rPr>
              <a:t>appTaxi</a:t>
            </a:r>
            <a:r>
              <a:rPr lang="en-US" sz="1600" dirty="0">
                <a:solidFill>
                  <a:schemeClr val="dk1"/>
                </a:solidFill>
                <a:latin typeface="Calibri"/>
                <a:ea typeface="Calibri"/>
                <a:cs typeface="Calibri"/>
                <a:sym typeface="Calibri"/>
              </a:rPr>
              <a:t>, born in </a:t>
            </a:r>
            <a:r>
              <a:rPr lang="en-US" sz="1600" dirty="0" smtClean="0">
                <a:solidFill>
                  <a:schemeClr val="dk1"/>
                </a:solidFill>
                <a:latin typeface="Calibri"/>
                <a:ea typeface="Calibri"/>
                <a:cs typeface="Calibri"/>
                <a:sym typeface="Calibri"/>
              </a:rPr>
              <a:t>April </a:t>
            </a:r>
            <a:r>
              <a:rPr lang="en-US" sz="1600" dirty="0">
                <a:solidFill>
                  <a:schemeClr val="dk1"/>
                </a:solidFill>
                <a:latin typeface="Calibri"/>
                <a:ea typeface="Calibri"/>
                <a:cs typeface="Calibri"/>
                <a:sym typeface="Calibri"/>
              </a:rPr>
              <a:t>2012, and developing interconnections between different taxi technological realities to increase the coverage, today we connect with 4 different providers of taxi technology.</a:t>
            </a:r>
          </a:p>
          <a:p>
            <a:pPr marL="0" marR="0" lvl="0" indent="0" algn="l" rtl="0">
              <a:spcBef>
                <a:spcPts val="0"/>
              </a:spcBef>
              <a:buSzPct val="25000"/>
              <a:buNone/>
            </a:pPr>
            <a:r>
              <a:rPr lang="en-US" sz="1600" dirty="0">
                <a:solidFill>
                  <a:schemeClr val="dk1"/>
                </a:solidFill>
                <a:latin typeface="Calibri"/>
                <a:ea typeface="Calibri"/>
                <a:cs typeface="Calibri"/>
                <a:sym typeface="Calibri"/>
              </a:rPr>
              <a:t>We have also invested and </a:t>
            </a:r>
            <a:r>
              <a:rPr lang="en-US" sz="1600" dirty="0" err="1">
                <a:solidFill>
                  <a:schemeClr val="dk1"/>
                </a:solidFill>
                <a:latin typeface="Calibri"/>
                <a:ea typeface="Calibri"/>
                <a:cs typeface="Calibri"/>
                <a:sym typeface="Calibri"/>
              </a:rPr>
              <a:t>relaunched</a:t>
            </a:r>
            <a:r>
              <a:rPr lang="en-US" sz="1600" dirty="0">
                <a:solidFill>
                  <a:schemeClr val="dk1"/>
                </a:solidFill>
                <a:latin typeface="Calibri"/>
                <a:ea typeface="Calibri"/>
                <a:cs typeface="Calibri"/>
                <a:sym typeface="Calibri"/>
              </a:rPr>
              <a:t> </a:t>
            </a:r>
            <a:r>
              <a:rPr lang="en-US" sz="1600" dirty="0" err="1">
                <a:solidFill>
                  <a:schemeClr val="dk1"/>
                </a:solidFill>
                <a:latin typeface="Calibri"/>
                <a:ea typeface="Calibri"/>
                <a:cs typeface="Calibri"/>
                <a:sym typeface="Calibri"/>
              </a:rPr>
              <a:t>appTaxi</a:t>
            </a:r>
            <a:r>
              <a:rPr lang="en-US" sz="1600" dirty="0">
                <a:solidFill>
                  <a:schemeClr val="dk1"/>
                </a:solidFill>
                <a:latin typeface="Calibri"/>
                <a:ea typeface="Calibri"/>
                <a:cs typeface="Calibri"/>
                <a:sym typeface="Calibri"/>
              </a:rPr>
              <a:t>, integrating innovative services and important </a:t>
            </a:r>
            <a:r>
              <a:rPr lang="en-US" sz="1600" dirty="0" smtClean="0">
                <a:solidFill>
                  <a:schemeClr val="dk1"/>
                </a:solidFill>
                <a:latin typeface="Calibri"/>
                <a:ea typeface="Calibri"/>
                <a:cs typeface="Calibri"/>
                <a:sym typeface="Calibri"/>
              </a:rPr>
              <a:t>collaborations.</a:t>
            </a:r>
          </a:p>
          <a:p>
            <a:pPr marL="0" marR="0" lvl="0" indent="0" algn="l" rtl="0">
              <a:spcBef>
                <a:spcPts val="0"/>
              </a:spcBef>
              <a:buSzPct val="25000"/>
              <a:buNone/>
            </a:pPr>
            <a:r>
              <a:rPr lang="en-US" sz="1600" dirty="0" smtClean="0">
                <a:solidFill>
                  <a:schemeClr val="dk1"/>
                </a:solidFill>
                <a:latin typeface="Calibri"/>
                <a:ea typeface="Calibri"/>
                <a:cs typeface="Calibri"/>
                <a:sym typeface="Calibri"/>
              </a:rPr>
              <a:t>With </a:t>
            </a:r>
            <a:r>
              <a:rPr lang="en-US" sz="1600" dirty="0" err="1">
                <a:solidFill>
                  <a:schemeClr val="dk1"/>
                </a:solidFill>
                <a:latin typeface="Calibri"/>
                <a:ea typeface="Calibri"/>
                <a:cs typeface="Calibri"/>
                <a:sym typeface="Calibri"/>
              </a:rPr>
              <a:t>appTaxi</a:t>
            </a:r>
            <a:r>
              <a:rPr lang="en-US" sz="1600" dirty="0">
                <a:solidFill>
                  <a:schemeClr val="dk1"/>
                </a:solidFill>
                <a:latin typeface="Calibri"/>
                <a:ea typeface="Calibri"/>
                <a:cs typeface="Calibri"/>
                <a:sym typeface="Calibri"/>
              </a:rPr>
              <a:t>, the user </a:t>
            </a:r>
            <a:r>
              <a:rPr lang="en-US" sz="1600" dirty="0" smtClean="0">
                <a:solidFill>
                  <a:schemeClr val="dk1"/>
                </a:solidFill>
                <a:latin typeface="Calibri"/>
                <a:ea typeface="Calibri"/>
                <a:cs typeface="Calibri"/>
                <a:sym typeface="Calibri"/>
              </a:rPr>
              <a:t>can </a:t>
            </a:r>
            <a:r>
              <a:rPr lang="en-US" sz="1600" dirty="0">
                <a:solidFill>
                  <a:schemeClr val="dk1"/>
                </a:solidFill>
                <a:latin typeface="Calibri"/>
                <a:ea typeface="Calibri"/>
                <a:cs typeface="Calibri"/>
                <a:sym typeface="Calibri"/>
              </a:rPr>
              <a:t>pay the taxi </a:t>
            </a:r>
            <a:r>
              <a:rPr lang="en-US" sz="1600" dirty="0" smtClean="0">
                <a:solidFill>
                  <a:schemeClr val="dk1"/>
                </a:solidFill>
                <a:latin typeface="Calibri"/>
                <a:ea typeface="Calibri"/>
                <a:cs typeface="Calibri"/>
                <a:sym typeface="Calibri"/>
              </a:rPr>
              <a:t>in many </a:t>
            </a:r>
            <a:r>
              <a:rPr lang="en-US" sz="1600" dirty="0">
                <a:solidFill>
                  <a:schemeClr val="dk1"/>
                </a:solidFill>
                <a:latin typeface="Calibri"/>
                <a:ea typeface="Calibri"/>
                <a:cs typeface="Calibri"/>
                <a:sym typeface="Calibri"/>
              </a:rPr>
              <a:t>ways </a:t>
            </a:r>
            <a:r>
              <a:rPr lang="en-US" sz="1600" dirty="0" smtClean="0">
                <a:solidFill>
                  <a:schemeClr val="dk1"/>
                </a:solidFill>
                <a:latin typeface="Calibri"/>
                <a:ea typeface="Calibri"/>
                <a:cs typeface="Calibri"/>
                <a:sym typeface="Calibri"/>
              </a:rPr>
              <a:t>(such as using </a:t>
            </a:r>
            <a:r>
              <a:rPr lang="en-US" sz="1600" dirty="0" err="1">
                <a:solidFill>
                  <a:schemeClr val="dk1"/>
                </a:solidFill>
                <a:latin typeface="Calibri"/>
                <a:ea typeface="Calibri"/>
                <a:cs typeface="Calibri"/>
                <a:sym typeface="Calibri"/>
              </a:rPr>
              <a:t>bitcoin</a:t>
            </a:r>
            <a:r>
              <a:rPr lang="en-US" sz="1600" dirty="0">
                <a:solidFill>
                  <a:schemeClr val="dk1"/>
                </a:solidFill>
                <a:latin typeface="Calibri"/>
                <a:ea typeface="Calibri"/>
                <a:cs typeface="Calibri"/>
                <a:sym typeface="Calibri"/>
              </a:rPr>
              <a:t>), and accumulate loyalty points for each taxi ride.</a:t>
            </a:r>
          </a:p>
          <a:p>
            <a:pPr marL="0" marR="0" lvl="0" indent="0" algn="l" rtl="0">
              <a:spcBef>
                <a:spcPts val="0"/>
              </a:spcBef>
              <a:buNone/>
            </a:pPr>
            <a:endParaRPr sz="1600" dirty="0">
              <a:solidFill>
                <a:schemeClr val="dk1"/>
              </a:solidFill>
              <a:latin typeface="Calibri"/>
              <a:ea typeface="Calibri"/>
              <a:cs typeface="Calibri"/>
              <a:sym typeface="Calibri"/>
            </a:endParaRPr>
          </a:p>
          <a:p>
            <a:pPr lvl="0" rtl="0">
              <a:spcBef>
                <a:spcPts val="0"/>
              </a:spcBef>
              <a:buClr>
                <a:schemeClr val="dk1"/>
              </a:buClr>
              <a:buFont typeface="Arial"/>
              <a:buNone/>
            </a:pPr>
            <a:r>
              <a:rPr lang="en-US" b="1" dirty="0">
                <a:solidFill>
                  <a:schemeClr val="dk1"/>
                </a:solidFill>
              </a:rPr>
              <a:t>On 2016, we released the first API interface to connect all our associated taxi company to new external services of mobility.</a:t>
            </a:r>
          </a:p>
        </p:txBody>
      </p:sp>
      <p:pic>
        <p:nvPicPr>
          <p:cNvPr id="101" name="Shape 101"/>
          <p:cNvPicPr preferRelativeResize="0"/>
          <p:nvPr/>
        </p:nvPicPr>
        <p:blipFill rotWithShape="1">
          <a:blip r:embed="rId4">
            <a:alphaModFix/>
          </a:blip>
          <a:srcRect/>
          <a:stretch/>
        </p:blipFill>
        <p:spPr>
          <a:xfrm>
            <a:off x="9768407" y="1888"/>
            <a:ext cx="2178034" cy="1089017"/>
          </a:xfrm>
          <a:prstGeom prst="rect">
            <a:avLst/>
          </a:prstGeom>
          <a:noFill/>
          <a:ln>
            <a:noFill/>
          </a:ln>
        </p:spPr>
      </p:pic>
      <p:pic>
        <p:nvPicPr>
          <p:cNvPr id="102" name="Shape 102"/>
          <p:cNvPicPr preferRelativeResize="0"/>
          <p:nvPr/>
        </p:nvPicPr>
        <p:blipFill rotWithShape="1">
          <a:blip r:embed="rId5">
            <a:alphaModFix/>
          </a:blip>
          <a:srcRect/>
          <a:stretch/>
        </p:blipFill>
        <p:spPr>
          <a:xfrm>
            <a:off x="357344" y="5301207"/>
            <a:ext cx="840146" cy="840146"/>
          </a:xfrm>
          <a:prstGeom prst="rect">
            <a:avLst/>
          </a:prstGeom>
          <a:noFill/>
          <a:ln w="9525" cap="flat" cmpd="sng">
            <a:solidFill>
              <a:srgbClr val="D8D8D8"/>
            </a:solidFill>
            <a:prstDash val="solid"/>
            <a:round/>
            <a:headEnd type="none" w="med" len="med"/>
            <a:tailEnd type="none" w="med" len="med"/>
          </a:ln>
        </p:spPr>
      </p:pic>
      <p:pic>
        <p:nvPicPr>
          <p:cNvPr id="103" name="Shape 103"/>
          <p:cNvPicPr preferRelativeResize="0"/>
          <p:nvPr/>
        </p:nvPicPr>
        <p:blipFill rotWithShape="1">
          <a:blip r:embed="rId6">
            <a:alphaModFix/>
          </a:blip>
          <a:srcRect/>
          <a:stretch/>
        </p:blipFill>
        <p:spPr>
          <a:xfrm>
            <a:off x="1441912" y="1340767"/>
            <a:ext cx="840146" cy="840146"/>
          </a:xfrm>
          <a:prstGeom prst="rect">
            <a:avLst/>
          </a:prstGeom>
          <a:noFill/>
          <a:ln w="9525" cap="flat" cmpd="sng">
            <a:solidFill>
              <a:srgbClr val="D8D8D8"/>
            </a:solidFill>
            <a:prstDash val="solid"/>
            <a:round/>
            <a:headEnd type="none" w="med" len="med"/>
            <a:tailEnd type="none" w="med" len="med"/>
          </a:ln>
        </p:spPr>
      </p:pic>
      <p:pic>
        <p:nvPicPr>
          <p:cNvPr id="104" name="Shape 104"/>
          <p:cNvPicPr preferRelativeResize="0"/>
          <p:nvPr/>
        </p:nvPicPr>
        <p:blipFill rotWithShape="1">
          <a:blip r:embed="rId7">
            <a:alphaModFix/>
          </a:blip>
          <a:srcRect/>
          <a:stretch/>
        </p:blipFill>
        <p:spPr>
          <a:xfrm>
            <a:off x="352153" y="3288914"/>
            <a:ext cx="840146" cy="840146"/>
          </a:xfrm>
          <a:prstGeom prst="rect">
            <a:avLst/>
          </a:prstGeom>
          <a:noFill/>
          <a:ln w="9525" cap="flat" cmpd="sng">
            <a:solidFill>
              <a:srgbClr val="D8D8D8"/>
            </a:solidFill>
            <a:prstDash val="solid"/>
            <a:round/>
            <a:headEnd type="none" w="med" len="med"/>
            <a:tailEnd type="none" w="med" len="med"/>
          </a:ln>
        </p:spPr>
      </p:pic>
      <p:pic>
        <p:nvPicPr>
          <p:cNvPr id="105" name="Shape 105"/>
          <p:cNvPicPr preferRelativeResize="0"/>
          <p:nvPr/>
        </p:nvPicPr>
        <p:blipFill rotWithShape="1">
          <a:blip r:embed="rId8">
            <a:alphaModFix/>
          </a:blip>
          <a:srcRect/>
          <a:stretch/>
        </p:blipFill>
        <p:spPr>
          <a:xfrm>
            <a:off x="1435608" y="5301207"/>
            <a:ext cx="840146" cy="840146"/>
          </a:xfrm>
          <a:prstGeom prst="rect">
            <a:avLst/>
          </a:prstGeom>
          <a:noFill/>
          <a:ln w="9525" cap="flat" cmpd="sng">
            <a:solidFill>
              <a:srgbClr val="D8D8D8"/>
            </a:solidFill>
            <a:prstDash val="solid"/>
            <a:round/>
            <a:headEnd type="none" w="med" len="med"/>
            <a:tailEnd type="none" w="med" len="med"/>
          </a:ln>
        </p:spPr>
      </p:pic>
      <p:pic>
        <p:nvPicPr>
          <p:cNvPr id="106" name="Shape 106"/>
          <p:cNvPicPr preferRelativeResize="0"/>
          <p:nvPr/>
        </p:nvPicPr>
        <p:blipFill rotWithShape="1">
          <a:blip r:embed="rId9">
            <a:alphaModFix/>
          </a:blip>
          <a:srcRect/>
          <a:stretch/>
        </p:blipFill>
        <p:spPr>
          <a:xfrm>
            <a:off x="2520791" y="1340767"/>
            <a:ext cx="840146" cy="840146"/>
          </a:xfrm>
          <a:prstGeom prst="rect">
            <a:avLst/>
          </a:prstGeom>
          <a:noFill/>
          <a:ln w="9525" cap="flat" cmpd="sng">
            <a:solidFill>
              <a:srgbClr val="D8D8D8"/>
            </a:solidFill>
            <a:prstDash val="solid"/>
            <a:round/>
            <a:headEnd type="none" w="med" len="med"/>
            <a:tailEnd type="none" w="med" len="med"/>
          </a:ln>
        </p:spPr>
      </p:pic>
      <p:pic>
        <p:nvPicPr>
          <p:cNvPr id="107" name="Shape 107"/>
          <p:cNvPicPr preferRelativeResize="0"/>
          <p:nvPr/>
        </p:nvPicPr>
        <p:blipFill rotWithShape="1">
          <a:blip r:embed="rId10">
            <a:alphaModFix/>
          </a:blip>
          <a:srcRect/>
          <a:stretch/>
        </p:blipFill>
        <p:spPr>
          <a:xfrm>
            <a:off x="2519066" y="4298194"/>
            <a:ext cx="840146" cy="840146"/>
          </a:xfrm>
          <a:prstGeom prst="rect">
            <a:avLst/>
          </a:prstGeom>
          <a:noFill/>
          <a:ln w="9525" cap="flat" cmpd="sng">
            <a:solidFill>
              <a:srgbClr val="D8D8D8"/>
            </a:solidFill>
            <a:prstDash val="solid"/>
            <a:round/>
            <a:headEnd type="none" w="med" len="med"/>
            <a:tailEnd type="none" w="med" len="med"/>
          </a:ln>
        </p:spPr>
      </p:pic>
      <p:pic>
        <p:nvPicPr>
          <p:cNvPr id="108" name="Shape 108"/>
          <p:cNvPicPr preferRelativeResize="0"/>
          <p:nvPr/>
        </p:nvPicPr>
        <p:blipFill rotWithShape="1">
          <a:blip r:embed="rId11">
            <a:alphaModFix/>
          </a:blip>
          <a:srcRect/>
          <a:stretch/>
        </p:blipFill>
        <p:spPr>
          <a:xfrm>
            <a:off x="2515828" y="3284983"/>
            <a:ext cx="840146" cy="840146"/>
          </a:xfrm>
          <a:prstGeom prst="rect">
            <a:avLst/>
          </a:prstGeom>
          <a:noFill/>
          <a:ln w="9525" cap="flat" cmpd="sng">
            <a:solidFill>
              <a:srgbClr val="D8D8D8"/>
            </a:solidFill>
            <a:prstDash val="solid"/>
            <a:round/>
            <a:headEnd type="none" w="med" len="med"/>
            <a:tailEnd type="none" w="med" len="med"/>
          </a:ln>
        </p:spPr>
      </p:pic>
      <p:pic>
        <p:nvPicPr>
          <p:cNvPr id="109" name="Shape 109"/>
          <p:cNvPicPr preferRelativeResize="0"/>
          <p:nvPr/>
        </p:nvPicPr>
        <p:blipFill rotWithShape="1">
          <a:blip r:embed="rId12">
            <a:alphaModFix/>
          </a:blip>
          <a:srcRect/>
          <a:stretch/>
        </p:blipFill>
        <p:spPr>
          <a:xfrm>
            <a:off x="3598807" y="4298194"/>
            <a:ext cx="840146" cy="840146"/>
          </a:xfrm>
          <a:prstGeom prst="rect">
            <a:avLst/>
          </a:prstGeom>
          <a:noFill/>
          <a:ln w="9525" cap="flat" cmpd="sng">
            <a:solidFill>
              <a:srgbClr val="D8D8D8"/>
            </a:solidFill>
            <a:prstDash val="solid"/>
            <a:round/>
            <a:headEnd type="none" w="med" len="med"/>
            <a:tailEnd type="none" w="med" len="med"/>
          </a:ln>
        </p:spPr>
      </p:pic>
      <p:pic>
        <p:nvPicPr>
          <p:cNvPr id="110" name="Shape 110"/>
          <p:cNvPicPr preferRelativeResize="0"/>
          <p:nvPr/>
        </p:nvPicPr>
        <p:blipFill rotWithShape="1">
          <a:blip r:embed="rId13">
            <a:alphaModFix/>
          </a:blip>
          <a:srcRect/>
          <a:stretch/>
        </p:blipFill>
        <p:spPr>
          <a:xfrm>
            <a:off x="355603" y="1340767"/>
            <a:ext cx="840146" cy="840146"/>
          </a:xfrm>
          <a:prstGeom prst="rect">
            <a:avLst/>
          </a:prstGeom>
          <a:noFill/>
          <a:ln w="9525" cap="flat" cmpd="sng">
            <a:solidFill>
              <a:srgbClr val="D8D8D8"/>
            </a:solidFill>
            <a:prstDash val="solid"/>
            <a:round/>
            <a:headEnd type="none" w="med" len="med"/>
            <a:tailEnd type="none" w="med" len="med"/>
          </a:ln>
        </p:spPr>
      </p:pic>
      <p:pic>
        <p:nvPicPr>
          <p:cNvPr id="111" name="Shape 111"/>
          <p:cNvPicPr preferRelativeResize="0"/>
          <p:nvPr/>
        </p:nvPicPr>
        <p:blipFill rotWithShape="1">
          <a:blip r:embed="rId14">
            <a:alphaModFix/>
          </a:blip>
          <a:srcRect/>
          <a:stretch/>
        </p:blipFill>
        <p:spPr>
          <a:xfrm>
            <a:off x="1439324" y="4298194"/>
            <a:ext cx="840146" cy="840146"/>
          </a:xfrm>
          <a:prstGeom prst="rect">
            <a:avLst/>
          </a:prstGeom>
          <a:noFill/>
          <a:ln w="9525" cap="flat" cmpd="sng">
            <a:solidFill>
              <a:srgbClr val="D8D8D8"/>
            </a:solidFill>
            <a:prstDash val="solid"/>
            <a:round/>
            <a:headEnd type="none" w="med" len="med"/>
            <a:tailEnd type="none" w="med" len="med"/>
          </a:ln>
        </p:spPr>
      </p:pic>
      <p:pic>
        <p:nvPicPr>
          <p:cNvPr id="112" name="Shape 112"/>
          <p:cNvPicPr preferRelativeResize="0"/>
          <p:nvPr/>
        </p:nvPicPr>
        <p:blipFill rotWithShape="1">
          <a:blip r:embed="rId15">
            <a:alphaModFix/>
          </a:blip>
          <a:srcRect/>
          <a:stretch/>
        </p:blipFill>
        <p:spPr>
          <a:xfrm>
            <a:off x="2519066" y="2279817"/>
            <a:ext cx="840146" cy="840146"/>
          </a:xfrm>
          <a:prstGeom prst="rect">
            <a:avLst/>
          </a:prstGeom>
          <a:noFill/>
          <a:ln w="9525" cap="flat" cmpd="sng">
            <a:solidFill>
              <a:srgbClr val="D8D8D8"/>
            </a:solidFill>
            <a:prstDash val="solid"/>
            <a:round/>
            <a:headEnd type="none" w="med" len="med"/>
            <a:tailEnd type="none" w="med" len="med"/>
          </a:ln>
        </p:spPr>
      </p:pic>
      <p:pic>
        <p:nvPicPr>
          <p:cNvPr id="113" name="Shape 113"/>
          <p:cNvPicPr preferRelativeResize="0"/>
          <p:nvPr/>
        </p:nvPicPr>
        <p:blipFill rotWithShape="1">
          <a:blip r:embed="rId16">
            <a:alphaModFix/>
          </a:blip>
          <a:srcRect/>
          <a:stretch/>
        </p:blipFill>
        <p:spPr>
          <a:xfrm>
            <a:off x="352151" y="4293096"/>
            <a:ext cx="840146" cy="840146"/>
          </a:xfrm>
          <a:prstGeom prst="rect">
            <a:avLst/>
          </a:prstGeom>
          <a:noFill/>
          <a:ln w="9525" cap="flat" cmpd="sng">
            <a:solidFill>
              <a:srgbClr val="D8D8D8"/>
            </a:solidFill>
            <a:prstDash val="solid"/>
            <a:round/>
            <a:headEnd type="none" w="med" len="med"/>
            <a:tailEnd type="none" w="med" len="med"/>
          </a:ln>
        </p:spPr>
      </p:pic>
      <p:pic>
        <p:nvPicPr>
          <p:cNvPr id="114" name="Shape 114"/>
          <p:cNvPicPr preferRelativeResize="0"/>
          <p:nvPr/>
        </p:nvPicPr>
        <p:blipFill rotWithShape="1">
          <a:blip r:embed="rId17">
            <a:alphaModFix/>
          </a:blip>
          <a:srcRect/>
          <a:stretch/>
        </p:blipFill>
        <p:spPr>
          <a:xfrm>
            <a:off x="2519065" y="5301207"/>
            <a:ext cx="840146" cy="840146"/>
          </a:xfrm>
          <a:prstGeom prst="rect">
            <a:avLst/>
          </a:prstGeom>
          <a:noFill/>
          <a:ln w="9525" cap="flat" cmpd="sng">
            <a:solidFill>
              <a:srgbClr val="D8D8D8"/>
            </a:solidFill>
            <a:prstDash val="solid"/>
            <a:round/>
            <a:headEnd type="none" w="med" len="med"/>
            <a:tailEnd type="none" w="med" len="med"/>
          </a:ln>
        </p:spPr>
      </p:pic>
      <p:pic>
        <p:nvPicPr>
          <p:cNvPr id="115" name="Shape 115"/>
          <p:cNvPicPr preferRelativeResize="0"/>
          <p:nvPr/>
        </p:nvPicPr>
        <p:blipFill rotWithShape="1">
          <a:blip r:embed="rId18">
            <a:alphaModFix/>
          </a:blip>
          <a:srcRect/>
          <a:stretch/>
        </p:blipFill>
        <p:spPr>
          <a:xfrm>
            <a:off x="3598807" y="2279817"/>
            <a:ext cx="840146" cy="840146"/>
          </a:xfrm>
          <a:prstGeom prst="rect">
            <a:avLst/>
          </a:prstGeom>
          <a:noFill/>
          <a:ln w="9525" cap="flat" cmpd="sng">
            <a:solidFill>
              <a:srgbClr val="D8D8D8"/>
            </a:solidFill>
            <a:prstDash val="solid"/>
            <a:round/>
            <a:headEnd type="none" w="med" len="med"/>
            <a:tailEnd type="none" w="med" len="med"/>
          </a:ln>
        </p:spPr>
      </p:pic>
      <p:pic>
        <p:nvPicPr>
          <p:cNvPr id="116" name="Shape 116"/>
          <p:cNvPicPr preferRelativeResize="0"/>
          <p:nvPr/>
        </p:nvPicPr>
        <p:blipFill rotWithShape="1">
          <a:blip r:embed="rId19">
            <a:alphaModFix/>
          </a:blip>
          <a:srcRect/>
          <a:stretch/>
        </p:blipFill>
        <p:spPr>
          <a:xfrm>
            <a:off x="3597928" y="3284983"/>
            <a:ext cx="840146" cy="840146"/>
          </a:xfrm>
          <a:prstGeom prst="rect">
            <a:avLst/>
          </a:prstGeom>
          <a:noFill/>
          <a:ln w="9525" cap="flat" cmpd="sng">
            <a:solidFill>
              <a:srgbClr val="D8D8D8"/>
            </a:solidFill>
            <a:prstDash val="solid"/>
            <a:round/>
            <a:headEnd type="none" w="med" len="med"/>
            <a:tailEnd type="none" w="med" len="med"/>
          </a:ln>
        </p:spPr>
      </p:pic>
      <p:pic>
        <p:nvPicPr>
          <p:cNvPr id="117" name="Shape 117"/>
          <p:cNvPicPr preferRelativeResize="0"/>
          <p:nvPr/>
        </p:nvPicPr>
        <p:blipFill rotWithShape="1">
          <a:blip r:embed="rId20">
            <a:alphaModFix/>
          </a:blip>
          <a:srcRect/>
          <a:stretch/>
        </p:blipFill>
        <p:spPr>
          <a:xfrm>
            <a:off x="1439324" y="2279817"/>
            <a:ext cx="840146" cy="840146"/>
          </a:xfrm>
          <a:prstGeom prst="rect">
            <a:avLst/>
          </a:prstGeom>
          <a:noFill/>
          <a:ln w="9525" cap="flat" cmpd="sng">
            <a:solidFill>
              <a:srgbClr val="D8D8D8"/>
            </a:solidFill>
            <a:prstDash val="solid"/>
            <a:round/>
            <a:headEnd type="none" w="med" len="med"/>
            <a:tailEnd type="none" w="med" len="med"/>
          </a:ln>
        </p:spPr>
      </p:pic>
      <p:pic>
        <p:nvPicPr>
          <p:cNvPr id="118" name="Shape 118"/>
          <p:cNvPicPr preferRelativeResize="0"/>
          <p:nvPr/>
        </p:nvPicPr>
        <p:blipFill rotWithShape="1">
          <a:blip r:embed="rId21">
            <a:alphaModFix/>
          </a:blip>
          <a:srcRect/>
          <a:stretch/>
        </p:blipFill>
        <p:spPr>
          <a:xfrm>
            <a:off x="1435607" y="3284983"/>
            <a:ext cx="840146" cy="840146"/>
          </a:xfrm>
          <a:prstGeom prst="rect">
            <a:avLst/>
          </a:prstGeom>
          <a:noFill/>
          <a:ln w="9525" cap="flat" cmpd="sng">
            <a:solidFill>
              <a:srgbClr val="D8D8D8"/>
            </a:solidFill>
            <a:prstDash val="solid"/>
            <a:round/>
            <a:headEnd type="none" w="med" len="med"/>
            <a:tailEnd type="none" w="med" len="med"/>
          </a:ln>
        </p:spPr>
      </p:pic>
      <p:pic>
        <p:nvPicPr>
          <p:cNvPr id="119" name="Shape 119"/>
          <p:cNvPicPr preferRelativeResize="0"/>
          <p:nvPr/>
        </p:nvPicPr>
        <p:blipFill rotWithShape="1">
          <a:blip r:embed="rId22">
            <a:alphaModFix/>
          </a:blip>
          <a:srcRect/>
          <a:stretch/>
        </p:blipFill>
        <p:spPr>
          <a:xfrm>
            <a:off x="3599669" y="1340767"/>
            <a:ext cx="840146" cy="840146"/>
          </a:xfrm>
          <a:prstGeom prst="rect">
            <a:avLst/>
          </a:prstGeom>
          <a:noFill/>
          <a:ln w="9525" cap="flat" cmpd="sng">
            <a:solidFill>
              <a:srgbClr val="D8D8D8"/>
            </a:solidFill>
            <a:prstDash val="solid"/>
            <a:round/>
            <a:headEnd type="none" w="med" len="med"/>
            <a:tailEnd type="none" w="med" len="med"/>
          </a:ln>
        </p:spPr>
      </p:pic>
      <p:pic>
        <p:nvPicPr>
          <p:cNvPr id="120" name="Shape 120"/>
          <p:cNvPicPr preferRelativeResize="0"/>
          <p:nvPr/>
        </p:nvPicPr>
        <p:blipFill rotWithShape="1">
          <a:blip r:embed="rId23">
            <a:alphaModFix/>
          </a:blip>
          <a:srcRect/>
          <a:stretch/>
        </p:blipFill>
        <p:spPr>
          <a:xfrm>
            <a:off x="352152" y="2276872"/>
            <a:ext cx="840146" cy="840146"/>
          </a:xfrm>
          <a:prstGeom prst="rect">
            <a:avLst/>
          </a:prstGeom>
          <a:noFill/>
          <a:ln w="9525" cap="flat" cmpd="sng">
            <a:solidFill>
              <a:srgbClr val="D8D8D8"/>
            </a:solidFill>
            <a:prstDash val="solid"/>
            <a:round/>
            <a:headEnd type="none" w="med" len="med"/>
            <a:tailEnd type="none" w="med" len="med"/>
          </a:ln>
        </p:spPr>
      </p:pic>
      <p:sp>
        <p:nvSpPr>
          <p:cNvPr id="121" name="Shape 121"/>
          <p:cNvSpPr/>
          <p:nvPr/>
        </p:nvSpPr>
        <p:spPr>
          <a:xfrm>
            <a:off x="47327" y="6536376"/>
            <a:ext cx="6048671" cy="276998"/>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200">
                <a:solidFill>
                  <a:schemeClr val="dk1"/>
                </a:solidFill>
                <a:latin typeface="Calibri"/>
                <a:ea typeface="Calibri"/>
                <a:cs typeface="Calibri"/>
                <a:sym typeface="Calibri"/>
              </a:rPr>
              <a:t>Presentation: Bologna first MaaS pilot with taxi API in Italy  -  </a:t>
            </a:r>
            <a:r>
              <a:rPr lang="en-US" sz="1200" b="1" i="1">
                <a:solidFill>
                  <a:schemeClr val="dk1"/>
                </a:solidFill>
                <a:latin typeface="Calibri"/>
                <a:ea typeface="Calibri"/>
                <a:cs typeface="Calibri"/>
                <a:sym typeface="Calibri"/>
              </a:rPr>
              <a:t>Brussels </a:t>
            </a:r>
            <a:r>
              <a:rPr lang="en-US" sz="1200" i="1">
                <a:solidFill>
                  <a:schemeClr val="dk1"/>
                </a:solidFill>
                <a:latin typeface="Calibri"/>
                <a:ea typeface="Calibri"/>
                <a:cs typeface="Calibri"/>
                <a:sym typeface="Calibri"/>
              </a:rPr>
              <a:t>3 May 2017</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02"/>
                                        </p:tgtEl>
                                        <p:attrNameLst>
                                          <p:attrName>style.visibility</p:attrName>
                                        </p:attrNameLst>
                                      </p:cBhvr>
                                      <p:to>
                                        <p:strVal val="visible"/>
                                      </p:to>
                                    </p:set>
                                    <p:animEffect transition="in" filter="fade">
                                      <p:cBhvr>
                                        <p:cTn id="7" dur="1000"/>
                                        <p:tgtEl>
                                          <p:spTgt spid="102"/>
                                        </p:tgtEl>
                                      </p:cBhvr>
                                    </p:animEffect>
                                  </p:childTnLst>
                                </p:cTn>
                              </p:par>
                              <p:par>
                                <p:cTn id="8" presetID="10" presetClass="entr" presetSubtype="0" fill="hold" nodeType="withEffect">
                                  <p:stCondLst>
                                    <p:cond delay="0"/>
                                  </p:stCondLst>
                                  <p:childTnLst>
                                    <p:set>
                                      <p:cBhvr>
                                        <p:cTn id="9" dur="1" fill="hold">
                                          <p:stCondLst>
                                            <p:cond delay="0"/>
                                          </p:stCondLst>
                                        </p:cTn>
                                        <p:tgtEl>
                                          <p:spTgt spid="103"/>
                                        </p:tgtEl>
                                        <p:attrNameLst>
                                          <p:attrName>style.visibility</p:attrName>
                                        </p:attrNameLst>
                                      </p:cBhvr>
                                      <p:to>
                                        <p:strVal val="visible"/>
                                      </p:to>
                                    </p:set>
                                    <p:animEffect transition="in" filter="fade">
                                      <p:cBhvr>
                                        <p:cTn id="10" dur="1000"/>
                                        <p:tgtEl>
                                          <p:spTgt spid="103"/>
                                        </p:tgtEl>
                                      </p:cBhvr>
                                    </p:animEffect>
                                  </p:childTnLst>
                                </p:cTn>
                              </p:par>
                              <p:par>
                                <p:cTn id="11" presetID="10" presetClass="entr" presetSubtype="0" fill="hold" nodeType="withEffect">
                                  <p:stCondLst>
                                    <p:cond delay="0"/>
                                  </p:stCondLst>
                                  <p:childTnLst>
                                    <p:set>
                                      <p:cBhvr>
                                        <p:cTn id="12" dur="1" fill="hold">
                                          <p:stCondLst>
                                            <p:cond delay="0"/>
                                          </p:stCondLst>
                                        </p:cTn>
                                        <p:tgtEl>
                                          <p:spTgt spid="106"/>
                                        </p:tgtEl>
                                        <p:attrNameLst>
                                          <p:attrName>style.visibility</p:attrName>
                                        </p:attrNameLst>
                                      </p:cBhvr>
                                      <p:to>
                                        <p:strVal val="visible"/>
                                      </p:to>
                                    </p:set>
                                    <p:animEffect transition="in" filter="fade">
                                      <p:cBhvr>
                                        <p:cTn id="13" dur="1000"/>
                                        <p:tgtEl>
                                          <p:spTgt spid="106"/>
                                        </p:tgtEl>
                                      </p:cBhvr>
                                    </p:animEffect>
                                  </p:childTnLst>
                                </p:cTn>
                              </p:par>
                              <p:par>
                                <p:cTn id="14" presetID="10" presetClass="entr" presetSubtype="0" fill="hold" nodeType="withEffect">
                                  <p:stCondLst>
                                    <p:cond delay="0"/>
                                  </p:stCondLst>
                                  <p:childTnLst>
                                    <p:set>
                                      <p:cBhvr>
                                        <p:cTn id="15" dur="1" fill="hold">
                                          <p:stCondLst>
                                            <p:cond delay="0"/>
                                          </p:stCondLst>
                                        </p:cTn>
                                        <p:tgtEl>
                                          <p:spTgt spid="104"/>
                                        </p:tgtEl>
                                        <p:attrNameLst>
                                          <p:attrName>style.visibility</p:attrName>
                                        </p:attrNameLst>
                                      </p:cBhvr>
                                      <p:to>
                                        <p:strVal val="visible"/>
                                      </p:to>
                                    </p:set>
                                    <p:animEffect transition="in" filter="fade">
                                      <p:cBhvr>
                                        <p:cTn id="16" dur="1000"/>
                                        <p:tgtEl>
                                          <p:spTgt spid="104"/>
                                        </p:tgtEl>
                                      </p:cBhvr>
                                    </p:animEffect>
                                  </p:childTnLst>
                                </p:cTn>
                              </p:par>
                              <p:par>
                                <p:cTn id="17" presetID="10" presetClass="entr" presetSubtype="0" fill="hold" nodeType="withEffect">
                                  <p:stCondLst>
                                    <p:cond delay="0"/>
                                  </p:stCondLst>
                                  <p:childTnLst>
                                    <p:set>
                                      <p:cBhvr>
                                        <p:cTn id="18" dur="1" fill="hold">
                                          <p:stCondLst>
                                            <p:cond delay="0"/>
                                          </p:stCondLst>
                                        </p:cTn>
                                        <p:tgtEl>
                                          <p:spTgt spid="105"/>
                                        </p:tgtEl>
                                        <p:attrNameLst>
                                          <p:attrName>style.visibility</p:attrName>
                                        </p:attrNameLst>
                                      </p:cBhvr>
                                      <p:to>
                                        <p:strVal val="visible"/>
                                      </p:to>
                                    </p:set>
                                    <p:animEffect transition="in" filter="fade">
                                      <p:cBhvr>
                                        <p:cTn id="19" dur="1000"/>
                                        <p:tgtEl>
                                          <p:spTgt spid="105"/>
                                        </p:tgtEl>
                                      </p:cBhvr>
                                    </p:animEffect>
                                  </p:childTnLst>
                                </p:cTn>
                              </p:par>
                              <p:par>
                                <p:cTn id="20" presetID="10" presetClass="entr" presetSubtype="0" fill="hold" nodeType="withEffect">
                                  <p:stCondLst>
                                    <p:cond delay="0"/>
                                  </p:stCondLst>
                                  <p:childTnLst>
                                    <p:set>
                                      <p:cBhvr>
                                        <p:cTn id="21" dur="1" fill="hold">
                                          <p:stCondLst>
                                            <p:cond delay="0"/>
                                          </p:stCondLst>
                                        </p:cTn>
                                        <p:tgtEl>
                                          <p:spTgt spid="107"/>
                                        </p:tgtEl>
                                        <p:attrNameLst>
                                          <p:attrName>style.visibility</p:attrName>
                                        </p:attrNameLst>
                                      </p:cBhvr>
                                      <p:to>
                                        <p:strVal val="visible"/>
                                      </p:to>
                                    </p:set>
                                    <p:animEffect transition="in" filter="fade">
                                      <p:cBhvr>
                                        <p:cTn id="22" dur="1000"/>
                                        <p:tgtEl>
                                          <p:spTgt spid="107"/>
                                        </p:tgtEl>
                                      </p:cBhvr>
                                    </p:animEffect>
                                  </p:childTnLst>
                                </p:cTn>
                              </p:par>
                              <p:par>
                                <p:cTn id="23" presetID="10" presetClass="entr" presetSubtype="0" fill="hold" nodeType="withEffect">
                                  <p:stCondLst>
                                    <p:cond delay="0"/>
                                  </p:stCondLst>
                                  <p:childTnLst>
                                    <p:set>
                                      <p:cBhvr>
                                        <p:cTn id="24" dur="1" fill="hold">
                                          <p:stCondLst>
                                            <p:cond delay="0"/>
                                          </p:stCondLst>
                                        </p:cTn>
                                        <p:tgtEl>
                                          <p:spTgt spid="108"/>
                                        </p:tgtEl>
                                        <p:attrNameLst>
                                          <p:attrName>style.visibility</p:attrName>
                                        </p:attrNameLst>
                                      </p:cBhvr>
                                      <p:to>
                                        <p:strVal val="visible"/>
                                      </p:to>
                                    </p:set>
                                    <p:animEffect transition="in" filter="fade">
                                      <p:cBhvr>
                                        <p:cTn id="25" dur="1000"/>
                                        <p:tgtEl>
                                          <p:spTgt spid="108"/>
                                        </p:tgtEl>
                                      </p:cBhvr>
                                    </p:animEffect>
                                  </p:childTnLst>
                                </p:cTn>
                              </p:par>
                              <p:par>
                                <p:cTn id="26" presetID="10" presetClass="entr" presetSubtype="0" fill="hold" nodeType="withEffect">
                                  <p:stCondLst>
                                    <p:cond delay="0"/>
                                  </p:stCondLst>
                                  <p:childTnLst>
                                    <p:set>
                                      <p:cBhvr>
                                        <p:cTn id="27" dur="1" fill="hold">
                                          <p:stCondLst>
                                            <p:cond delay="0"/>
                                          </p:stCondLst>
                                        </p:cTn>
                                        <p:tgtEl>
                                          <p:spTgt spid="109"/>
                                        </p:tgtEl>
                                        <p:attrNameLst>
                                          <p:attrName>style.visibility</p:attrName>
                                        </p:attrNameLst>
                                      </p:cBhvr>
                                      <p:to>
                                        <p:strVal val="visible"/>
                                      </p:to>
                                    </p:set>
                                    <p:animEffect transition="in" filter="fade">
                                      <p:cBhvr>
                                        <p:cTn id="28" dur="1000"/>
                                        <p:tgtEl>
                                          <p:spTgt spid="109"/>
                                        </p:tgtEl>
                                      </p:cBhvr>
                                    </p:animEffect>
                                  </p:childTnLst>
                                </p:cTn>
                              </p:par>
                              <p:par>
                                <p:cTn id="29" presetID="10" presetClass="entr" presetSubtype="0" fill="hold" nodeType="withEffect">
                                  <p:stCondLst>
                                    <p:cond delay="0"/>
                                  </p:stCondLst>
                                  <p:childTnLst>
                                    <p:set>
                                      <p:cBhvr>
                                        <p:cTn id="30" dur="1" fill="hold">
                                          <p:stCondLst>
                                            <p:cond delay="0"/>
                                          </p:stCondLst>
                                        </p:cTn>
                                        <p:tgtEl>
                                          <p:spTgt spid="110"/>
                                        </p:tgtEl>
                                        <p:attrNameLst>
                                          <p:attrName>style.visibility</p:attrName>
                                        </p:attrNameLst>
                                      </p:cBhvr>
                                      <p:to>
                                        <p:strVal val="visible"/>
                                      </p:to>
                                    </p:set>
                                    <p:animEffect transition="in" filter="fade">
                                      <p:cBhvr>
                                        <p:cTn id="31" dur="1000"/>
                                        <p:tgtEl>
                                          <p:spTgt spid="110"/>
                                        </p:tgtEl>
                                      </p:cBhvr>
                                    </p:animEffect>
                                  </p:childTnLst>
                                </p:cTn>
                              </p:par>
                              <p:par>
                                <p:cTn id="32" presetID="10" presetClass="entr" presetSubtype="0" fill="hold" nodeType="withEffect">
                                  <p:stCondLst>
                                    <p:cond delay="0"/>
                                  </p:stCondLst>
                                  <p:childTnLst>
                                    <p:set>
                                      <p:cBhvr>
                                        <p:cTn id="33" dur="1" fill="hold">
                                          <p:stCondLst>
                                            <p:cond delay="0"/>
                                          </p:stCondLst>
                                        </p:cTn>
                                        <p:tgtEl>
                                          <p:spTgt spid="111"/>
                                        </p:tgtEl>
                                        <p:attrNameLst>
                                          <p:attrName>style.visibility</p:attrName>
                                        </p:attrNameLst>
                                      </p:cBhvr>
                                      <p:to>
                                        <p:strVal val="visible"/>
                                      </p:to>
                                    </p:set>
                                    <p:animEffect transition="in" filter="fade">
                                      <p:cBhvr>
                                        <p:cTn id="34" dur="1000"/>
                                        <p:tgtEl>
                                          <p:spTgt spid="111"/>
                                        </p:tgtEl>
                                      </p:cBhvr>
                                    </p:animEffect>
                                  </p:childTnLst>
                                </p:cTn>
                              </p:par>
                              <p:par>
                                <p:cTn id="35" presetID="10" presetClass="entr" presetSubtype="0" fill="hold" nodeType="withEffect">
                                  <p:stCondLst>
                                    <p:cond delay="0"/>
                                  </p:stCondLst>
                                  <p:childTnLst>
                                    <p:set>
                                      <p:cBhvr>
                                        <p:cTn id="36" dur="1" fill="hold">
                                          <p:stCondLst>
                                            <p:cond delay="0"/>
                                          </p:stCondLst>
                                        </p:cTn>
                                        <p:tgtEl>
                                          <p:spTgt spid="112"/>
                                        </p:tgtEl>
                                        <p:attrNameLst>
                                          <p:attrName>style.visibility</p:attrName>
                                        </p:attrNameLst>
                                      </p:cBhvr>
                                      <p:to>
                                        <p:strVal val="visible"/>
                                      </p:to>
                                    </p:set>
                                    <p:animEffect transition="in" filter="fade">
                                      <p:cBhvr>
                                        <p:cTn id="37" dur="1000"/>
                                        <p:tgtEl>
                                          <p:spTgt spid="112"/>
                                        </p:tgtEl>
                                      </p:cBhvr>
                                    </p:animEffect>
                                  </p:childTnLst>
                                </p:cTn>
                              </p:par>
                              <p:par>
                                <p:cTn id="38" presetID="10" presetClass="entr" presetSubtype="0" fill="hold" nodeType="withEffect">
                                  <p:stCondLst>
                                    <p:cond delay="0"/>
                                  </p:stCondLst>
                                  <p:childTnLst>
                                    <p:set>
                                      <p:cBhvr>
                                        <p:cTn id="39" dur="1" fill="hold">
                                          <p:stCondLst>
                                            <p:cond delay="0"/>
                                          </p:stCondLst>
                                        </p:cTn>
                                        <p:tgtEl>
                                          <p:spTgt spid="113"/>
                                        </p:tgtEl>
                                        <p:attrNameLst>
                                          <p:attrName>style.visibility</p:attrName>
                                        </p:attrNameLst>
                                      </p:cBhvr>
                                      <p:to>
                                        <p:strVal val="visible"/>
                                      </p:to>
                                    </p:set>
                                    <p:animEffect transition="in" filter="fade">
                                      <p:cBhvr>
                                        <p:cTn id="40" dur="1000"/>
                                        <p:tgtEl>
                                          <p:spTgt spid="113"/>
                                        </p:tgtEl>
                                      </p:cBhvr>
                                    </p:animEffect>
                                  </p:childTnLst>
                                </p:cTn>
                              </p:par>
                              <p:par>
                                <p:cTn id="41" presetID="10" presetClass="entr" presetSubtype="0" fill="hold" nodeType="withEffect">
                                  <p:stCondLst>
                                    <p:cond delay="0"/>
                                  </p:stCondLst>
                                  <p:childTnLst>
                                    <p:set>
                                      <p:cBhvr>
                                        <p:cTn id="42" dur="1" fill="hold">
                                          <p:stCondLst>
                                            <p:cond delay="0"/>
                                          </p:stCondLst>
                                        </p:cTn>
                                        <p:tgtEl>
                                          <p:spTgt spid="114"/>
                                        </p:tgtEl>
                                        <p:attrNameLst>
                                          <p:attrName>style.visibility</p:attrName>
                                        </p:attrNameLst>
                                      </p:cBhvr>
                                      <p:to>
                                        <p:strVal val="visible"/>
                                      </p:to>
                                    </p:set>
                                    <p:animEffect transition="in" filter="fade">
                                      <p:cBhvr>
                                        <p:cTn id="43" dur="1000"/>
                                        <p:tgtEl>
                                          <p:spTgt spid="114"/>
                                        </p:tgtEl>
                                      </p:cBhvr>
                                    </p:animEffect>
                                  </p:childTnLst>
                                </p:cTn>
                              </p:par>
                              <p:par>
                                <p:cTn id="44" presetID="10" presetClass="entr" presetSubtype="0" fill="hold" nodeType="withEffect">
                                  <p:stCondLst>
                                    <p:cond delay="0"/>
                                  </p:stCondLst>
                                  <p:childTnLst>
                                    <p:set>
                                      <p:cBhvr>
                                        <p:cTn id="45" dur="1" fill="hold">
                                          <p:stCondLst>
                                            <p:cond delay="0"/>
                                          </p:stCondLst>
                                        </p:cTn>
                                        <p:tgtEl>
                                          <p:spTgt spid="115"/>
                                        </p:tgtEl>
                                        <p:attrNameLst>
                                          <p:attrName>style.visibility</p:attrName>
                                        </p:attrNameLst>
                                      </p:cBhvr>
                                      <p:to>
                                        <p:strVal val="visible"/>
                                      </p:to>
                                    </p:set>
                                    <p:animEffect transition="in" filter="fade">
                                      <p:cBhvr>
                                        <p:cTn id="46" dur="1000"/>
                                        <p:tgtEl>
                                          <p:spTgt spid="115"/>
                                        </p:tgtEl>
                                      </p:cBhvr>
                                    </p:animEffect>
                                  </p:childTnLst>
                                </p:cTn>
                              </p:par>
                              <p:par>
                                <p:cTn id="47" presetID="10" presetClass="entr" presetSubtype="0" fill="hold" nodeType="withEffect">
                                  <p:stCondLst>
                                    <p:cond delay="0"/>
                                  </p:stCondLst>
                                  <p:childTnLst>
                                    <p:set>
                                      <p:cBhvr>
                                        <p:cTn id="48" dur="1" fill="hold">
                                          <p:stCondLst>
                                            <p:cond delay="0"/>
                                          </p:stCondLst>
                                        </p:cTn>
                                        <p:tgtEl>
                                          <p:spTgt spid="116"/>
                                        </p:tgtEl>
                                        <p:attrNameLst>
                                          <p:attrName>style.visibility</p:attrName>
                                        </p:attrNameLst>
                                      </p:cBhvr>
                                      <p:to>
                                        <p:strVal val="visible"/>
                                      </p:to>
                                    </p:set>
                                    <p:animEffect transition="in" filter="fade">
                                      <p:cBhvr>
                                        <p:cTn id="49" dur="1000"/>
                                        <p:tgtEl>
                                          <p:spTgt spid="116"/>
                                        </p:tgtEl>
                                      </p:cBhvr>
                                    </p:animEffect>
                                  </p:childTnLst>
                                </p:cTn>
                              </p:par>
                              <p:par>
                                <p:cTn id="50" presetID="10" presetClass="entr" presetSubtype="0" fill="hold" nodeType="withEffect">
                                  <p:stCondLst>
                                    <p:cond delay="0"/>
                                  </p:stCondLst>
                                  <p:childTnLst>
                                    <p:set>
                                      <p:cBhvr>
                                        <p:cTn id="51" dur="1" fill="hold">
                                          <p:stCondLst>
                                            <p:cond delay="0"/>
                                          </p:stCondLst>
                                        </p:cTn>
                                        <p:tgtEl>
                                          <p:spTgt spid="117"/>
                                        </p:tgtEl>
                                        <p:attrNameLst>
                                          <p:attrName>style.visibility</p:attrName>
                                        </p:attrNameLst>
                                      </p:cBhvr>
                                      <p:to>
                                        <p:strVal val="visible"/>
                                      </p:to>
                                    </p:set>
                                    <p:animEffect transition="in" filter="fade">
                                      <p:cBhvr>
                                        <p:cTn id="52" dur="1000"/>
                                        <p:tgtEl>
                                          <p:spTgt spid="117"/>
                                        </p:tgtEl>
                                      </p:cBhvr>
                                    </p:animEffect>
                                  </p:childTnLst>
                                </p:cTn>
                              </p:par>
                              <p:par>
                                <p:cTn id="53" presetID="10" presetClass="entr" presetSubtype="0" fill="hold" nodeType="withEffect">
                                  <p:stCondLst>
                                    <p:cond delay="0"/>
                                  </p:stCondLst>
                                  <p:childTnLst>
                                    <p:set>
                                      <p:cBhvr>
                                        <p:cTn id="54" dur="1" fill="hold">
                                          <p:stCondLst>
                                            <p:cond delay="0"/>
                                          </p:stCondLst>
                                        </p:cTn>
                                        <p:tgtEl>
                                          <p:spTgt spid="118"/>
                                        </p:tgtEl>
                                        <p:attrNameLst>
                                          <p:attrName>style.visibility</p:attrName>
                                        </p:attrNameLst>
                                      </p:cBhvr>
                                      <p:to>
                                        <p:strVal val="visible"/>
                                      </p:to>
                                    </p:set>
                                    <p:animEffect transition="in" filter="fade">
                                      <p:cBhvr>
                                        <p:cTn id="55" dur="1000"/>
                                        <p:tgtEl>
                                          <p:spTgt spid="118"/>
                                        </p:tgtEl>
                                      </p:cBhvr>
                                    </p:animEffect>
                                  </p:childTnLst>
                                </p:cTn>
                              </p:par>
                              <p:par>
                                <p:cTn id="56" presetID="10" presetClass="entr" presetSubtype="0" fill="hold" nodeType="withEffect">
                                  <p:stCondLst>
                                    <p:cond delay="0"/>
                                  </p:stCondLst>
                                  <p:childTnLst>
                                    <p:set>
                                      <p:cBhvr>
                                        <p:cTn id="57" dur="1" fill="hold">
                                          <p:stCondLst>
                                            <p:cond delay="0"/>
                                          </p:stCondLst>
                                        </p:cTn>
                                        <p:tgtEl>
                                          <p:spTgt spid="119"/>
                                        </p:tgtEl>
                                        <p:attrNameLst>
                                          <p:attrName>style.visibility</p:attrName>
                                        </p:attrNameLst>
                                      </p:cBhvr>
                                      <p:to>
                                        <p:strVal val="visible"/>
                                      </p:to>
                                    </p:set>
                                    <p:animEffect transition="in" filter="fade">
                                      <p:cBhvr>
                                        <p:cTn id="58" dur="1000"/>
                                        <p:tgtEl>
                                          <p:spTgt spid="119"/>
                                        </p:tgtEl>
                                      </p:cBhvr>
                                    </p:animEffect>
                                  </p:childTnLst>
                                </p:cTn>
                              </p:par>
                              <p:par>
                                <p:cTn id="59" presetID="10" presetClass="entr" presetSubtype="0" fill="hold" nodeType="withEffect">
                                  <p:stCondLst>
                                    <p:cond delay="0"/>
                                  </p:stCondLst>
                                  <p:childTnLst>
                                    <p:set>
                                      <p:cBhvr>
                                        <p:cTn id="60" dur="1" fill="hold">
                                          <p:stCondLst>
                                            <p:cond delay="0"/>
                                          </p:stCondLst>
                                        </p:cTn>
                                        <p:tgtEl>
                                          <p:spTgt spid="120"/>
                                        </p:tgtEl>
                                        <p:attrNameLst>
                                          <p:attrName>style.visibility</p:attrName>
                                        </p:attrNameLst>
                                      </p:cBhvr>
                                      <p:to>
                                        <p:strVal val="visible"/>
                                      </p:to>
                                    </p:set>
                                    <p:animEffect transition="in" filter="fade">
                                      <p:cBhvr>
                                        <p:cTn id="61" dur="1000"/>
                                        <p:tgtEl>
                                          <p:spTgt spid="1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pic>
        <p:nvPicPr>
          <p:cNvPr id="127" name="Shape 127"/>
          <p:cNvPicPr preferRelativeResize="0"/>
          <p:nvPr/>
        </p:nvPicPr>
        <p:blipFill rotWithShape="1">
          <a:blip r:embed="rId3">
            <a:alphaModFix/>
          </a:blip>
          <a:srcRect l="1015" t="24433" r="2282" b="7663"/>
          <a:stretch/>
        </p:blipFill>
        <p:spPr>
          <a:xfrm>
            <a:off x="0" y="0"/>
            <a:ext cx="12208767" cy="6858000"/>
          </a:xfrm>
          <a:prstGeom prst="rect">
            <a:avLst/>
          </a:prstGeom>
          <a:noFill/>
          <a:ln>
            <a:noFill/>
          </a:ln>
        </p:spPr>
      </p:pic>
      <p:sp>
        <p:nvSpPr>
          <p:cNvPr id="128" name="Shape 128"/>
          <p:cNvSpPr txBox="1"/>
          <p:nvPr/>
        </p:nvSpPr>
        <p:spPr>
          <a:xfrm>
            <a:off x="485324" y="2260060"/>
            <a:ext cx="3024335" cy="3847206"/>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2000">
                <a:solidFill>
                  <a:schemeClr val="dk1"/>
                </a:solidFill>
                <a:latin typeface="Calibri"/>
                <a:ea typeface="Calibri"/>
                <a:cs typeface="Calibri"/>
                <a:sym typeface="Calibri"/>
              </a:rPr>
              <a:t>Arezzo </a:t>
            </a:r>
            <a:r>
              <a:rPr lang="en-US" sz="2800">
                <a:solidFill>
                  <a:schemeClr val="dk1"/>
                </a:solidFill>
                <a:latin typeface="Calibri"/>
                <a:ea typeface="Calibri"/>
                <a:cs typeface="Calibri"/>
                <a:sym typeface="Calibri"/>
              </a:rPr>
              <a:t>Bologna </a:t>
            </a:r>
            <a:r>
              <a:rPr lang="en-US" sz="2000">
                <a:solidFill>
                  <a:schemeClr val="dk1"/>
                </a:solidFill>
                <a:latin typeface="Calibri"/>
                <a:ea typeface="Calibri"/>
                <a:cs typeface="Calibri"/>
                <a:sym typeface="Calibri"/>
              </a:rPr>
              <a:t>Cagliari </a:t>
            </a:r>
            <a:r>
              <a:rPr lang="en-US" sz="1800">
                <a:solidFill>
                  <a:schemeClr val="dk1"/>
                </a:solidFill>
                <a:latin typeface="Calibri"/>
                <a:ea typeface="Calibri"/>
                <a:cs typeface="Calibri"/>
                <a:sym typeface="Calibri"/>
              </a:rPr>
              <a:t>Castelli Romani</a:t>
            </a:r>
            <a:r>
              <a:rPr lang="en-US" sz="2000">
                <a:solidFill>
                  <a:schemeClr val="dk1"/>
                </a:solidFill>
                <a:latin typeface="Calibri"/>
                <a:ea typeface="Calibri"/>
                <a:cs typeface="Calibri"/>
                <a:sym typeface="Calibri"/>
              </a:rPr>
              <a:t> </a:t>
            </a:r>
            <a:r>
              <a:rPr lang="en-US" sz="2800">
                <a:solidFill>
                  <a:schemeClr val="dk1"/>
                </a:solidFill>
                <a:latin typeface="Calibri"/>
                <a:ea typeface="Calibri"/>
                <a:cs typeface="Calibri"/>
                <a:sym typeface="Calibri"/>
              </a:rPr>
              <a:t>Firenze </a:t>
            </a:r>
            <a:r>
              <a:rPr lang="en-US" sz="2000">
                <a:solidFill>
                  <a:schemeClr val="dk1"/>
                </a:solidFill>
                <a:latin typeface="Calibri"/>
                <a:ea typeface="Calibri"/>
                <a:cs typeface="Calibri"/>
                <a:sym typeface="Calibri"/>
              </a:rPr>
              <a:t>Lignano </a:t>
            </a:r>
            <a:r>
              <a:rPr lang="en-US" sz="3200">
                <a:solidFill>
                  <a:schemeClr val="dk1"/>
                </a:solidFill>
                <a:latin typeface="Calibri"/>
                <a:ea typeface="Calibri"/>
                <a:cs typeface="Calibri"/>
                <a:sym typeface="Calibri"/>
              </a:rPr>
              <a:t>Milano </a:t>
            </a:r>
            <a:r>
              <a:rPr lang="en-US" sz="2400">
                <a:solidFill>
                  <a:schemeClr val="dk1"/>
                </a:solidFill>
                <a:latin typeface="Calibri"/>
                <a:ea typeface="Calibri"/>
                <a:cs typeface="Calibri"/>
                <a:sym typeface="Calibri"/>
              </a:rPr>
              <a:t>Modena Monza Padova Palermo </a:t>
            </a:r>
            <a:r>
              <a:rPr lang="en-US" sz="3200">
                <a:solidFill>
                  <a:schemeClr val="dk1"/>
                </a:solidFill>
                <a:latin typeface="Calibri"/>
                <a:ea typeface="Calibri"/>
                <a:cs typeface="Calibri"/>
                <a:sym typeface="Calibri"/>
              </a:rPr>
              <a:t>Roma </a:t>
            </a:r>
            <a:r>
              <a:rPr lang="en-US" sz="2000">
                <a:solidFill>
                  <a:schemeClr val="dk1"/>
                </a:solidFill>
                <a:latin typeface="Calibri"/>
                <a:ea typeface="Calibri"/>
                <a:cs typeface="Calibri"/>
                <a:sym typeface="Calibri"/>
              </a:rPr>
              <a:t>Rovigo </a:t>
            </a:r>
            <a:r>
              <a:rPr lang="en-US" sz="2400">
                <a:solidFill>
                  <a:schemeClr val="dk1"/>
                </a:solidFill>
                <a:latin typeface="Calibri"/>
                <a:ea typeface="Calibri"/>
                <a:cs typeface="Calibri"/>
                <a:sym typeface="Calibri"/>
              </a:rPr>
              <a:t>Siena </a:t>
            </a:r>
            <a:r>
              <a:rPr lang="en-US" sz="2800">
                <a:solidFill>
                  <a:schemeClr val="dk1"/>
                </a:solidFill>
                <a:latin typeface="Calibri"/>
                <a:ea typeface="Calibri"/>
                <a:cs typeface="Calibri"/>
                <a:sym typeface="Calibri"/>
              </a:rPr>
              <a:t>Torino </a:t>
            </a:r>
            <a:r>
              <a:rPr lang="en-US" sz="2000">
                <a:solidFill>
                  <a:schemeClr val="dk1"/>
                </a:solidFill>
                <a:latin typeface="Calibri"/>
                <a:ea typeface="Calibri"/>
                <a:cs typeface="Calibri"/>
                <a:sym typeface="Calibri"/>
              </a:rPr>
              <a:t>Treviso </a:t>
            </a:r>
            <a:r>
              <a:rPr lang="en-US" sz="2800">
                <a:solidFill>
                  <a:schemeClr val="dk1"/>
                </a:solidFill>
                <a:latin typeface="Calibri"/>
                <a:ea typeface="Calibri"/>
                <a:cs typeface="Calibri"/>
                <a:sym typeface="Calibri"/>
              </a:rPr>
              <a:t>Venezia </a:t>
            </a:r>
            <a:r>
              <a:rPr lang="en-US" sz="2400">
                <a:solidFill>
                  <a:schemeClr val="dk1"/>
                </a:solidFill>
                <a:latin typeface="Calibri"/>
                <a:ea typeface="Calibri"/>
                <a:cs typeface="Calibri"/>
                <a:sym typeface="Calibri"/>
              </a:rPr>
              <a:t>Verona </a:t>
            </a:r>
            <a:r>
              <a:rPr lang="en-US" sz="2000">
                <a:solidFill>
                  <a:schemeClr val="dk1"/>
                </a:solidFill>
                <a:latin typeface="Calibri"/>
                <a:ea typeface="Calibri"/>
                <a:cs typeface="Calibri"/>
                <a:sym typeface="Calibri"/>
              </a:rPr>
              <a:t>Vicenza  </a:t>
            </a:r>
          </a:p>
        </p:txBody>
      </p:sp>
      <p:grpSp>
        <p:nvGrpSpPr>
          <p:cNvPr id="129" name="Shape 129"/>
          <p:cNvGrpSpPr/>
          <p:nvPr/>
        </p:nvGrpSpPr>
        <p:grpSpPr>
          <a:xfrm>
            <a:off x="3575719" y="1718064"/>
            <a:ext cx="4608512" cy="4791968"/>
            <a:chOff x="4427983" y="1949400"/>
            <a:chExt cx="4608512" cy="4791968"/>
          </a:xfrm>
        </p:grpSpPr>
        <p:grpSp>
          <p:nvGrpSpPr>
            <p:cNvPr id="130" name="Shape 130"/>
            <p:cNvGrpSpPr/>
            <p:nvPr/>
          </p:nvGrpSpPr>
          <p:grpSpPr>
            <a:xfrm>
              <a:off x="4427983" y="1949400"/>
              <a:ext cx="4608512" cy="4791968"/>
              <a:chOff x="3513476" y="1713722"/>
              <a:chExt cx="5079999" cy="5080000"/>
            </a:xfrm>
          </p:grpSpPr>
          <p:grpSp>
            <p:nvGrpSpPr>
              <p:cNvPr id="131" name="Shape 131"/>
              <p:cNvGrpSpPr/>
              <p:nvPr/>
            </p:nvGrpSpPr>
            <p:grpSpPr>
              <a:xfrm>
                <a:off x="3513476" y="1713722"/>
                <a:ext cx="5079999" cy="5080000"/>
                <a:chOff x="2270274" y="1713722"/>
                <a:chExt cx="5079999" cy="5080000"/>
              </a:xfrm>
            </p:grpSpPr>
            <p:grpSp>
              <p:nvGrpSpPr>
                <p:cNvPr id="132" name="Shape 132"/>
                <p:cNvGrpSpPr/>
                <p:nvPr/>
              </p:nvGrpSpPr>
              <p:grpSpPr>
                <a:xfrm>
                  <a:off x="2270274" y="1713722"/>
                  <a:ext cx="5079999" cy="5080000"/>
                  <a:chOff x="7233" y="1699647"/>
                  <a:chExt cx="5079999" cy="5080000"/>
                </a:xfrm>
              </p:grpSpPr>
              <p:pic>
                <p:nvPicPr>
                  <p:cNvPr id="133" name="Shape 133" descr="\\apptaxi-vm\Dati AppTaxi\IRU\g3344.png"/>
                  <p:cNvPicPr preferRelativeResize="0"/>
                  <p:nvPr/>
                </p:nvPicPr>
                <p:blipFill rotWithShape="1">
                  <a:blip r:embed="rId4">
                    <a:alphaModFix/>
                  </a:blip>
                  <a:srcRect/>
                  <a:stretch/>
                </p:blipFill>
                <p:spPr>
                  <a:xfrm>
                    <a:off x="7233" y="1699647"/>
                    <a:ext cx="5079999" cy="5080000"/>
                  </a:xfrm>
                  <a:prstGeom prst="rect">
                    <a:avLst/>
                  </a:prstGeom>
                  <a:noFill/>
                  <a:ln>
                    <a:noFill/>
                  </a:ln>
                </p:spPr>
              </p:pic>
              <p:pic>
                <p:nvPicPr>
                  <p:cNvPr id="134" name="Shape 134" descr="\\apptaxi-vm\Dati AppTaxi\Grafica AppTaxi\Puntatore\spot.png"/>
                  <p:cNvPicPr preferRelativeResize="0"/>
                  <p:nvPr/>
                </p:nvPicPr>
                <p:blipFill rotWithShape="1">
                  <a:blip r:embed="rId5">
                    <a:alphaModFix/>
                  </a:blip>
                  <a:srcRect/>
                  <a:stretch/>
                </p:blipFill>
                <p:spPr>
                  <a:xfrm>
                    <a:off x="2333816" y="2348880"/>
                    <a:ext cx="197644" cy="290512"/>
                  </a:xfrm>
                  <a:prstGeom prst="rect">
                    <a:avLst/>
                  </a:prstGeom>
                  <a:noFill/>
                  <a:ln>
                    <a:noFill/>
                  </a:ln>
                </p:spPr>
              </p:pic>
              <p:pic>
                <p:nvPicPr>
                  <p:cNvPr id="135" name="Shape 135" descr="\\apptaxi-vm\Dati AppTaxi\Grafica AppTaxi\Puntatore\spot.png"/>
                  <p:cNvPicPr preferRelativeResize="0"/>
                  <p:nvPr/>
                </p:nvPicPr>
                <p:blipFill rotWithShape="1">
                  <a:blip r:embed="rId5">
                    <a:alphaModFix/>
                  </a:blip>
                  <a:srcRect/>
                  <a:stretch/>
                </p:blipFill>
                <p:spPr>
                  <a:xfrm>
                    <a:off x="2216672" y="2152725"/>
                    <a:ext cx="197644" cy="290512"/>
                  </a:xfrm>
                  <a:prstGeom prst="rect">
                    <a:avLst/>
                  </a:prstGeom>
                  <a:noFill/>
                  <a:ln>
                    <a:noFill/>
                  </a:ln>
                </p:spPr>
              </p:pic>
              <p:pic>
                <p:nvPicPr>
                  <p:cNvPr id="136" name="Shape 136" descr="\\apptaxi-vm\Dati AppTaxi\Grafica AppTaxi\Puntatore\spot.png"/>
                  <p:cNvPicPr preferRelativeResize="0"/>
                  <p:nvPr/>
                </p:nvPicPr>
                <p:blipFill rotWithShape="1">
                  <a:blip r:embed="rId5">
                    <a:alphaModFix/>
                  </a:blip>
                  <a:srcRect/>
                  <a:stretch/>
                </p:blipFill>
                <p:spPr>
                  <a:xfrm>
                    <a:off x="2041086" y="3200784"/>
                    <a:ext cx="197644" cy="290512"/>
                  </a:xfrm>
                  <a:prstGeom prst="rect">
                    <a:avLst/>
                  </a:prstGeom>
                  <a:noFill/>
                  <a:ln>
                    <a:noFill/>
                  </a:ln>
                </p:spPr>
              </p:pic>
              <p:pic>
                <p:nvPicPr>
                  <p:cNvPr id="137" name="Shape 137" descr="\\apptaxi-vm\Dati AppTaxi\Grafica AppTaxi\Puntatore\spot.png"/>
                  <p:cNvPicPr preferRelativeResize="0"/>
                  <p:nvPr/>
                </p:nvPicPr>
                <p:blipFill rotWithShape="1">
                  <a:blip r:embed="rId5">
                    <a:alphaModFix/>
                  </a:blip>
                  <a:srcRect/>
                  <a:stretch/>
                </p:blipFill>
                <p:spPr>
                  <a:xfrm>
                    <a:off x="1403648" y="4941167"/>
                    <a:ext cx="197644" cy="290512"/>
                  </a:xfrm>
                  <a:prstGeom prst="rect">
                    <a:avLst/>
                  </a:prstGeom>
                  <a:noFill/>
                  <a:ln>
                    <a:noFill/>
                  </a:ln>
                </p:spPr>
              </p:pic>
              <p:pic>
                <p:nvPicPr>
                  <p:cNvPr id="138" name="Shape 138" descr="\\apptaxi-vm\Dati AppTaxi\Grafica AppTaxi\Puntatore\spot.png"/>
                  <p:cNvPicPr preferRelativeResize="0"/>
                  <p:nvPr/>
                </p:nvPicPr>
                <p:blipFill rotWithShape="1">
                  <a:blip r:embed="rId5">
                    <a:alphaModFix/>
                  </a:blip>
                  <a:srcRect/>
                  <a:stretch/>
                </p:blipFill>
                <p:spPr>
                  <a:xfrm>
                    <a:off x="2627783" y="5445223"/>
                    <a:ext cx="197644" cy="290512"/>
                  </a:xfrm>
                  <a:prstGeom prst="rect">
                    <a:avLst/>
                  </a:prstGeom>
                  <a:noFill/>
                  <a:ln>
                    <a:noFill/>
                  </a:ln>
                </p:spPr>
              </p:pic>
              <p:pic>
                <p:nvPicPr>
                  <p:cNvPr id="139" name="Shape 139" descr="\\apptaxi-vm\Dati AppTaxi\Grafica AppTaxi\Puntatore\spot.png"/>
                  <p:cNvPicPr preferRelativeResize="0"/>
                  <p:nvPr/>
                </p:nvPicPr>
                <p:blipFill rotWithShape="1">
                  <a:blip r:embed="rId5">
                    <a:alphaModFix/>
                  </a:blip>
                  <a:srcRect/>
                  <a:stretch/>
                </p:blipFill>
                <p:spPr>
                  <a:xfrm>
                    <a:off x="2602023" y="4042576"/>
                    <a:ext cx="197644" cy="290512"/>
                  </a:xfrm>
                  <a:prstGeom prst="rect">
                    <a:avLst/>
                  </a:prstGeom>
                  <a:noFill/>
                  <a:ln>
                    <a:noFill/>
                  </a:ln>
                </p:spPr>
              </p:pic>
              <p:pic>
                <p:nvPicPr>
                  <p:cNvPr id="140" name="Shape 140" descr="\\apptaxi-vm\Dati AppTaxi\Grafica AppTaxi\Puntatore\spot.png"/>
                  <p:cNvPicPr preferRelativeResize="0"/>
                  <p:nvPr/>
                </p:nvPicPr>
                <p:blipFill rotWithShape="1">
                  <a:blip r:embed="rId5">
                    <a:alphaModFix/>
                  </a:blip>
                  <a:srcRect/>
                  <a:stretch/>
                </p:blipFill>
                <p:spPr>
                  <a:xfrm>
                    <a:off x="2117850" y="3491296"/>
                    <a:ext cx="197644" cy="290512"/>
                  </a:xfrm>
                  <a:prstGeom prst="rect">
                    <a:avLst/>
                  </a:prstGeom>
                  <a:noFill/>
                  <a:ln>
                    <a:noFill/>
                  </a:ln>
                </p:spPr>
              </p:pic>
              <p:pic>
                <p:nvPicPr>
                  <p:cNvPr id="141" name="Shape 141" descr="\\apptaxi-vm\Dati AppTaxi\Grafica AppTaxi\Puntatore\spot.png"/>
                  <p:cNvPicPr preferRelativeResize="0"/>
                  <p:nvPr/>
                </p:nvPicPr>
                <p:blipFill rotWithShape="1">
                  <a:blip r:embed="rId5">
                    <a:alphaModFix/>
                  </a:blip>
                  <a:srcRect/>
                  <a:stretch/>
                </p:blipFill>
                <p:spPr>
                  <a:xfrm>
                    <a:off x="2214116" y="3284983"/>
                    <a:ext cx="197644" cy="290512"/>
                  </a:xfrm>
                  <a:prstGeom prst="rect">
                    <a:avLst/>
                  </a:prstGeom>
                  <a:noFill/>
                  <a:ln>
                    <a:noFill/>
                  </a:ln>
                </p:spPr>
              </p:pic>
              <p:pic>
                <p:nvPicPr>
                  <p:cNvPr id="142" name="Shape 142" descr="\\apptaxi-vm\Dati AppTaxi\Grafica AppTaxi\Puntatore\spot.png"/>
                  <p:cNvPicPr preferRelativeResize="0"/>
                  <p:nvPr/>
                </p:nvPicPr>
                <p:blipFill rotWithShape="1">
                  <a:blip r:embed="rId5">
                    <a:alphaModFix/>
                  </a:blip>
                  <a:srcRect/>
                  <a:stretch/>
                </p:blipFill>
                <p:spPr>
                  <a:xfrm>
                    <a:off x="1905331" y="2639391"/>
                    <a:ext cx="197644" cy="290512"/>
                  </a:xfrm>
                  <a:prstGeom prst="rect">
                    <a:avLst/>
                  </a:prstGeom>
                  <a:noFill/>
                  <a:ln>
                    <a:noFill/>
                  </a:ln>
                </p:spPr>
              </p:pic>
              <p:pic>
                <p:nvPicPr>
                  <p:cNvPr id="143" name="Shape 143" descr="\\apptaxi-vm\Dati AppTaxi\Grafica AppTaxi\Puntatore\spot.png"/>
                  <p:cNvPicPr preferRelativeResize="0"/>
                  <p:nvPr/>
                </p:nvPicPr>
                <p:blipFill rotWithShape="1">
                  <a:blip r:embed="rId5">
                    <a:alphaModFix/>
                  </a:blip>
                  <a:srcRect/>
                  <a:stretch/>
                </p:blipFill>
                <p:spPr>
                  <a:xfrm>
                    <a:off x="1017004" y="2514263"/>
                    <a:ext cx="197644" cy="290512"/>
                  </a:xfrm>
                  <a:prstGeom prst="rect">
                    <a:avLst/>
                  </a:prstGeom>
                  <a:noFill/>
                  <a:ln>
                    <a:noFill/>
                  </a:ln>
                </p:spPr>
              </p:pic>
              <p:pic>
                <p:nvPicPr>
                  <p:cNvPr id="144" name="Shape 144" descr="\\apptaxi-vm\Dati AppTaxi\Grafica AppTaxi\Puntatore\spot.png"/>
                  <p:cNvPicPr preferRelativeResize="0"/>
                  <p:nvPr/>
                </p:nvPicPr>
                <p:blipFill rotWithShape="1">
                  <a:blip r:embed="rId5">
                    <a:alphaModFix/>
                  </a:blip>
                  <a:srcRect/>
                  <a:stretch/>
                </p:blipFill>
                <p:spPr>
                  <a:xfrm>
                    <a:off x="2547233" y="2203286"/>
                    <a:ext cx="197644" cy="290512"/>
                  </a:xfrm>
                  <a:prstGeom prst="rect">
                    <a:avLst/>
                  </a:prstGeom>
                  <a:noFill/>
                  <a:ln>
                    <a:noFill/>
                  </a:ln>
                </p:spPr>
              </p:pic>
              <p:pic>
                <p:nvPicPr>
                  <p:cNvPr id="145" name="Shape 145" descr="\\apptaxi-vm\Dati AppTaxi\Grafica AppTaxi\Puntatore\spot.png"/>
                  <p:cNvPicPr preferRelativeResize="0"/>
                  <p:nvPr/>
                </p:nvPicPr>
                <p:blipFill rotWithShape="1">
                  <a:blip r:embed="rId5">
                    <a:alphaModFix/>
                  </a:blip>
                  <a:srcRect/>
                  <a:stretch/>
                </p:blipFill>
                <p:spPr>
                  <a:xfrm>
                    <a:off x="2061744" y="2297981"/>
                    <a:ext cx="197644" cy="290512"/>
                  </a:xfrm>
                  <a:prstGeom prst="rect">
                    <a:avLst/>
                  </a:prstGeom>
                  <a:noFill/>
                  <a:ln>
                    <a:noFill/>
                  </a:ln>
                </p:spPr>
              </p:pic>
              <p:pic>
                <p:nvPicPr>
                  <p:cNvPr id="146" name="Shape 146" descr="\\apptaxi-vm\Dati AppTaxi\Grafica AppTaxi\Puntatore\spot.png"/>
                  <p:cNvPicPr preferRelativeResize="0"/>
                  <p:nvPr/>
                </p:nvPicPr>
                <p:blipFill rotWithShape="1">
                  <a:blip r:embed="rId5">
                    <a:alphaModFix/>
                  </a:blip>
                  <a:srcRect/>
                  <a:stretch/>
                </p:blipFill>
                <p:spPr>
                  <a:xfrm>
                    <a:off x="1962923" y="2286113"/>
                    <a:ext cx="197644" cy="290512"/>
                  </a:xfrm>
                  <a:prstGeom prst="rect">
                    <a:avLst/>
                  </a:prstGeom>
                  <a:noFill/>
                  <a:ln>
                    <a:noFill/>
                  </a:ln>
                </p:spPr>
              </p:pic>
              <p:pic>
                <p:nvPicPr>
                  <p:cNvPr id="147" name="Shape 147" descr="\\apptaxi-vm\Dati AppTaxi\Grafica AppTaxi\Puntatore\spot.png"/>
                  <p:cNvPicPr preferRelativeResize="0"/>
                  <p:nvPr/>
                </p:nvPicPr>
                <p:blipFill rotWithShape="1">
                  <a:blip r:embed="rId5">
                    <a:alphaModFix/>
                  </a:blip>
                  <a:srcRect/>
                  <a:stretch/>
                </p:blipFill>
                <p:spPr>
                  <a:xfrm>
                    <a:off x="2176339" y="2451496"/>
                    <a:ext cx="197644" cy="290512"/>
                  </a:xfrm>
                  <a:prstGeom prst="rect">
                    <a:avLst/>
                  </a:prstGeom>
                  <a:noFill/>
                  <a:ln>
                    <a:noFill/>
                  </a:ln>
                </p:spPr>
              </p:pic>
              <p:pic>
                <p:nvPicPr>
                  <p:cNvPr id="148" name="Shape 148" descr="\\apptaxi-vm\Dati AppTaxi\Grafica AppTaxi\Puntatore\spot.png"/>
                  <p:cNvPicPr preferRelativeResize="0"/>
                  <p:nvPr/>
                </p:nvPicPr>
                <p:blipFill rotWithShape="1">
                  <a:blip r:embed="rId5">
                    <a:alphaModFix/>
                  </a:blip>
                  <a:srcRect/>
                  <a:stretch/>
                </p:blipFill>
                <p:spPr>
                  <a:xfrm>
                    <a:off x="2155681" y="2639391"/>
                    <a:ext cx="197644" cy="290512"/>
                  </a:xfrm>
                  <a:prstGeom prst="rect">
                    <a:avLst/>
                  </a:prstGeom>
                  <a:noFill/>
                  <a:ln>
                    <a:noFill/>
                  </a:ln>
                </p:spPr>
              </p:pic>
              <p:pic>
                <p:nvPicPr>
                  <p:cNvPr id="149" name="Shape 149" descr="\\apptaxi-vm\Dati AppTaxi\Grafica AppTaxi\Puntatore\spot.png"/>
                  <p:cNvPicPr preferRelativeResize="0"/>
                  <p:nvPr/>
                </p:nvPicPr>
                <p:blipFill rotWithShape="1">
                  <a:blip r:embed="rId5">
                    <a:alphaModFix/>
                  </a:blip>
                  <a:srcRect/>
                  <a:stretch/>
                </p:blipFill>
                <p:spPr>
                  <a:xfrm>
                    <a:off x="2208116" y="2297981"/>
                    <a:ext cx="197644" cy="290512"/>
                  </a:xfrm>
                  <a:prstGeom prst="rect">
                    <a:avLst/>
                  </a:prstGeom>
                  <a:noFill/>
                  <a:ln>
                    <a:noFill/>
                  </a:ln>
                </p:spPr>
              </p:pic>
              <p:pic>
                <p:nvPicPr>
                  <p:cNvPr id="150" name="Shape 150" descr="\\apptaxi-vm\Dati AppTaxi\Grafica AppTaxi\Puntatore\spot.png"/>
                  <p:cNvPicPr preferRelativeResize="0"/>
                  <p:nvPr/>
                </p:nvPicPr>
                <p:blipFill rotWithShape="1">
                  <a:blip r:embed="rId5">
                    <a:alphaModFix/>
                  </a:blip>
                  <a:srcRect/>
                  <a:stretch/>
                </p:blipFill>
                <p:spPr>
                  <a:xfrm>
                    <a:off x="1636892" y="2276872"/>
                    <a:ext cx="197644" cy="290512"/>
                  </a:xfrm>
                  <a:prstGeom prst="rect">
                    <a:avLst/>
                  </a:prstGeom>
                  <a:noFill/>
                  <a:ln>
                    <a:noFill/>
                  </a:ln>
                </p:spPr>
              </p:pic>
            </p:grpSp>
            <p:pic>
              <p:nvPicPr>
                <p:cNvPr id="151" name="Shape 151" descr="\\apptaxi-vm\Dati AppTaxi\Grafica AppTaxi\Puntatore navale\nave.png"/>
                <p:cNvPicPr preferRelativeResize="0"/>
                <p:nvPr/>
              </p:nvPicPr>
              <p:blipFill rotWithShape="1">
                <a:blip r:embed="rId6">
                  <a:alphaModFix/>
                </a:blip>
                <a:srcRect/>
                <a:stretch/>
              </p:blipFill>
              <p:spPr>
                <a:xfrm>
                  <a:off x="4810275" y="2528338"/>
                  <a:ext cx="216023" cy="317529"/>
                </a:xfrm>
                <a:prstGeom prst="rect">
                  <a:avLst/>
                </a:prstGeom>
                <a:noFill/>
                <a:ln>
                  <a:noFill/>
                </a:ln>
              </p:spPr>
            </p:pic>
          </p:grpSp>
          <p:pic>
            <p:nvPicPr>
              <p:cNvPr id="152" name="Shape 152" descr="\\apptaxi-vm\Dati AppTaxi\Grafica AppTaxi\Puntatore\spot.png"/>
              <p:cNvPicPr preferRelativeResize="0"/>
              <p:nvPr/>
            </p:nvPicPr>
            <p:blipFill rotWithShape="1">
              <a:blip r:embed="rId5">
                <a:alphaModFix/>
              </a:blip>
              <a:srcRect/>
              <a:stretch/>
            </p:blipFill>
            <p:spPr>
              <a:xfrm>
                <a:off x="5936383" y="3908796"/>
                <a:ext cx="197644" cy="290512"/>
              </a:xfrm>
              <a:prstGeom prst="rect">
                <a:avLst/>
              </a:prstGeom>
              <a:noFill/>
              <a:ln>
                <a:noFill/>
              </a:ln>
            </p:spPr>
          </p:pic>
        </p:grpSp>
        <p:pic>
          <p:nvPicPr>
            <p:cNvPr id="153" name="Shape 153" descr="\\apptaxi-vm\Dati AppTaxi\Grafica AppTaxi\Puntatore\spot.png"/>
            <p:cNvPicPr preferRelativeResize="0"/>
            <p:nvPr/>
          </p:nvPicPr>
          <p:blipFill rotWithShape="1">
            <a:blip r:embed="rId5">
              <a:alphaModFix/>
            </a:blip>
            <a:srcRect/>
            <a:stretch/>
          </p:blipFill>
          <p:spPr>
            <a:xfrm>
              <a:off x="6012160" y="2420888"/>
              <a:ext cx="179299" cy="274039"/>
            </a:xfrm>
            <a:prstGeom prst="rect">
              <a:avLst/>
            </a:prstGeom>
            <a:noFill/>
            <a:ln>
              <a:noFill/>
            </a:ln>
          </p:spPr>
        </p:pic>
      </p:grpSp>
      <p:grpSp>
        <p:nvGrpSpPr>
          <p:cNvPr id="154" name="Shape 154"/>
          <p:cNvGrpSpPr/>
          <p:nvPr/>
        </p:nvGrpSpPr>
        <p:grpSpPr>
          <a:xfrm>
            <a:off x="6516159" y="2523202"/>
            <a:ext cx="1189449" cy="980921"/>
            <a:chOff x="9227029" y="2138559"/>
            <a:chExt cx="1189449" cy="980921"/>
          </a:xfrm>
        </p:grpSpPr>
        <p:pic>
          <p:nvPicPr>
            <p:cNvPr id="155" name="Shape 155" descr="\\apptaxi-vm\Dati AppTaxi\Grafica AppTaxi\Puntatore navale\nave.png"/>
            <p:cNvPicPr preferRelativeResize="0"/>
            <p:nvPr/>
          </p:nvPicPr>
          <p:blipFill rotWithShape="1">
            <a:blip r:embed="rId7">
              <a:alphaModFix/>
            </a:blip>
            <a:srcRect/>
            <a:stretch/>
          </p:blipFill>
          <p:spPr>
            <a:xfrm>
              <a:off x="9849285" y="2138559"/>
              <a:ext cx="423178" cy="648000"/>
            </a:xfrm>
            <a:prstGeom prst="rect">
              <a:avLst/>
            </a:prstGeom>
            <a:noFill/>
            <a:ln>
              <a:noFill/>
            </a:ln>
          </p:spPr>
        </p:pic>
        <p:pic>
          <p:nvPicPr>
            <p:cNvPr id="156" name="Shape 156" descr="\\apptaxi-vm\Dati AppTaxi\Grafica AppTaxi\Puntatore\spot.png"/>
            <p:cNvPicPr preferRelativeResize="0"/>
            <p:nvPr/>
          </p:nvPicPr>
          <p:blipFill rotWithShape="1">
            <a:blip r:embed="rId8">
              <a:alphaModFix/>
            </a:blip>
            <a:srcRect/>
            <a:stretch/>
          </p:blipFill>
          <p:spPr>
            <a:xfrm>
              <a:off x="9345228" y="2144266"/>
              <a:ext cx="423181" cy="648000"/>
            </a:xfrm>
            <a:prstGeom prst="rect">
              <a:avLst/>
            </a:prstGeom>
            <a:noFill/>
            <a:ln>
              <a:noFill/>
            </a:ln>
          </p:spPr>
        </p:pic>
        <p:sp>
          <p:nvSpPr>
            <p:cNvPr id="157" name="Shape 157"/>
            <p:cNvSpPr txBox="1"/>
            <p:nvPr/>
          </p:nvSpPr>
          <p:spPr>
            <a:xfrm>
              <a:off x="9227029" y="2780927"/>
              <a:ext cx="1189449" cy="338554"/>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1600">
                  <a:solidFill>
                    <a:schemeClr val="dk1"/>
                  </a:solidFill>
                  <a:latin typeface="Calibri"/>
                  <a:ea typeface="Calibri"/>
                  <a:cs typeface="Calibri"/>
                  <a:sym typeface="Calibri"/>
                </a:rPr>
                <a:t>Car &amp; Boat</a:t>
              </a:r>
            </a:p>
          </p:txBody>
        </p:sp>
      </p:grpSp>
      <p:sp>
        <p:nvSpPr>
          <p:cNvPr id="158" name="Shape 158"/>
          <p:cNvSpPr txBox="1"/>
          <p:nvPr/>
        </p:nvSpPr>
        <p:spPr>
          <a:xfrm>
            <a:off x="911424" y="476672"/>
            <a:ext cx="8064896" cy="861773"/>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3200" b="1" dirty="0">
                <a:solidFill>
                  <a:schemeClr val="dk1"/>
                </a:solidFill>
                <a:latin typeface="Calibri"/>
                <a:ea typeface="Calibri"/>
                <a:cs typeface="Calibri"/>
                <a:sym typeface="Calibri"/>
              </a:rPr>
              <a:t>Our </a:t>
            </a:r>
            <a:r>
              <a:rPr lang="en-US" sz="3200" b="1" dirty="0" smtClean="0">
                <a:solidFill>
                  <a:schemeClr val="dk1"/>
                </a:solidFill>
                <a:latin typeface="Calibri"/>
                <a:ea typeface="Calibri"/>
                <a:cs typeface="Calibri"/>
                <a:sym typeface="Calibri"/>
              </a:rPr>
              <a:t>Cities </a:t>
            </a:r>
            <a:r>
              <a:rPr lang="en-US" sz="3200" b="1" dirty="0">
                <a:solidFill>
                  <a:schemeClr val="dk1"/>
                </a:solidFill>
                <a:latin typeface="Calibri"/>
                <a:ea typeface="Calibri"/>
                <a:cs typeface="Calibri"/>
                <a:sym typeface="Calibri"/>
              </a:rPr>
              <a:t>&amp; Our </a:t>
            </a:r>
            <a:r>
              <a:rPr lang="en-US" sz="3200" b="1" dirty="0" smtClean="0">
                <a:solidFill>
                  <a:schemeClr val="dk1"/>
                </a:solidFill>
                <a:latin typeface="Calibri"/>
                <a:ea typeface="Calibri"/>
                <a:cs typeface="Calibri"/>
                <a:sym typeface="Calibri"/>
              </a:rPr>
              <a:t>Figures</a:t>
            </a:r>
            <a:endParaRPr lang="en-US" sz="3200" b="1" dirty="0">
              <a:solidFill>
                <a:schemeClr val="dk1"/>
              </a:solidFill>
              <a:latin typeface="Calibri"/>
              <a:ea typeface="Calibri"/>
              <a:cs typeface="Calibri"/>
              <a:sym typeface="Calibri"/>
            </a:endParaRPr>
          </a:p>
          <a:p>
            <a:pPr marL="0" marR="0" lvl="0" indent="0" algn="l" rtl="0">
              <a:spcBef>
                <a:spcPts val="0"/>
              </a:spcBef>
              <a:buNone/>
            </a:pPr>
            <a:endParaRPr sz="1800" dirty="0">
              <a:solidFill>
                <a:schemeClr val="dk1"/>
              </a:solidFill>
              <a:latin typeface="Calibri"/>
              <a:ea typeface="Calibri"/>
              <a:cs typeface="Calibri"/>
              <a:sym typeface="Calibri"/>
            </a:endParaRPr>
          </a:p>
        </p:txBody>
      </p:sp>
      <p:grpSp>
        <p:nvGrpSpPr>
          <p:cNvPr id="159" name="Shape 159"/>
          <p:cNvGrpSpPr/>
          <p:nvPr/>
        </p:nvGrpSpPr>
        <p:grpSpPr>
          <a:xfrm>
            <a:off x="8442292" y="1572731"/>
            <a:ext cx="3336128" cy="4868654"/>
            <a:chOff x="8736335" y="1773305"/>
            <a:chExt cx="3336128" cy="4868654"/>
          </a:xfrm>
        </p:grpSpPr>
        <p:sp>
          <p:nvSpPr>
            <p:cNvPr id="160" name="Shape 160"/>
            <p:cNvSpPr/>
            <p:nvPr/>
          </p:nvSpPr>
          <p:spPr>
            <a:xfrm>
              <a:off x="8736335" y="3429000"/>
              <a:ext cx="1800000" cy="1547999"/>
            </a:xfrm>
            <a:prstGeom prst="hexagon">
              <a:avLst>
                <a:gd name="adj" fmla="val 25000"/>
                <a:gd name="vf" fmla="val 115470"/>
              </a:avLst>
            </a:prstGeom>
            <a:solidFill>
              <a:srgbClr val="FBC71B"/>
            </a:solidFill>
            <a:ln w="38100" cap="flat" cmpd="sng">
              <a:solidFill>
                <a:schemeClr val="lt1"/>
              </a:solidFill>
              <a:prstDash val="solid"/>
              <a:round/>
              <a:headEnd type="none" w="med" len="med"/>
              <a:tailEnd type="none" w="med" len="med"/>
            </a:ln>
            <a:effectLst>
              <a:outerShdw blurRad="39999" dist="20000" dir="5400000" rotWithShape="0">
                <a:srgbClr val="000000">
                  <a:alpha val="37647"/>
                </a:srgbClr>
              </a:outerShdw>
            </a:effectLst>
          </p:spPr>
          <p:txBody>
            <a:bodyPr lIns="91425" tIns="45700" rIns="91425" bIns="45700" anchor="ctr" anchorCtr="0">
              <a:noAutofit/>
            </a:bodyPr>
            <a:lstStyle/>
            <a:p>
              <a:pPr marL="0" marR="0" lvl="0" indent="0" algn="ctr" rtl="0">
                <a:spcBef>
                  <a:spcPts val="0"/>
                </a:spcBef>
                <a:buSzPct val="25000"/>
                <a:buNone/>
              </a:pPr>
              <a:r>
                <a:rPr lang="en-US" sz="1800" b="1">
                  <a:solidFill>
                    <a:schemeClr val="dk1"/>
                  </a:solidFill>
                  <a:latin typeface="Calibri"/>
                  <a:ea typeface="Calibri"/>
                  <a:cs typeface="Calibri"/>
                  <a:sym typeface="Calibri"/>
                </a:rPr>
                <a:t>4898</a:t>
              </a:r>
            </a:p>
            <a:p>
              <a:pPr marL="0" marR="0" lvl="0" indent="0" algn="ctr" rtl="0">
                <a:spcBef>
                  <a:spcPts val="0"/>
                </a:spcBef>
                <a:buSzPct val="25000"/>
                <a:buNone/>
              </a:pPr>
              <a:r>
                <a:rPr lang="en-US" sz="1800">
                  <a:solidFill>
                    <a:schemeClr val="dk1"/>
                  </a:solidFill>
                  <a:latin typeface="Calibri"/>
                  <a:ea typeface="Calibri"/>
                  <a:cs typeface="Calibri"/>
                  <a:sym typeface="Calibri"/>
                </a:rPr>
                <a:t>Regular</a:t>
              </a:r>
              <a:br>
                <a:rPr lang="en-US" sz="1800">
                  <a:solidFill>
                    <a:schemeClr val="dk1"/>
                  </a:solidFill>
                  <a:latin typeface="Calibri"/>
                  <a:ea typeface="Calibri"/>
                  <a:cs typeface="Calibri"/>
                  <a:sym typeface="Calibri"/>
                </a:rPr>
              </a:br>
              <a:r>
                <a:rPr lang="en-US" sz="1800">
                  <a:solidFill>
                    <a:schemeClr val="dk1"/>
                  </a:solidFill>
                  <a:latin typeface="Calibri"/>
                  <a:ea typeface="Calibri"/>
                  <a:cs typeface="Calibri"/>
                  <a:sym typeface="Calibri"/>
                </a:rPr>
                <a:t>Taxis</a:t>
              </a:r>
            </a:p>
          </p:txBody>
        </p:sp>
        <p:sp>
          <p:nvSpPr>
            <p:cNvPr id="161" name="Shape 161"/>
            <p:cNvSpPr/>
            <p:nvPr/>
          </p:nvSpPr>
          <p:spPr>
            <a:xfrm>
              <a:off x="8736335" y="5093960"/>
              <a:ext cx="1800000" cy="1547999"/>
            </a:xfrm>
            <a:prstGeom prst="hexagon">
              <a:avLst>
                <a:gd name="adj" fmla="val 25000"/>
                <a:gd name="vf" fmla="val 115470"/>
              </a:avLst>
            </a:prstGeom>
            <a:solidFill>
              <a:srgbClr val="FBC71B"/>
            </a:solidFill>
            <a:ln w="38100" cap="flat" cmpd="sng">
              <a:solidFill>
                <a:schemeClr val="lt1"/>
              </a:solidFill>
              <a:prstDash val="solid"/>
              <a:round/>
              <a:headEnd type="none" w="med" len="med"/>
              <a:tailEnd type="none" w="med" len="med"/>
            </a:ln>
            <a:effectLst>
              <a:outerShdw blurRad="39999" dist="20000" dir="5400000" rotWithShape="0">
                <a:srgbClr val="000000">
                  <a:alpha val="37647"/>
                </a:srgbClr>
              </a:outerShdw>
            </a:effectLst>
          </p:spPr>
          <p:txBody>
            <a:bodyPr lIns="91425" tIns="45700" rIns="91425" bIns="45700" anchor="ctr" anchorCtr="0">
              <a:noAutofit/>
            </a:bodyPr>
            <a:lstStyle/>
            <a:p>
              <a:pPr marL="0" marR="0" lvl="0" indent="0" algn="ctr" rtl="0">
                <a:spcBef>
                  <a:spcPts val="0"/>
                </a:spcBef>
                <a:buSzPct val="25000"/>
                <a:buNone/>
              </a:pPr>
              <a:r>
                <a:rPr lang="en-US" sz="1800" b="1">
                  <a:solidFill>
                    <a:schemeClr val="dk1"/>
                  </a:solidFill>
                  <a:latin typeface="Calibri"/>
                  <a:ea typeface="Calibri"/>
                  <a:cs typeface="Calibri"/>
                  <a:sym typeface="Calibri"/>
                </a:rPr>
                <a:t>239</a:t>
              </a:r>
            </a:p>
            <a:p>
              <a:pPr marL="0" marR="0" lvl="0" indent="0" algn="ctr" rtl="0">
                <a:spcBef>
                  <a:spcPts val="0"/>
                </a:spcBef>
                <a:buSzPct val="25000"/>
                <a:buNone/>
              </a:pPr>
              <a:r>
                <a:rPr lang="en-US" sz="1800">
                  <a:solidFill>
                    <a:schemeClr val="dk1"/>
                  </a:solidFill>
                  <a:latin typeface="Calibri"/>
                  <a:ea typeface="Calibri"/>
                  <a:cs typeface="Calibri"/>
                  <a:sym typeface="Calibri"/>
                </a:rPr>
                <a:t>Employees Call Center</a:t>
              </a:r>
            </a:p>
          </p:txBody>
        </p:sp>
        <p:sp>
          <p:nvSpPr>
            <p:cNvPr id="162" name="Shape 162"/>
            <p:cNvSpPr/>
            <p:nvPr/>
          </p:nvSpPr>
          <p:spPr>
            <a:xfrm>
              <a:off x="10272464" y="4281883"/>
              <a:ext cx="1800000" cy="1547999"/>
            </a:xfrm>
            <a:prstGeom prst="hexagon">
              <a:avLst>
                <a:gd name="adj" fmla="val 25000"/>
                <a:gd name="vf" fmla="val 115470"/>
              </a:avLst>
            </a:prstGeom>
            <a:solidFill>
              <a:srgbClr val="FBC71B"/>
            </a:solidFill>
            <a:ln w="38100" cap="flat" cmpd="sng">
              <a:solidFill>
                <a:schemeClr val="lt1"/>
              </a:solidFill>
              <a:prstDash val="solid"/>
              <a:round/>
              <a:headEnd type="none" w="med" len="med"/>
              <a:tailEnd type="none" w="med" len="med"/>
            </a:ln>
            <a:effectLst>
              <a:outerShdw blurRad="39999" dist="20000" dir="5400000" rotWithShape="0">
                <a:srgbClr val="000000">
                  <a:alpha val="37647"/>
                </a:srgbClr>
              </a:outerShdw>
            </a:effectLst>
          </p:spPr>
          <p:txBody>
            <a:bodyPr lIns="91425" tIns="45700" rIns="91425" bIns="45700" anchor="ctr" anchorCtr="0">
              <a:noAutofit/>
            </a:bodyPr>
            <a:lstStyle/>
            <a:p>
              <a:pPr marL="0" marR="0" lvl="0" indent="0" algn="ctr" rtl="0">
                <a:spcBef>
                  <a:spcPts val="0"/>
                </a:spcBef>
                <a:buSzPct val="25000"/>
                <a:buNone/>
              </a:pPr>
              <a:r>
                <a:rPr lang="en-US" sz="1800" b="1">
                  <a:solidFill>
                    <a:schemeClr val="dk1"/>
                  </a:solidFill>
                  <a:latin typeface="Calibri"/>
                  <a:ea typeface="Calibri"/>
                  <a:cs typeface="Calibri"/>
                  <a:sym typeface="Calibri"/>
                </a:rPr>
                <a:t>5798</a:t>
              </a:r>
            </a:p>
            <a:p>
              <a:pPr marL="0" marR="0" lvl="0" indent="0" algn="ctr" rtl="0">
                <a:spcBef>
                  <a:spcPts val="0"/>
                </a:spcBef>
                <a:buSzPct val="25000"/>
                <a:buNone/>
              </a:pPr>
              <a:r>
                <a:rPr lang="en-US" sz="1800">
                  <a:solidFill>
                    <a:schemeClr val="dk1"/>
                  </a:solidFill>
                  <a:latin typeface="Calibri"/>
                  <a:ea typeface="Calibri"/>
                  <a:cs typeface="Calibri"/>
                  <a:sym typeface="Calibri"/>
                </a:rPr>
                <a:t>Certified Drivers</a:t>
              </a:r>
            </a:p>
          </p:txBody>
        </p:sp>
        <p:sp>
          <p:nvSpPr>
            <p:cNvPr id="163" name="Shape 163"/>
            <p:cNvSpPr/>
            <p:nvPr/>
          </p:nvSpPr>
          <p:spPr>
            <a:xfrm>
              <a:off x="10272464" y="2559825"/>
              <a:ext cx="1800000" cy="1547999"/>
            </a:xfrm>
            <a:prstGeom prst="hexagon">
              <a:avLst>
                <a:gd name="adj" fmla="val 25000"/>
                <a:gd name="vf" fmla="val 115470"/>
              </a:avLst>
            </a:prstGeom>
            <a:solidFill>
              <a:srgbClr val="FBC71B"/>
            </a:solidFill>
            <a:ln w="38100" cap="flat" cmpd="sng">
              <a:solidFill>
                <a:schemeClr val="lt1"/>
              </a:solidFill>
              <a:prstDash val="solid"/>
              <a:round/>
              <a:headEnd type="none" w="med" len="med"/>
              <a:tailEnd type="none" w="med" len="med"/>
            </a:ln>
            <a:effectLst>
              <a:outerShdw blurRad="39999" dist="20000" dir="5400000" rotWithShape="0">
                <a:srgbClr val="000000">
                  <a:alpha val="37647"/>
                </a:srgbClr>
              </a:outerShdw>
            </a:effectLst>
          </p:spPr>
          <p:txBody>
            <a:bodyPr lIns="91425" tIns="45700" rIns="91425" bIns="45700" anchor="ctr" anchorCtr="0">
              <a:noAutofit/>
            </a:bodyPr>
            <a:lstStyle/>
            <a:p>
              <a:pPr marL="0" marR="0" lvl="0" indent="0" algn="ctr" rtl="0">
                <a:spcBef>
                  <a:spcPts val="0"/>
                </a:spcBef>
                <a:buSzPct val="25000"/>
                <a:buNone/>
              </a:pPr>
              <a:r>
                <a:rPr lang="en-US" sz="1800" b="1">
                  <a:solidFill>
                    <a:schemeClr val="dk1"/>
                  </a:solidFill>
                  <a:latin typeface="Calibri"/>
                  <a:ea typeface="Calibri"/>
                  <a:cs typeface="Calibri"/>
                  <a:sym typeface="Calibri"/>
                </a:rPr>
                <a:t>19</a:t>
              </a:r>
            </a:p>
            <a:p>
              <a:pPr marL="0" marR="0" lvl="0" indent="0" algn="ctr" rtl="0">
                <a:spcBef>
                  <a:spcPts val="0"/>
                </a:spcBef>
                <a:buSzPct val="25000"/>
                <a:buNone/>
              </a:pPr>
              <a:r>
                <a:rPr lang="en-US" sz="1800">
                  <a:solidFill>
                    <a:schemeClr val="dk1"/>
                  </a:solidFill>
                  <a:latin typeface="Calibri"/>
                  <a:ea typeface="Calibri"/>
                  <a:cs typeface="Calibri"/>
                  <a:sym typeface="Calibri"/>
                </a:rPr>
                <a:t>Cities Covered</a:t>
              </a:r>
            </a:p>
          </p:txBody>
        </p:sp>
        <p:sp>
          <p:nvSpPr>
            <p:cNvPr id="164" name="Shape 164"/>
            <p:cNvSpPr/>
            <p:nvPr/>
          </p:nvSpPr>
          <p:spPr>
            <a:xfrm>
              <a:off x="8736335" y="1773305"/>
              <a:ext cx="1800000" cy="1547999"/>
            </a:xfrm>
            <a:prstGeom prst="hexagon">
              <a:avLst>
                <a:gd name="adj" fmla="val 25000"/>
                <a:gd name="vf" fmla="val 115470"/>
              </a:avLst>
            </a:prstGeom>
            <a:solidFill>
              <a:srgbClr val="FBC71B"/>
            </a:solidFill>
            <a:ln w="38100" cap="flat" cmpd="sng">
              <a:solidFill>
                <a:schemeClr val="lt1"/>
              </a:solidFill>
              <a:prstDash val="solid"/>
              <a:round/>
              <a:headEnd type="none" w="med" len="med"/>
              <a:tailEnd type="none" w="med" len="med"/>
            </a:ln>
            <a:effectLst>
              <a:outerShdw blurRad="39999" dist="20000" dir="5400000" rotWithShape="0">
                <a:srgbClr val="000000">
                  <a:alpha val="37647"/>
                </a:srgbClr>
              </a:outerShdw>
            </a:effectLst>
          </p:spPr>
          <p:txBody>
            <a:bodyPr lIns="91425" tIns="45700" rIns="91425" bIns="45700" anchor="ctr" anchorCtr="0">
              <a:noAutofit/>
            </a:bodyPr>
            <a:lstStyle/>
            <a:p>
              <a:pPr marL="0" marR="0" lvl="0" indent="0" algn="ctr" rtl="0">
                <a:spcBef>
                  <a:spcPts val="0"/>
                </a:spcBef>
                <a:buSzPct val="25000"/>
                <a:buNone/>
              </a:pPr>
              <a:r>
                <a:rPr lang="en-US" sz="1800" b="1" dirty="0">
                  <a:solidFill>
                    <a:schemeClr val="dk1"/>
                  </a:solidFill>
                  <a:latin typeface="Calibri"/>
                  <a:ea typeface="Calibri"/>
                  <a:cs typeface="Calibri"/>
                  <a:sym typeface="Calibri"/>
                </a:rPr>
                <a:t>19</a:t>
              </a:r>
              <a:br>
                <a:rPr lang="en-US" sz="1800" b="1" dirty="0">
                  <a:solidFill>
                    <a:schemeClr val="dk1"/>
                  </a:solidFill>
                  <a:latin typeface="Calibri"/>
                  <a:ea typeface="Calibri"/>
                  <a:cs typeface="Calibri"/>
                  <a:sym typeface="Calibri"/>
                </a:rPr>
              </a:br>
              <a:r>
                <a:rPr lang="en-US" sz="1800" dirty="0">
                  <a:solidFill>
                    <a:schemeClr val="dk1"/>
                  </a:solidFill>
                  <a:latin typeface="Calibri"/>
                  <a:ea typeface="Calibri"/>
                  <a:cs typeface="Calibri"/>
                  <a:sym typeface="Calibri"/>
                </a:rPr>
                <a:t>Associated</a:t>
              </a:r>
            </a:p>
            <a:p>
              <a:pPr marL="0" marR="0" lvl="0" indent="0" algn="ctr" rtl="0">
                <a:spcBef>
                  <a:spcPts val="0"/>
                </a:spcBef>
                <a:buSzPct val="25000"/>
                <a:buNone/>
              </a:pPr>
              <a:r>
                <a:rPr lang="en-US" sz="1800" dirty="0">
                  <a:solidFill>
                    <a:schemeClr val="dk1"/>
                  </a:solidFill>
                  <a:latin typeface="Calibri"/>
                  <a:ea typeface="Calibri"/>
                  <a:cs typeface="Calibri"/>
                  <a:sym typeface="Calibri"/>
                </a:rPr>
                <a:t>Taxi </a:t>
              </a:r>
              <a:r>
                <a:rPr lang="en-US" sz="1800" dirty="0" smtClean="0">
                  <a:solidFill>
                    <a:schemeClr val="dk1"/>
                  </a:solidFill>
                  <a:latin typeface="Calibri"/>
                  <a:ea typeface="Calibri"/>
                  <a:cs typeface="Calibri"/>
                  <a:sym typeface="Calibri"/>
                </a:rPr>
                <a:t>Companies</a:t>
              </a:r>
              <a:endParaRPr lang="en-US" sz="1800" dirty="0">
                <a:solidFill>
                  <a:schemeClr val="dk1"/>
                </a:solidFill>
                <a:latin typeface="Calibri"/>
                <a:ea typeface="Calibri"/>
                <a:cs typeface="Calibri"/>
                <a:sym typeface="Calibri"/>
              </a:endParaRPr>
            </a:p>
          </p:txBody>
        </p:sp>
      </p:grpSp>
      <p:pic>
        <p:nvPicPr>
          <p:cNvPr id="165" name="Shape 165"/>
          <p:cNvPicPr preferRelativeResize="0"/>
          <p:nvPr/>
        </p:nvPicPr>
        <p:blipFill rotWithShape="1">
          <a:blip r:embed="rId9">
            <a:alphaModFix/>
          </a:blip>
          <a:srcRect/>
          <a:stretch/>
        </p:blipFill>
        <p:spPr>
          <a:xfrm>
            <a:off x="9768407" y="1888"/>
            <a:ext cx="2178034" cy="1089017"/>
          </a:xfrm>
          <a:prstGeom prst="rect">
            <a:avLst/>
          </a:prstGeom>
          <a:noFill/>
          <a:ln>
            <a:noFill/>
          </a:ln>
        </p:spPr>
      </p:pic>
      <p:sp>
        <p:nvSpPr>
          <p:cNvPr id="166" name="Shape 166"/>
          <p:cNvSpPr/>
          <p:nvPr/>
        </p:nvSpPr>
        <p:spPr>
          <a:xfrm>
            <a:off x="47327" y="6536376"/>
            <a:ext cx="6048671" cy="276998"/>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200">
                <a:solidFill>
                  <a:schemeClr val="dk1"/>
                </a:solidFill>
                <a:latin typeface="Calibri"/>
                <a:ea typeface="Calibri"/>
                <a:cs typeface="Calibri"/>
                <a:sym typeface="Calibri"/>
              </a:rPr>
              <a:t>Presentation: Bologna first MaaS pilot with taxi API in Italy  -  </a:t>
            </a:r>
            <a:r>
              <a:rPr lang="en-US" sz="1200" b="1" i="1">
                <a:solidFill>
                  <a:schemeClr val="dk1"/>
                </a:solidFill>
                <a:latin typeface="Calibri"/>
                <a:ea typeface="Calibri"/>
                <a:cs typeface="Calibri"/>
                <a:sym typeface="Calibri"/>
              </a:rPr>
              <a:t>Brussels </a:t>
            </a:r>
            <a:r>
              <a:rPr lang="en-US" sz="1200" i="1">
                <a:solidFill>
                  <a:schemeClr val="dk1"/>
                </a:solidFill>
                <a:latin typeface="Calibri"/>
                <a:ea typeface="Calibri"/>
                <a:cs typeface="Calibri"/>
                <a:sym typeface="Calibri"/>
              </a:rPr>
              <a:t>3 May 2017</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29"/>
                                        </p:tgtEl>
                                        <p:attrNameLst>
                                          <p:attrName>style.visibility</p:attrName>
                                        </p:attrNameLst>
                                      </p:cBhvr>
                                      <p:to>
                                        <p:strVal val="visible"/>
                                      </p:to>
                                    </p:set>
                                    <p:animEffect transition="in" filter="fade">
                                      <p:cBhvr>
                                        <p:cTn id="7" dur="500"/>
                                        <p:tgtEl>
                                          <p:spTgt spid="129"/>
                                        </p:tgtEl>
                                      </p:cBhvr>
                                    </p:animEffect>
                                  </p:childTnLst>
                                </p:cTn>
                              </p:par>
                              <p:par>
                                <p:cTn id="8" presetID="10" presetClass="entr" presetSubtype="0" fill="hold" nodeType="withEffect">
                                  <p:stCondLst>
                                    <p:cond delay="0"/>
                                  </p:stCondLst>
                                  <p:childTnLst>
                                    <p:set>
                                      <p:cBhvr>
                                        <p:cTn id="9" dur="1" fill="hold">
                                          <p:stCondLst>
                                            <p:cond delay="0"/>
                                          </p:stCondLst>
                                        </p:cTn>
                                        <p:tgtEl>
                                          <p:spTgt spid="154"/>
                                        </p:tgtEl>
                                        <p:attrNameLst>
                                          <p:attrName>style.visibility</p:attrName>
                                        </p:attrNameLst>
                                      </p:cBhvr>
                                      <p:to>
                                        <p:strVal val="visible"/>
                                      </p:to>
                                    </p:set>
                                    <p:animEffect transition="in" filter="fade">
                                      <p:cBhvr>
                                        <p:cTn id="10" dur="500"/>
                                        <p:tgtEl>
                                          <p:spTgt spid="154"/>
                                        </p:tgtEl>
                                      </p:cBhvr>
                                    </p:animEffect>
                                  </p:childTnLst>
                                </p:cTn>
                              </p:par>
                            </p:childTnLst>
                          </p:cTn>
                        </p:par>
                        <p:par>
                          <p:cTn id="11" fill="hold">
                            <p:stCondLst>
                              <p:cond delay="500"/>
                            </p:stCondLst>
                            <p:childTnLst>
                              <p:par>
                                <p:cTn id="12" presetID="10" presetClass="entr" presetSubtype="0" fill="hold" nodeType="afterEffect">
                                  <p:stCondLst>
                                    <p:cond delay="0"/>
                                  </p:stCondLst>
                                  <p:childTnLst>
                                    <p:set>
                                      <p:cBhvr>
                                        <p:cTn id="13" dur="1" fill="hold">
                                          <p:stCondLst>
                                            <p:cond delay="0"/>
                                          </p:stCondLst>
                                        </p:cTn>
                                        <p:tgtEl>
                                          <p:spTgt spid="128"/>
                                        </p:tgtEl>
                                        <p:attrNameLst>
                                          <p:attrName>style.visibility</p:attrName>
                                        </p:attrNameLst>
                                      </p:cBhvr>
                                      <p:to>
                                        <p:strVal val="visible"/>
                                      </p:to>
                                    </p:set>
                                    <p:animEffect transition="in" filter="fade">
                                      <p:cBhvr>
                                        <p:cTn id="14" dur="500"/>
                                        <p:tgtEl>
                                          <p:spTgt spid="128"/>
                                        </p:tgtEl>
                                      </p:cBhvr>
                                    </p:animEffect>
                                  </p:childTnLst>
                                </p:cTn>
                              </p:par>
                              <p:par>
                                <p:cTn id="15" presetID="10" presetClass="entr" presetSubtype="0" fill="hold" nodeType="withEffect">
                                  <p:stCondLst>
                                    <p:cond delay="0"/>
                                  </p:stCondLst>
                                  <p:childTnLst>
                                    <p:set>
                                      <p:cBhvr>
                                        <p:cTn id="16" dur="1" fill="hold">
                                          <p:stCondLst>
                                            <p:cond delay="0"/>
                                          </p:stCondLst>
                                        </p:cTn>
                                        <p:tgtEl>
                                          <p:spTgt spid="159"/>
                                        </p:tgtEl>
                                        <p:attrNameLst>
                                          <p:attrName>style.visibility</p:attrName>
                                        </p:attrNameLst>
                                      </p:cBhvr>
                                      <p:to>
                                        <p:strVal val="visible"/>
                                      </p:to>
                                    </p:set>
                                    <p:animEffect transition="in" filter="fade">
                                      <p:cBhvr>
                                        <p:cTn id="17" dur="500"/>
                                        <p:tgtEl>
                                          <p:spTgt spid="1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pic>
        <p:nvPicPr>
          <p:cNvPr id="172" name="Shape 172"/>
          <p:cNvPicPr preferRelativeResize="0"/>
          <p:nvPr/>
        </p:nvPicPr>
        <p:blipFill rotWithShape="1">
          <a:blip r:embed="rId3">
            <a:alphaModFix/>
          </a:blip>
          <a:srcRect l="1015" t="24431" r="2282" b="7666"/>
          <a:stretch/>
        </p:blipFill>
        <p:spPr>
          <a:xfrm>
            <a:off x="0" y="0"/>
            <a:ext cx="12208800" cy="6858000"/>
          </a:xfrm>
          <a:prstGeom prst="rect">
            <a:avLst/>
          </a:prstGeom>
          <a:noFill/>
          <a:ln>
            <a:noFill/>
          </a:ln>
        </p:spPr>
      </p:pic>
      <p:pic>
        <p:nvPicPr>
          <p:cNvPr id="173" name="Shape 173" descr="\\apptaxi-vm\Dati AppTaxi\Grafica AppTaxi\logo (3).png"/>
          <p:cNvPicPr preferRelativeResize="0"/>
          <p:nvPr/>
        </p:nvPicPr>
        <p:blipFill rotWithShape="1">
          <a:blip r:embed="rId4">
            <a:alphaModFix/>
          </a:blip>
          <a:srcRect/>
          <a:stretch/>
        </p:blipFill>
        <p:spPr>
          <a:xfrm>
            <a:off x="5169198" y="2315201"/>
            <a:ext cx="1204500" cy="1204499"/>
          </a:xfrm>
          <a:prstGeom prst="rect">
            <a:avLst/>
          </a:prstGeom>
          <a:noFill/>
          <a:ln>
            <a:noFill/>
          </a:ln>
        </p:spPr>
      </p:pic>
      <p:pic>
        <p:nvPicPr>
          <p:cNvPr id="174" name="Shape 174"/>
          <p:cNvPicPr preferRelativeResize="0"/>
          <p:nvPr/>
        </p:nvPicPr>
        <p:blipFill rotWithShape="1">
          <a:blip r:embed="rId5">
            <a:alphaModFix/>
          </a:blip>
          <a:srcRect b="20785"/>
          <a:stretch/>
        </p:blipFill>
        <p:spPr>
          <a:xfrm>
            <a:off x="1989127" y="2410503"/>
            <a:ext cx="1666499" cy="1013700"/>
          </a:xfrm>
          <a:prstGeom prst="rect">
            <a:avLst/>
          </a:prstGeom>
          <a:noFill/>
          <a:ln>
            <a:noFill/>
          </a:ln>
        </p:spPr>
      </p:pic>
      <p:sp>
        <p:nvSpPr>
          <p:cNvPr id="175" name="Shape 175"/>
          <p:cNvSpPr/>
          <p:nvPr/>
        </p:nvSpPr>
        <p:spPr>
          <a:xfrm>
            <a:off x="47327" y="6536376"/>
            <a:ext cx="6048600" cy="2769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200">
                <a:solidFill>
                  <a:schemeClr val="dk1"/>
                </a:solidFill>
                <a:latin typeface="Calibri"/>
                <a:ea typeface="Calibri"/>
                <a:cs typeface="Calibri"/>
                <a:sym typeface="Calibri"/>
              </a:rPr>
              <a:t>Presentation: Bologna first MaaS pilot with taxi API in Italy  -  </a:t>
            </a:r>
            <a:r>
              <a:rPr lang="en-US" sz="1200" b="1" i="1">
                <a:solidFill>
                  <a:schemeClr val="dk1"/>
                </a:solidFill>
                <a:latin typeface="Calibri"/>
                <a:ea typeface="Calibri"/>
                <a:cs typeface="Calibri"/>
                <a:sym typeface="Calibri"/>
              </a:rPr>
              <a:t>Brussels </a:t>
            </a:r>
            <a:r>
              <a:rPr lang="en-US" sz="1200" i="1">
                <a:solidFill>
                  <a:schemeClr val="dk1"/>
                </a:solidFill>
                <a:latin typeface="Calibri"/>
                <a:ea typeface="Calibri"/>
                <a:cs typeface="Calibri"/>
                <a:sym typeface="Calibri"/>
              </a:rPr>
              <a:t>3 May 2017</a:t>
            </a:r>
          </a:p>
        </p:txBody>
      </p:sp>
      <p:pic>
        <p:nvPicPr>
          <p:cNvPr id="176" name="Shape 176"/>
          <p:cNvPicPr preferRelativeResize="0"/>
          <p:nvPr/>
        </p:nvPicPr>
        <p:blipFill rotWithShape="1">
          <a:blip r:embed="rId6">
            <a:alphaModFix/>
          </a:blip>
          <a:srcRect/>
          <a:stretch/>
        </p:blipFill>
        <p:spPr>
          <a:xfrm>
            <a:off x="4032826" y="2381175"/>
            <a:ext cx="718200" cy="426900"/>
          </a:xfrm>
          <a:prstGeom prst="rect">
            <a:avLst/>
          </a:prstGeom>
          <a:noFill/>
          <a:ln>
            <a:noFill/>
          </a:ln>
        </p:spPr>
      </p:pic>
      <p:cxnSp>
        <p:nvCxnSpPr>
          <p:cNvPr id="177" name="Shape 177"/>
          <p:cNvCxnSpPr>
            <a:stCxn id="174" idx="3"/>
            <a:endCxn id="173" idx="1"/>
          </p:cNvCxnSpPr>
          <p:nvPr/>
        </p:nvCxnSpPr>
        <p:spPr>
          <a:xfrm>
            <a:off x="3655627" y="2917353"/>
            <a:ext cx="1513500" cy="0"/>
          </a:xfrm>
          <a:prstGeom prst="straightConnector1">
            <a:avLst/>
          </a:prstGeom>
          <a:noFill/>
          <a:ln w="38100" cap="flat" cmpd="sng">
            <a:solidFill>
              <a:srgbClr val="4A7DBA"/>
            </a:solidFill>
            <a:prstDash val="solid"/>
            <a:round/>
            <a:headEnd type="triangle" w="lg" len="lg"/>
            <a:tailEnd type="triangle" w="lg" len="lg"/>
          </a:ln>
        </p:spPr>
      </p:cxnSp>
      <p:pic>
        <p:nvPicPr>
          <p:cNvPr id="178" name="Shape 178"/>
          <p:cNvPicPr preferRelativeResize="0"/>
          <p:nvPr/>
        </p:nvPicPr>
        <p:blipFill rotWithShape="1">
          <a:blip r:embed="rId7">
            <a:alphaModFix/>
          </a:blip>
          <a:srcRect/>
          <a:stretch/>
        </p:blipFill>
        <p:spPr>
          <a:xfrm>
            <a:off x="9768407" y="1889"/>
            <a:ext cx="2178000" cy="1089000"/>
          </a:xfrm>
          <a:prstGeom prst="rect">
            <a:avLst/>
          </a:prstGeom>
          <a:noFill/>
          <a:ln>
            <a:noFill/>
          </a:ln>
        </p:spPr>
      </p:pic>
      <p:sp>
        <p:nvSpPr>
          <p:cNvPr id="179" name="Shape 179"/>
          <p:cNvSpPr txBox="1"/>
          <p:nvPr/>
        </p:nvSpPr>
        <p:spPr>
          <a:xfrm>
            <a:off x="911424" y="476672"/>
            <a:ext cx="8064900" cy="584700"/>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3200" b="1">
                <a:solidFill>
                  <a:schemeClr val="dk1"/>
                </a:solidFill>
                <a:latin typeface="Calibri"/>
                <a:ea typeface="Calibri"/>
                <a:cs typeface="Calibri"/>
                <a:sym typeface="Calibri"/>
              </a:rPr>
              <a:t>Bologna - first MaaS pilot with taxi API</a:t>
            </a:r>
          </a:p>
        </p:txBody>
      </p:sp>
      <p:sp>
        <p:nvSpPr>
          <p:cNvPr id="180" name="Shape 180"/>
          <p:cNvSpPr/>
          <p:nvPr/>
        </p:nvSpPr>
        <p:spPr>
          <a:xfrm>
            <a:off x="397604" y="1411325"/>
            <a:ext cx="7344900" cy="646199"/>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1800" dirty="0">
                <a:solidFill>
                  <a:schemeClr val="dk1"/>
                </a:solidFill>
                <a:latin typeface="Calibri"/>
                <a:ea typeface="Calibri"/>
                <a:cs typeface="Calibri"/>
                <a:sym typeface="Calibri"/>
              </a:rPr>
              <a:t>Through</a:t>
            </a:r>
            <a:r>
              <a:rPr lang="en-US" sz="1800" b="1" dirty="0">
                <a:solidFill>
                  <a:schemeClr val="dk1"/>
                </a:solidFill>
                <a:latin typeface="Calibri"/>
                <a:ea typeface="Calibri"/>
                <a:cs typeface="Calibri"/>
                <a:sym typeface="Calibri"/>
              </a:rPr>
              <a:t> </a:t>
            </a:r>
            <a:r>
              <a:rPr lang="en-US" sz="1800" dirty="0">
                <a:solidFill>
                  <a:schemeClr val="dk1"/>
                </a:solidFill>
                <a:latin typeface="Calibri"/>
                <a:ea typeface="Calibri"/>
                <a:cs typeface="Calibri"/>
                <a:sym typeface="Calibri"/>
              </a:rPr>
              <a:t>IRU, </a:t>
            </a:r>
            <a:r>
              <a:rPr lang="en-US" sz="1800" dirty="0" err="1">
                <a:solidFill>
                  <a:schemeClr val="dk1"/>
                </a:solidFill>
                <a:latin typeface="Calibri"/>
                <a:ea typeface="Calibri"/>
                <a:cs typeface="Calibri"/>
                <a:sym typeface="Calibri"/>
              </a:rPr>
              <a:t>appTaxi</a:t>
            </a:r>
            <a:r>
              <a:rPr lang="en-US" sz="1800" dirty="0">
                <a:solidFill>
                  <a:schemeClr val="dk1"/>
                </a:solidFill>
                <a:latin typeface="Calibri"/>
                <a:ea typeface="Calibri"/>
                <a:cs typeface="Calibri"/>
                <a:sym typeface="Calibri"/>
              </a:rPr>
              <a:t> has identified the first partner to develop a project of mobility as a service in Italy that also includes taxis.</a:t>
            </a:r>
          </a:p>
        </p:txBody>
      </p:sp>
      <p:grpSp>
        <p:nvGrpSpPr>
          <p:cNvPr id="181" name="Shape 181"/>
          <p:cNvGrpSpPr/>
          <p:nvPr/>
        </p:nvGrpSpPr>
        <p:grpSpPr>
          <a:xfrm>
            <a:off x="8663529" y="1024905"/>
            <a:ext cx="2935144" cy="3051941"/>
            <a:chOff x="4428026" y="2007722"/>
            <a:chExt cx="4608485" cy="4791869"/>
          </a:xfrm>
        </p:grpSpPr>
        <p:grpSp>
          <p:nvGrpSpPr>
            <p:cNvPr id="182" name="Shape 182"/>
            <p:cNvGrpSpPr/>
            <p:nvPr/>
          </p:nvGrpSpPr>
          <p:grpSpPr>
            <a:xfrm>
              <a:off x="4428026" y="2007722"/>
              <a:ext cx="4608485" cy="4791869"/>
              <a:chOff x="3513476" y="1775551"/>
              <a:chExt cx="5079899" cy="5079900"/>
            </a:xfrm>
          </p:grpSpPr>
          <p:grpSp>
            <p:nvGrpSpPr>
              <p:cNvPr id="183" name="Shape 183"/>
              <p:cNvGrpSpPr/>
              <p:nvPr/>
            </p:nvGrpSpPr>
            <p:grpSpPr>
              <a:xfrm>
                <a:off x="3513476" y="1775551"/>
                <a:ext cx="5079899" cy="5079900"/>
                <a:chOff x="2270274" y="1775551"/>
                <a:chExt cx="5079900" cy="5079900"/>
              </a:xfrm>
            </p:grpSpPr>
            <p:grpSp>
              <p:nvGrpSpPr>
                <p:cNvPr id="184" name="Shape 184"/>
                <p:cNvGrpSpPr/>
                <p:nvPr/>
              </p:nvGrpSpPr>
              <p:grpSpPr>
                <a:xfrm>
                  <a:off x="2270274" y="1775551"/>
                  <a:ext cx="5079900" cy="5079900"/>
                  <a:chOff x="7233" y="1761476"/>
                  <a:chExt cx="5079900" cy="5079900"/>
                </a:xfrm>
              </p:grpSpPr>
              <p:pic>
                <p:nvPicPr>
                  <p:cNvPr id="185" name="Shape 185" descr="\\apptaxi-vm\Dati AppTaxi\IRU\g3344.png"/>
                  <p:cNvPicPr preferRelativeResize="0"/>
                  <p:nvPr/>
                </p:nvPicPr>
                <p:blipFill rotWithShape="1">
                  <a:blip r:embed="rId8">
                    <a:alphaModFix/>
                  </a:blip>
                  <a:srcRect/>
                  <a:stretch/>
                </p:blipFill>
                <p:spPr>
                  <a:xfrm>
                    <a:off x="7233" y="1761476"/>
                    <a:ext cx="5079900" cy="5079900"/>
                  </a:xfrm>
                  <a:prstGeom prst="rect">
                    <a:avLst/>
                  </a:prstGeom>
                  <a:noFill/>
                  <a:ln>
                    <a:noFill/>
                  </a:ln>
                </p:spPr>
              </p:pic>
              <p:pic>
                <p:nvPicPr>
                  <p:cNvPr id="186" name="Shape 186" descr="\\apptaxi-vm\Dati AppTaxi\Grafica AppTaxi\Puntatore\spot.png"/>
                  <p:cNvPicPr preferRelativeResize="0"/>
                  <p:nvPr/>
                </p:nvPicPr>
                <p:blipFill rotWithShape="1">
                  <a:blip r:embed="rId9">
                    <a:alphaModFix/>
                  </a:blip>
                  <a:srcRect/>
                  <a:stretch/>
                </p:blipFill>
                <p:spPr>
                  <a:xfrm>
                    <a:off x="2333816" y="2348880"/>
                    <a:ext cx="197700" cy="290400"/>
                  </a:xfrm>
                  <a:prstGeom prst="rect">
                    <a:avLst/>
                  </a:prstGeom>
                  <a:noFill/>
                  <a:ln>
                    <a:noFill/>
                  </a:ln>
                </p:spPr>
              </p:pic>
              <p:pic>
                <p:nvPicPr>
                  <p:cNvPr id="187" name="Shape 187" descr="\\apptaxi-vm\Dati AppTaxi\Grafica AppTaxi\Puntatore\spot.png"/>
                  <p:cNvPicPr preferRelativeResize="0"/>
                  <p:nvPr/>
                </p:nvPicPr>
                <p:blipFill rotWithShape="1">
                  <a:blip r:embed="rId9">
                    <a:alphaModFix/>
                  </a:blip>
                  <a:srcRect/>
                  <a:stretch/>
                </p:blipFill>
                <p:spPr>
                  <a:xfrm>
                    <a:off x="2216672" y="2152725"/>
                    <a:ext cx="197700" cy="290400"/>
                  </a:xfrm>
                  <a:prstGeom prst="rect">
                    <a:avLst/>
                  </a:prstGeom>
                  <a:noFill/>
                  <a:ln>
                    <a:noFill/>
                  </a:ln>
                </p:spPr>
              </p:pic>
              <p:pic>
                <p:nvPicPr>
                  <p:cNvPr id="188" name="Shape 188" descr="\\apptaxi-vm\Dati AppTaxi\Grafica AppTaxi\Puntatore\spot.png"/>
                  <p:cNvPicPr preferRelativeResize="0"/>
                  <p:nvPr/>
                </p:nvPicPr>
                <p:blipFill rotWithShape="1">
                  <a:blip r:embed="rId9">
                    <a:alphaModFix/>
                  </a:blip>
                  <a:srcRect/>
                  <a:stretch/>
                </p:blipFill>
                <p:spPr>
                  <a:xfrm>
                    <a:off x="2041086" y="3200784"/>
                    <a:ext cx="197700" cy="290400"/>
                  </a:xfrm>
                  <a:prstGeom prst="rect">
                    <a:avLst/>
                  </a:prstGeom>
                  <a:noFill/>
                  <a:ln>
                    <a:noFill/>
                  </a:ln>
                </p:spPr>
              </p:pic>
              <p:pic>
                <p:nvPicPr>
                  <p:cNvPr id="189" name="Shape 189" descr="\\apptaxi-vm\Dati AppTaxi\Grafica AppTaxi\Puntatore\spot.png"/>
                  <p:cNvPicPr preferRelativeResize="0"/>
                  <p:nvPr/>
                </p:nvPicPr>
                <p:blipFill rotWithShape="1">
                  <a:blip r:embed="rId9">
                    <a:alphaModFix/>
                  </a:blip>
                  <a:srcRect/>
                  <a:stretch/>
                </p:blipFill>
                <p:spPr>
                  <a:xfrm>
                    <a:off x="1403648" y="4941167"/>
                    <a:ext cx="197700" cy="290400"/>
                  </a:xfrm>
                  <a:prstGeom prst="rect">
                    <a:avLst/>
                  </a:prstGeom>
                  <a:noFill/>
                  <a:ln>
                    <a:noFill/>
                  </a:ln>
                </p:spPr>
              </p:pic>
              <p:pic>
                <p:nvPicPr>
                  <p:cNvPr id="190" name="Shape 190" descr="\\apptaxi-vm\Dati AppTaxi\Grafica AppTaxi\Puntatore\spot.png"/>
                  <p:cNvPicPr preferRelativeResize="0"/>
                  <p:nvPr/>
                </p:nvPicPr>
                <p:blipFill rotWithShape="1">
                  <a:blip r:embed="rId9">
                    <a:alphaModFix/>
                  </a:blip>
                  <a:srcRect/>
                  <a:stretch/>
                </p:blipFill>
                <p:spPr>
                  <a:xfrm>
                    <a:off x="2627783" y="5445223"/>
                    <a:ext cx="197700" cy="290400"/>
                  </a:xfrm>
                  <a:prstGeom prst="rect">
                    <a:avLst/>
                  </a:prstGeom>
                  <a:noFill/>
                  <a:ln>
                    <a:noFill/>
                  </a:ln>
                </p:spPr>
              </p:pic>
              <p:pic>
                <p:nvPicPr>
                  <p:cNvPr id="191" name="Shape 191" descr="\\apptaxi-vm\Dati AppTaxi\Grafica AppTaxi\Puntatore\spot.png"/>
                  <p:cNvPicPr preferRelativeResize="0"/>
                  <p:nvPr/>
                </p:nvPicPr>
                <p:blipFill rotWithShape="1">
                  <a:blip r:embed="rId9">
                    <a:alphaModFix/>
                  </a:blip>
                  <a:srcRect/>
                  <a:stretch/>
                </p:blipFill>
                <p:spPr>
                  <a:xfrm>
                    <a:off x="2602023" y="4042576"/>
                    <a:ext cx="197700" cy="290400"/>
                  </a:xfrm>
                  <a:prstGeom prst="rect">
                    <a:avLst/>
                  </a:prstGeom>
                  <a:noFill/>
                  <a:ln>
                    <a:noFill/>
                  </a:ln>
                </p:spPr>
              </p:pic>
              <p:pic>
                <p:nvPicPr>
                  <p:cNvPr id="192" name="Shape 192" descr="\\apptaxi-vm\Dati AppTaxi\Grafica AppTaxi\Puntatore\spot.png"/>
                  <p:cNvPicPr preferRelativeResize="0"/>
                  <p:nvPr/>
                </p:nvPicPr>
                <p:blipFill rotWithShape="1">
                  <a:blip r:embed="rId9">
                    <a:alphaModFix/>
                  </a:blip>
                  <a:srcRect/>
                  <a:stretch/>
                </p:blipFill>
                <p:spPr>
                  <a:xfrm>
                    <a:off x="2117850" y="3491296"/>
                    <a:ext cx="197700" cy="290400"/>
                  </a:xfrm>
                  <a:prstGeom prst="rect">
                    <a:avLst/>
                  </a:prstGeom>
                  <a:noFill/>
                  <a:ln>
                    <a:noFill/>
                  </a:ln>
                </p:spPr>
              </p:pic>
              <p:pic>
                <p:nvPicPr>
                  <p:cNvPr id="193" name="Shape 193" descr="\\apptaxi-vm\Dati AppTaxi\Grafica AppTaxi\Puntatore\spot.png"/>
                  <p:cNvPicPr preferRelativeResize="0"/>
                  <p:nvPr/>
                </p:nvPicPr>
                <p:blipFill rotWithShape="1">
                  <a:blip r:embed="rId9">
                    <a:alphaModFix/>
                  </a:blip>
                  <a:srcRect/>
                  <a:stretch/>
                </p:blipFill>
                <p:spPr>
                  <a:xfrm>
                    <a:off x="2214116" y="3284983"/>
                    <a:ext cx="197700" cy="290400"/>
                  </a:xfrm>
                  <a:prstGeom prst="rect">
                    <a:avLst/>
                  </a:prstGeom>
                  <a:noFill/>
                  <a:ln>
                    <a:noFill/>
                  </a:ln>
                </p:spPr>
              </p:pic>
              <p:pic>
                <p:nvPicPr>
                  <p:cNvPr id="194" name="Shape 194" descr="\\apptaxi-vm\Dati AppTaxi\Grafica AppTaxi\Puntatore\spot.png"/>
                  <p:cNvPicPr preferRelativeResize="0"/>
                  <p:nvPr/>
                </p:nvPicPr>
                <p:blipFill rotWithShape="1">
                  <a:blip r:embed="rId9">
                    <a:alphaModFix/>
                  </a:blip>
                  <a:srcRect/>
                  <a:stretch/>
                </p:blipFill>
                <p:spPr>
                  <a:xfrm>
                    <a:off x="1905331" y="2639391"/>
                    <a:ext cx="197700" cy="290400"/>
                  </a:xfrm>
                  <a:prstGeom prst="rect">
                    <a:avLst/>
                  </a:prstGeom>
                  <a:noFill/>
                  <a:ln>
                    <a:noFill/>
                  </a:ln>
                </p:spPr>
              </p:pic>
              <p:pic>
                <p:nvPicPr>
                  <p:cNvPr id="195" name="Shape 195" descr="\\apptaxi-vm\Dati AppTaxi\Grafica AppTaxi\Puntatore\spot.png"/>
                  <p:cNvPicPr preferRelativeResize="0"/>
                  <p:nvPr/>
                </p:nvPicPr>
                <p:blipFill rotWithShape="1">
                  <a:blip r:embed="rId9">
                    <a:alphaModFix/>
                  </a:blip>
                  <a:srcRect/>
                  <a:stretch/>
                </p:blipFill>
                <p:spPr>
                  <a:xfrm>
                    <a:off x="1017004" y="2514263"/>
                    <a:ext cx="197700" cy="290400"/>
                  </a:xfrm>
                  <a:prstGeom prst="rect">
                    <a:avLst/>
                  </a:prstGeom>
                  <a:noFill/>
                  <a:ln>
                    <a:noFill/>
                  </a:ln>
                </p:spPr>
              </p:pic>
              <p:pic>
                <p:nvPicPr>
                  <p:cNvPr id="196" name="Shape 196" descr="\\apptaxi-vm\Dati AppTaxi\Grafica AppTaxi\Puntatore\spot.png"/>
                  <p:cNvPicPr preferRelativeResize="0"/>
                  <p:nvPr/>
                </p:nvPicPr>
                <p:blipFill rotWithShape="1">
                  <a:blip r:embed="rId9">
                    <a:alphaModFix/>
                  </a:blip>
                  <a:srcRect/>
                  <a:stretch/>
                </p:blipFill>
                <p:spPr>
                  <a:xfrm>
                    <a:off x="2547233" y="2203286"/>
                    <a:ext cx="197700" cy="290400"/>
                  </a:xfrm>
                  <a:prstGeom prst="rect">
                    <a:avLst/>
                  </a:prstGeom>
                  <a:noFill/>
                  <a:ln>
                    <a:noFill/>
                  </a:ln>
                </p:spPr>
              </p:pic>
              <p:pic>
                <p:nvPicPr>
                  <p:cNvPr id="197" name="Shape 197" descr="\\apptaxi-vm\Dati AppTaxi\Grafica AppTaxi\Puntatore\spot.png"/>
                  <p:cNvPicPr preferRelativeResize="0"/>
                  <p:nvPr/>
                </p:nvPicPr>
                <p:blipFill rotWithShape="1">
                  <a:blip r:embed="rId9">
                    <a:alphaModFix/>
                  </a:blip>
                  <a:srcRect/>
                  <a:stretch/>
                </p:blipFill>
                <p:spPr>
                  <a:xfrm>
                    <a:off x="2061744" y="2297981"/>
                    <a:ext cx="197700" cy="290400"/>
                  </a:xfrm>
                  <a:prstGeom prst="rect">
                    <a:avLst/>
                  </a:prstGeom>
                  <a:noFill/>
                  <a:ln>
                    <a:noFill/>
                  </a:ln>
                </p:spPr>
              </p:pic>
              <p:pic>
                <p:nvPicPr>
                  <p:cNvPr id="198" name="Shape 198" descr="\\apptaxi-vm\Dati AppTaxi\Grafica AppTaxi\Puntatore\spot.png"/>
                  <p:cNvPicPr preferRelativeResize="0"/>
                  <p:nvPr/>
                </p:nvPicPr>
                <p:blipFill rotWithShape="1">
                  <a:blip r:embed="rId9">
                    <a:alphaModFix/>
                  </a:blip>
                  <a:srcRect/>
                  <a:stretch/>
                </p:blipFill>
                <p:spPr>
                  <a:xfrm>
                    <a:off x="1962923" y="2286113"/>
                    <a:ext cx="197700" cy="290400"/>
                  </a:xfrm>
                  <a:prstGeom prst="rect">
                    <a:avLst/>
                  </a:prstGeom>
                  <a:noFill/>
                  <a:ln>
                    <a:noFill/>
                  </a:ln>
                </p:spPr>
              </p:pic>
              <p:pic>
                <p:nvPicPr>
                  <p:cNvPr id="199" name="Shape 199" descr="\\apptaxi-vm\Dati AppTaxi\Grafica AppTaxi\Puntatore\spot.png"/>
                  <p:cNvPicPr preferRelativeResize="0"/>
                  <p:nvPr/>
                </p:nvPicPr>
                <p:blipFill rotWithShape="1">
                  <a:blip r:embed="rId9">
                    <a:alphaModFix/>
                  </a:blip>
                  <a:srcRect/>
                  <a:stretch/>
                </p:blipFill>
                <p:spPr>
                  <a:xfrm>
                    <a:off x="2176339" y="2451496"/>
                    <a:ext cx="197700" cy="290400"/>
                  </a:xfrm>
                  <a:prstGeom prst="rect">
                    <a:avLst/>
                  </a:prstGeom>
                  <a:noFill/>
                  <a:ln>
                    <a:noFill/>
                  </a:ln>
                </p:spPr>
              </p:pic>
              <p:pic>
                <p:nvPicPr>
                  <p:cNvPr id="200" name="Shape 200" descr="\\apptaxi-vm\Dati AppTaxi\Grafica AppTaxi\Puntatore\spot.png"/>
                  <p:cNvPicPr preferRelativeResize="0"/>
                  <p:nvPr/>
                </p:nvPicPr>
                <p:blipFill rotWithShape="1">
                  <a:blip r:embed="rId9">
                    <a:alphaModFix/>
                  </a:blip>
                  <a:srcRect/>
                  <a:stretch/>
                </p:blipFill>
                <p:spPr>
                  <a:xfrm>
                    <a:off x="2208116" y="2297981"/>
                    <a:ext cx="197700" cy="290400"/>
                  </a:xfrm>
                  <a:prstGeom prst="rect">
                    <a:avLst/>
                  </a:prstGeom>
                  <a:noFill/>
                  <a:ln>
                    <a:noFill/>
                  </a:ln>
                </p:spPr>
              </p:pic>
              <p:pic>
                <p:nvPicPr>
                  <p:cNvPr id="201" name="Shape 201" descr="\\apptaxi-vm\Dati AppTaxi\Grafica AppTaxi\Puntatore\spot.png"/>
                  <p:cNvPicPr preferRelativeResize="0"/>
                  <p:nvPr/>
                </p:nvPicPr>
                <p:blipFill rotWithShape="1">
                  <a:blip r:embed="rId9">
                    <a:alphaModFix/>
                  </a:blip>
                  <a:srcRect/>
                  <a:stretch/>
                </p:blipFill>
                <p:spPr>
                  <a:xfrm>
                    <a:off x="1636892" y="2276872"/>
                    <a:ext cx="197700" cy="290400"/>
                  </a:xfrm>
                  <a:prstGeom prst="rect">
                    <a:avLst/>
                  </a:prstGeom>
                  <a:noFill/>
                  <a:ln>
                    <a:noFill/>
                  </a:ln>
                </p:spPr>
              </p:pic>
              <p:pic>
                <p:nvPicPr>
                  <p:cNvPr id="202" name="Shape 202" descr="\\apptaxi-vm\Dati AppTaxi\Grafica AppTaxi\Puntatore\spot.png"/>
                  <p:cNvPicPr preferRelativeResize="0"/>
                  <p:nvPr/>
                </p:nvPicPr>
                <p:blipFill rotWithShape="1">
                  <a:blip r:embed="rId10">
                    <a:alphaModFix/>
                  </a:blip>
                  <a:srcRect/>
                  <a:stretch/>
                </p:blipFill>
                <p:spPr>
                  <a:xfrm>
                    <a:off x="2070983" y="2547369"/>
                    <a:ext cx="312300" cy="459000"/>
                  </a:xfrm>
                  <a:prstGeom prst="rect">
                    <a:avLst/>
                  </a:prstGeom>
                  <a:noFill/>
                  <a:ln>
                    <a:noFill/>
                  </a:ln>
                </p:spPr>
              </p:pic>
            </p:grpSp>
            <p:pic>
              <p:nvPicPr>
                <p:cNvPr id="203" name="Shape 203" descr="\\apptaxi-vm\Dati AppTaxi\Grafica AppTaxi\Puntatore navale\nave.png"/>
                <p:cNvPicPr preferRelativeResize="0"/>
                <p:nvPr/>
              </p:nvPicPr>
              <p:blipFill rotWithShape="1">
                <a:blip r:embed="rId11">
                  <a:alphaModFix/>
                </a:blip>
                <a:srcRect/>
                <a:stretch/>
              </p:blipFill>
              <p:spPr>
                <a:xfrm>
                  <a:off x="4810275" y="2528338"/>
                  <a:ext cx="216000" cy="317400"/>
                </a:xfrm>
                <a:prstGeom prst="rect">
                  <a:avLst/>
                </a:prstGeom>
                <a:noFill/>
                <a:ln>
                  <a:noFill/>
                </a:ln>
              </p:spPr>
            </p:pic>
          </p:grpSp>
          <p:pic>
            <p:nvPicPr>
              <p:cNvPr id="204" name="Shape 204" descr="\\apptaxi-vm\Dati AppTaxi\Grafica AppTaxi\Puntatore\spot.png"/>
              <p:cNvPicPr preferRelativeResize="0"/>
              <p:nvPr/>
            </p:nvPicPr>
            <p:blipFill rotWithShape="1">
              <a:blip r:embed="rId9">
                <a:alphaModFix/>
              </a:blip>
              <a:srcRect/>
              <a:stretch/>
            </p:blipFill>
            <p:spPr>
              <a:xfrm>
                <a:off x="5936383" y="3908796"/>
                <a:ext cx="197700" cy="290400"/>
              </a:xfrm>
              <a:prstGeom prst="rect">
                <a:avLst/>
              </a:prstGeom>
              <a:noFill/>
              <a:ln>
                <a:noFill/>
              </a:ln>
            </p:spPr>
          </p:pic>
        </p:grpSp>
        <p:pic>
          <p:nvPicPr>
            <p:cNvPr id="205" name="Shape 205" descr="\\apptaxi-vm\Dati AppTaxi\Grafica AppTaxi\Puntatore\spot.png"/>
            <p:cNvPicPr preferRelativeResize="0"/>
            <p:nvPr/>
          </p:nvPicPr>
          <p:blipFill rotWithShape="1">
            <a:blip r:embed="rId9">
              <a:alphaModFix/>
            </a:blip>
            <a:srcRect/>
            <a:stretch/>
          </p:blipFill>
          <p:spPr>
            <a:xfrm>
              <a:off x="6012160" y="2420888"/>
              <a:ext cx="179400" cy="273900"/>
            </a:xfrm>
            <a:prstGeom prst="rect">
              <a:avLst/>
            </a:prstGeom>
            <a:noFill/>
            <a:ln>
              <a:noFill/>
            </a:ln>
          </p:spPr>
        </p:pic>
      </p:grpSp>
      <p:sp>
        <p:nvSpPr>
          <p:cNvPr id="206" name="Shape 206"/>
          <p:cNvSpPr txBox="1"/>
          <p:nvPr/>
        </p:nvSpPr>
        <p:spPr>
          <a:xfrm>
            <a:off x="403322" y="3989962"/>
            <a:ext cx="9316200" cy="20313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800" b="1">
                <a:solidFill>
                  <a:schemeClr val="dk1"/>
                </a:solidFill>
                <a:latin typeface="Calibri"/>
                <a:ea typeface="Calibri"/>
                <a:cs typeface="Calibri"/>
                <a:sym typeface="Calibri"/>
              </a:rPr>
              <a:t>myCicero® </a:t>
            </a:r>
            <a:r>
              <a:rPr lang="en-US" sz="1800">
                <a:solidFill>
                  <a:schemeClr val="dk1"/>
                </a:solidFill>
                <a:latin typeface="Calibri"/>
                <a:ea typeface="Calibri"/>
                <a:cs typeface="Calibri"/>
                <a:sym typeface="Calibri"/>
              </a:rPr>
              <a:t>is a mobile application that has been operating for some years in the multimodal mobility, is widely used in Emilia Romagna and allows the user to schedule and pay the journey from point A to B using different transport systems.</a:t>
            </a:r>
          </a:p>
          <a:p>
            <a:pPr marL="0" marR="0" lvl="0" indent="0" algn="l" rtl="0">
              <a:spcBef>
                <a:spcPts val="0"/>
              </a:spcBef>
              <a:buNone/>
            </a:pPr>
            <a:endParaRPr sz="1800">
              <a:solidFill>
                <a:schemeClr val="dk1"/>
              </a:solidFill>
              <a:latin typeface="Calibri"/>
              <a:ea typeface="Calibri"/>
              <a:cs typeface="Calibri"/>
              <a:sym typeface="Calibri"/>
            </a:endParaRPr>
          </a:p>
          <a:p>
            <a:pPr marL="0" marR="0" lvl="0" indent="0" algn="l" rtl="0">
              <a:spcBef>
                <a:spcPts val="0"/>
              </a:spcBef>
              <a:buSzPct val="25000"/>
              <a:buNone/>
            </a:pPr>
            <a:r>
              <a:rPr lang="en-US" sz="1800" b="1">
                <a:solidFill>
                  <a:schemeClr val="dk1"/>
                </a:solidFill>
                <a:latin typeface="Calibri"/>
                <a:ea typeface="Calibri"/>
                <a:cs typeface="Calibri"/>
                <a:sym typeface="Calibri"/>
              </a:rPr>
              <a:t>appTaxi</a:t>
            </a:r>
            <a:r>
              <a:rPr lang="en-US" sz="1800">
                <a:solidFill>
                  <a:schemeClr val="dk1"/>
                </a:solidFill>
                <a:latin typeface="Calibri"/>
                <a:ea typeface="Calibri"/>
                <a:cs typeface="Calibri"/>
                <a:sym typeface="Calibri"/>
              </a:rPr>
              <a:t>, with its partner COTABO, has an extensive fleet at Bologna useful to conduct an intensive test.</a:t>
            </a:r>
          </a:p>
          <a:p>
            <a:pPr marL="0" marR="0" lvl="0" indent="0" algn="l" rtl="0">
              <a:spcBef>
                <a:spcPts val="0"/>
              </a:spcBef>
              <a:buNone/>
            </a:pPr>
            <a:endParaRPr sz="1800">
              <a:solidFill>
                <a:schemeClr val="dk1"/>
              </a:solidFill>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174"/>
                                        </p:tgtEl>
                                        <p:attrNameLst>
                                          <p:attrName>style.visibility</p:attrName>
                                        </p:attrNameLst>
                                      </p:cBhvr>
                                      <p:to>
                                        <p:strVal val="visible"/>
                                      </p:to>
                                    </p:set>
                                    <p:anim calcmode="lin" valueType="num">
                                      <p:cBhvr additive="base">
                                        <p:cTn id="7" dur="500"/>
                                        <p:tgtEl>
                                          <p:spTgt spid="174"/>
                                        </p:tgtEl>
                                        <p:attrNameLst>
                                          <p:attrName>ppt_y</p:attrName>
                                        </p:attrNameLst>
                                      </p:cBhvr>
                                      <p:tavLst>
                                        <p:tav tm="0">
                                          <p:val>
                                            <p:strVal val="#ppt_y+1"/>
                                          </p:val>
                                        </p:tav>
                                        <p:tav tm="100000">
                                          <p:val>
                                            <p:strVal val="#ppt_y"/>
                                          </p:val>
                                        </p:tav>
                                      </p:tavLst>
                                    </p:anim>
                                  </p:childTnLst>
                                </p:cTn>
                              </p:par>
                              <p:par>
                                <p:cTn id="8" presetID="2" presetClass="entr" presetSubtype="4" fill="hold" nodeType="withEffect">
                                  <p:stCondLst>
                                    <p:cond delay="0"/>
                                  </p:stCondLst>
                                  <p:childTnLst>
                                    <p:set>
                                      <p:cBhvr>
                                        <p:cTn id="9" dur="1" fill="hold">
                                          <p:stCondLst>
                                            <p:cond delay="0"/>
                                          </p:stCondLst>
                                        </p:cTn>
                                        <p:tgtEl>
                                          <p:spTgt spid="176"/>
                                        </p:tgtEl>
                                        <p:attrNameLst>
                                          <p:attrName>style.visibility</p:attrName>
                                        </p:attrNameLst>
                                      </p:cBhvr>
                                      <p:to>
                                        <p:strVal val="visible"/>
                                      </p:to>
                                    </p:set>
                                    <p:anim calcmode="lin" valueType="num">
                                      <p:cBhvr additive="base">
                                        <p:cTn id="10" dur="500"/>
                                        <p:tgtEl>
                                          <p:spTgt spid="176"/>
                                        </p:tgtEl>
                                        <p:attrNameLst>
                                          <p:attrName>ppt_y</p:attrName>
                                        </p:attrNameLst>
                                      </p:cBhvr>
                                      <p:tavLst>
                                        <p:tav tm="0">
                                          <p:val>
                                            <p:strVal val="#ppt_y+1"/>
                                          </p:val>
                                        </p:tav>
                                        <p:tav tm="100000">
                                          <p:val>
                                            <p:strVal val="#ppt_y"/>
                                          </p:val>
                                        </p:tav>
                                      </p:tavLst>
                                    </p:anim>
                                  </p:childTnLst>
                                </p:cTn>
                              </p:par>
                              <p:par>
                                <p:cTn id="11" presetID="2" presetClass="entr" presetSubtype="4" fill="hold" nodeType="withEffect">
                                  <p:stCondLst>
                                    <p:cond delay="0"/>
                                  </p:stCondLst>
                                  <p:childTnLst>
                                    <p:set>
                                      <p:cBhvr>
                                        <p:cTn id="12" dur="1" fill="hold">
                                          <p:stCondLst>
                                            <p:cond delay="0"/>
                                          </p:stCondLst>
                                        </p:cTn>
                                        <p:tgtEl>
                                          <p:spTgt spid="177"/>
                                        </p:tgtEl>
                                        <p:attrNameLst>
                                          <p:attrName>style.visibility</p:attrName>
                                        </p:attrNameLst>
                                      </p:cBhvr>
                                      <p:to>
                                        <p:strVal val="visible"/>
                                      </p:to>
                                    </p:set>
                                    <p:anim calcmode="lin" valueType="num">
                                      <p:cBhvr additive="base">
                                        <p:cTn id="13" dur="500"/>
                                        <p:tgtEl>
                                          <p:spTgt spid="177"/>
                                        </p:tgtEl>
                                        <p:attrNameLst>
                                          <p:attrName>ppt_y</p:attrName>
                                        </p:attrNameLst>
                                      </p:cBhvr>
                                      <p:tavLst>
                                        <p:tav tm="0">
                                          <p:val>
                                            <p:strVal val="#ppt_y+1"/>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173"/>
                                        </p:tgtEl>
                                        <p:attrNameLst>
                                          <p:attrName>style.visibility</p:attrName>
                                        </p:attrNameLst>
                                      </p:cBhvr>
                                      <p:to>
                                        <p:strVal val="visible"/>
                                      </p:to>
                                    </p:set>
                                    <p:anim calcmode="lin" valueType="num">
                                      <p:cBhvr additive="base">
                                        <p:cTn id="16" dur="500"/>
                                        <p:tgtEl>
                                          <p:spTgt spid="173"/>
                                        </p:tgtEl>
                                        <p:attrNameLst>
                                          <p:attrName>ppt_y</p:attrName>
                                        </p:attrNameLst>
                                      </p:cBhvr>
                                      <p:tavLst>
                                        <p:tav tm="0">
                                          <p:val>
                                            <p:strVal val="#ppt_y+1"/>
                                          </p:val>
                                        </p:tav>
                                        <p:tav tm="100000">
                                          <p:val>
                                            <p:strVal val="#ppt_y"/>
                                          </p:val>
                                        </p:tav>
                                      </p:tavLst>
                                    </p:anim>
                                  </p:childTnLst>
                                </p:cTn>
                              </p:par>
                            </p:childTnLst>
                          </p:cTn>
                        </p:par>
                        <p:par>
                          <p:cTn id="17" fill="hold">
                            <p:stCondLst>
                              <p:cond delay="500"/>
                            </p:stCondLst>
                            <p:childTnLst>
                              <p:par>
                                <p:cTn id="18" presetID="10" presetClass="entr" presetSubtype="0" fill="hold" nodeType="afterEffect">
                                  <p:stCondLst>
                                    <p:cond delay="0"/>
                                  </p:stCondLst>
                                  <p:childTnLst>
                                    <p:set>
                                      <p:cBhvr>
                                        <p:cTn id="19" dur="1" fill="hold">
                                          <p:stCondLst>
                                            <p:cond delay="0"/>
                                          </p:stCondLst>
                                        </p:cTn>
                                        <p:tgtEl>
                                          <p:spTgt spid="206"/>
                                        </p:tgtEl>
                                        <p:attrNameLst>
                                          <p:attrName>style.visibility</p:attrName>
                                        </p:attrNameLst>
                                      </p:cBhvr>
                                      <p:to>
                                        <p:strVal val="visible"/>
                                      </p:to>
                                    </p:set>
                                    <p:animEffect transition="in" filter="fade">
                                      <p:cBhvr>
                                        <p:cTn id="20" dur="500"/>
                                        <p:tgtEl>
                                          <p:spTgt spid="206"/>
                                        </p:tgtEl>
                                      </p:cBhvr>
                                    </p:animEffect>
                                  </p:childTnLst>
                                </p:cTn>
                              </p:par>
                              <p:par>
                                <p:cTn id="21" presetID="10" presetClass="entr" presetSubtype="0" fill="hold" nodeType="withEffect">
                                  <p:stCondLst>
                                    <p:cond delay="0"/>
                                  </p:stCondLst>
                                  <p:childTnLst>
                                    <p:set>
                                      <p:cBhvr>
                                        <p:cTn id="22" dur="1" fill="hold">
                                          <p:stCondLst>
                                            <p:cond delay="0"/>
                                          </p:stCondLst>
                                        </p:cTn>
                                        <p:tgtEl>
                                          <p:spTgt spid="181"/>
                                        </p:tgtEl>
                                        <p:attrNameLst>
                                          <p:attrName>style.visibility</p:attrName>
                                        </p:attrNameLst>
                                      </p:cBhvr>
                                      <p:to>
                                        <p:strVal val="visible"/>
                                      </p:to>
                                    </p:set>
                                    <p:animEffect transition="in" filter="fade">
                                      <p:cBhvr>
                                        <p:cTn id="23" dur="500"/>
                                        <p:tgtEl>
                                          <p:spTgt spid="1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11"/>
        <p:cNvGrpSpPr/>
        <p:nvPr/>
      </p:nvGrpSpPr>
      <p:grpSpPr>
        <a:xfrm>
          <a:off x="0" y="0"/>
          <a:ext cx="0" cy="0"/>
          <a:chOff x="0" y="0"/>
          <a:chExt cx="0" cy="0"/>
        </a:xfrm>
      </p:grpSpPr>
      <p:pic>
        <p:nvPicPr>
          <p:cNvPr id="212" name="Shape 212"/>
          <p:cNvPicPr preferRelativeResize="0"/>
          <p:nvPr/>
        </p:nvPicPr>
        <p:blipFill rotWithShape="1">
          <a:blip r:embed="rId3">
            <a:alphaModFix/>
          </a:blip>
          <a:srcRect l="1015" t="24431" r="2282" b="7666"/>
          <a:stretch/>
        </p:blipFill>
        <p:spPr>
          <a:xfrm>
            <a:off x="0" y="0"/>
            <a:ext cx="12208800" cy="6858000"/>
          </a:xfrm>
          <a:prstGeom prst="rect">
            <a:avLst/>
          </a:prstGeom>
          <a:noFill/>
          <a:ln>
            <a:noFill/>
          </a:ln>
        </p:spPr>
      </p:pic>
      <p:sp>
        <p:nvSpPr>
          <p:cNvPr id="213" name="Shape 213"/>
          <p:cNvSpPr/>
          <p:nvPr/>
        </p:nvSpPr>
        <p:spPr>
          <a:xfrm>
            <a:off x="47327" y="6536376"/>
            <a:ext cx="6048600" cy="2769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200">
                <a:solidFill>
                  <a:schemeClr val="dk1"/>
                </a:solidFill>
                <a:latin typeface="Calibri"/>
                <a:ea typeface="Calibri"/>
                <a:cs typeface="Calibri"/>
                <a:sym typeface="Calibri"/>
              </a:rPr>
              <a:t>Presentation: Bologna first MaaS pilot with taxi API in Italy  -  </a:t>
            </a:r>
            <a:r>
              <a:rPr lang="en-US" sz="1200" b="1" i="1">
                <a:solidFill>
                  <a:schemeClr val="dk1"/>
                </a:solidFill>
                <a:latin typeface="Calibri"/>
                <a:ea typeface="Calibri"/>
                <a:cs typeface="Calibri"/>
                <a:sym typeface="Calibri"/>
              </a:rPr>
              <a:t>Brussels </a:t>
            </a:r>
            <a:r>
              <a:rPr lang="en-US" sz="1200" i="1">
                <a:solidFill>
                  <a:schemeClr val="dk1"/>
                </a:solidFill>
                <a:latin typeface="Calibri"/>
                <a:ea typeface="Calibri"/>
                <a:cs typeface="Calibri"/>
                <a:sym typeface="Calibri"/>
              </a:rPr>
              <a:t>3 May 2017</a:t>
            </a:r>
          </a:p>
        </p:txBody>
      </p:sp>
      <p:pic>
        <p:nvPicPr>
          <p:cNvPr id="214" name="Shape 214"/>
          <p:cNvPicPr preferRelativeResize="0"/>
          <p:nvPr/>
        </p:nvPicPr>
        <p:blipFill rotWithShape="1">
          <a:blip r:embed="rId4">
            <a:alphaModFix/>
          </a:blip>
          <a:srcRect/>
          <a:stretch/>
        </p:blipFill>
        <p:spPr>
          <a:xfrm>
            <a:off x="9768407" y="1889"/>
            <a:ext cx="2178000" cy="1089000"/>
          </a:xfrm>
          <a:prstGeom prst="rect">
            <a:avLst/>
          </a:prstGeom>
          <a:noFill/>
          <a:ln>
            <a:noFill/>
          </a:ln>
        </p:spPr>
      </p:pic>
      <p:sp>
        <p:nvSpPr>
          <p:cNvPr id="215" name="Shape 215"/>
          <p:cNvSpPr txBox="1"/>
          <p:nvPr/>
        </p:nvSpPr>
        <p:spPr>
          <a:xfrm>
            <a:off x="911424" y="476672"/>
            <a:ext cx="8064900" cy="584700"/>
          </a:xfrm>
          <a:prstGeom prst="rect">
            <a:avLst/>
          </a:prstGeom>
          <a:noFill/>
          <a:ln>
            <a:noFill/>
          </a:ln>
        </p:spPr>
        <p:txBody>
          <a:bodyPr lIns="91425" tIns="45700" rIns="91425" bIns="45700" anchor="t" anchorCtr="0">
            <a:noAutofit/>
          </a:bodyPr>
          <a:lstStyle/>
          <a:p>
            <a:pPr lvl="0" algn="ctr" rtl="0">
              <a:spcBef>
                <a:spcPts val="0"/>
              </a:spcBef>
              <a:buSzPct val="25000"/>
              <a:buNone/>
            </a:pPr>
            <a:r>
              <a:rPr lang="en-US" sz="3200" b="1">
                <a:solidFill>
                  <a:schemeClr val="dk1"/>
                </a:solidFill>
                <a:latin typeface="Calibri"/>
                <a:ea typeface="Calibri"/>
                <a:cs typeface="Calibri"/>
                <a:sym typeface="Calibri"/>
              </a:rPr>
              <a:t>The scenarios available to user</a:t>
            </a:r>
          </a:p>
          <a:p>
            <a:pPr lvl="0" algn="ctr" rtl="0">
              <a:spcBef>
                <a:spcPts val="0"/>
              </a:spcBef>
              <a:buClr>
                <a:schemeClr val="dk1"/>
              </a:buClr>
              <a:buSzPct val="25000"/>
              <a:buFont typeface="Arial"/>
              <a:buNone/>
            </a:pPr>
            <a:r>
              <a:rPr lang="en-US" sz="2400">
                <a:solidFill>
                  <a:schemeClr val="dk1"/>
                </a:solidFill>
                <a:latin typeface="Calibri"/>
                <a:ea typeface="Calibri"/>
                <a:cs typeface="Calibri"/>
                <a:sym typeface="Calibri"/>
              </a:rPr>
              <a:t>(few tester users)</a:t>
            </a:r>
          </a:p>
        </p:txBody>
      </p:sp>
      <p:grpSp>
        <p:nvGrpSpPr>
          <p:cNvPr id="216" name="Shape 216"/>
          <p:cNvGrpSpPr/>
          <p:nvPr/>
        </p:nvGrpSpPr>
        <p:grpSpPr>
          <a:xfrm>
            <a:off x="8663529" y="1024905"/>
            <a:ext cx="2935144" cy="3051941"/>
            <a:chOff x="4428026" y="2007722"/>
            <a:chExt cx="4608485" cy="4791869"/>
          </a:xfrm>
        </p:grpSpPr>
        <p:grpSp>
          <p:nvGrpSpPr>
            <p:cNvPr id="217" name="Shape 217"/>
            <p:cNvGrpSpPr/>
            <p:nvPr/>
          </p:nvGrpSpPr>
          <p:grpSpPr>
            <a:xfrm>
              <a:off x="4428026" y="2007722"/>
              <a:ext cx="4608485" cy="4791869"/>
              <a:chOff x="3513476" y="1775551"/>
              <a:chExt cx="5079899" cy="5079900"/>
            </a:xfrm>
          </p:grpSpPr>
          <p:grpSp>
            <p:nvGrpSpPr>
              <p:cNvPr id="218" name="Shape 218"/>
              <p:cNvGrpSpPr/>
              <p:nvPr/>
            </p:nvGrpSpPr>
            <p:grpSpPr>
              <a:xfrm>
                <a:off x="3513476" y="1775551"/>
                <a:ext cx="5079899" cy="5079900"/>
                <a:chOff x="2270274" y="1775551"/>
                <a:chExt cx="5079900" cy="5079900"/>
              </a:xfrm>
            </p:grpSpPr>
            <p:grpSp>
              <p:nvGrpSpPr>
                <p:cNvPr id="219" name="Shape 219"/>
                <p:cNvGrpSpPr/>
                <p:nvPr/>
              </p:nvGrpSpPr>
              <p:grpSpPr>
                <a:xfrm>
                  <a:off x="2270274" y="1775551"/>
                  <a:ext cx="5079900" cy="5079900"/>
                  <a:chOff x="7233" y="1761476"/>
                  <a:chExt cx="5079900" cy="5079900"/>
                </a:xfrm>
              </p:grpSpPr>
              <p:pic>
                <p:nvPicPr>
                  <p:cNvPr id="220" name="Shape 220" descr="\\apptaxi-vm\Dati AppTaxi\IRU\g3344.png"/>
                  <p:cNvPicPr preferRelativeResize="0"/>
                  <p:nvPr/>
                </p:nvPicPr>
                <p:blipFill rotWithShape="1">
                  <a:blip r:embed="rId5">
                    <a:alphaModFix/>
                  </a:blip>
                  <a:srcRect/>
                  <a:stretch/>
                </p:blipFill>
                <p:spPr>
                  <a:xfrm>
                    <a:off x="7233" y="1761476"/>
                    <a:ext cx="5079900" cy="5079900"/>
                  </a:xfrm>
                  <a:prstGeom prst="rect">
                    <a:avLst/>
                  </a:prstGeom>
                  <a:noFill/>
                  <a:ln>
                    <a:noFill/>
                  </a:ln>
                </p:spPr>
              </p:pic>
              <p:pic>
                <p:nvPicPr>
                  <p:cNvPr id="221" name="Shape 221" descr="\\apptaxi-vm\Dati AppTaxi\Grafica AppTaxi\Puntatore\spot.png"/>
                  <p:cNvPicPr preferRelativeResize="0"/>
                  <p:nvPr/>
                </p:nvPicPr>
                <p:blipFill rotWithShape="1">
                  <a:blip r:embed="rId6">
                    <a:alphaModFix/>
                  </a:blip>
                  <a:srcRect/>
                  <a:stretch/>
                </p:blipFill>
                <p:spPr>
                  <a:xfrm>
                    <a:off x="2333816" y="2348880"/>
                    <a:ext cx="197700" cy="290400"/>
                  </a:xfrm>
                  <a:prstGeom prst="rect">
                    <a:avLst/>
                  </a:prstGeom>
                  <a:noFill/>
                  <a:ln>
                    <a:noFill/>
                  </a:ln>
                </p:spPr>
              </p:pic>
              <p:pic>
                <p:nvPicPr>
                  <p:cNvPr id="222" name="Shape 222" descr="\\apptaxi-vm\Dati AppTaxi\Grafica AppTaxi\Puntatore\spot.png"/>
                  <p:cNvPicPr preferRelativeResize="0"/>
                  <p:nvPr/>
                </p:nvPicPr>
                <p:blipFill rotWithShape="1">
                  <a:blip r:embed="rId6">
                    <a:alphaModFix/>
                  </a:blip>
                  <a:srcRect/>
                  <a:stretch/>
                </p:blipFill>
                <p:spPr>
                  <a:xfrm>
                    <a:off x="2216672" y="2152725"/>
                    <a:ext cx="197700" cy="290400"/>
                  </a:xfrm>
                  <a:prstGeom prst="rect">
                    <a:avLst/>
                  </a:prstGeom>
                  <a:noFill/>
                  <a:ln>
                    <a:noFill/>
                  </a:ln>
                </p:spPr>
              </p:pic>
              <p:pic>
                <p:nvPicPr>
                  <p:cNvPr id="223" name="Shape 223" descr="\\apptaxi-vm\Dati AppTaxi\Grafica AppTaxi\Puntatore\spot.png"/>
                  <p:cNvPicPr preferRelativeResize="0"/>
                  <p:nvPr/>
                </p:nvPicPr>
                <p:blipFill rotWithShape="1">
                  <a:blip r:embed="rId6">
                    <a:alphaModFix/>
                  </a:blip>
                  <a:srcRect/>
                  <a:stretch/>
                </p:blipFill>
                <p:spPr>
                  <a:xfrm>
                    <a:off x="2041086" y="3200784"/>
                    <a:ext cx="197700" cy="290400"/>
                  </a:xfrm>
                  <a:prstGeom prst="rect">
                    <a:avLst/>
                  </a:prstGeom>
                  <a:noFill/>
                  <a:ln>
                    <a:noFill/>
                  </a:ln>
                </p:spPr>
              </p:pic>
              <p:pic>
                <p:nvPicPr>
                  <p:cNvPr id="224" name="Shape 224" descr="\\apptaxi-vm\Dati AppTaxi\Grafica AppTaxi\Puntatore\spot.png"/>
                  <p:cNvPicPr preferRelativeResize="0"/>
                  <p:nvPr/>
                </p:nvPicPr>
                <p:blipFill rotWithShape="1">
                  <a:blip r:embed="rId6">
                    <a:alphaModFix/>
                  </a:blip>
                  <a:srcRect/>
                  <a:stretch/>
                </p:blipFill>
                <p:spPr>
                  <a:xfrm>
                    <a:off x="1403648" y="4941167"/>
                    <a:ext cx="197700" cy="290400"/>
                  </a:xfrm>
                  <a:prstGeom prst="rect">
                    <a:avLst/>
                  </a:prstGeom>
                  <a:noFill/>
                  <a:ln>
                    <a:noFill/>
                  </a:ln>
                </p:spPr>
              </p:pic>
              <p:pic>
                <p:nvPicPr>
                  <p:cNvPr id="225" name="Shape 225" descr="\\apptaxi-vm\Dati AppTaxi\Grafica AppTaxi\Puntatore\spot.png"/>
                  <p:cNvPicPr preferRelativeResize="0"/>
                  <p:nvPr/>
                </p:nvPicPr>
                <p:blipFill rotWithShape="1">
                  <a:blip r:embed="rId6">
                    <a:alphaModFix/>
                  </a:blip>
                  <a:srcRect/>
                  <a:stretch/>
                </p:blipFill>
                <p:spPr>
                  <a:xfrm>
                    <a:off x="2627783" y="5445223"/>
                    <a:ext cx="197700" cy="290400"/>
                  </a:xfrm>
                  <a:prstGeom prst="rect">
                    <a:avLst/>
                  </a:prstGeom>
                  <a:noFill/>
                  <a:ln>
                    <a:noFill/>
                  </a:ln>
                </p:spPr>
              </p:pic>
              <p:pic>
                <p:nvPicPr>
                  <p:cNvPr id="226" name="Shape 226" descr="\\apptaxi-vm\Dati AppTaxi\Grafica AppTaxi\Puntatore\spot.png"/>
                  <p:cNvPicPr preferRelativeResize="0"/>
                  <p:nvPr/>
                </p:nvPicPr>
                <p:blipFill rotWithShape="1">
                  <a:blip r:embed="rId6">
                    <a:alphaModFix/>
                  </a:blip>
                  <a:srcRect/>
                  <a:stretch/>
                </p:blipFill>
                <p:spPr>
                  <a:xfrm>
                    <a:off x="2602023" y="4042576"/>
                    <a:ext cx="197700" cy="290400"/>
                  </a:xfrm>
                  <a:prstGeom prst="rect">
                    <a:avLst/>
                  </a:prstGeom>
                  <a:noFill/>
                  <a:ln>
                    <a:noFill/>
                  </a:ln>
                </p:spPr>
              </p:pic>
              <p:pic>
                <p:nvPicPr>
                  <p:cNvPr id="227" name="Shape 227" descr="\\apptaxi-vm\Dati AppTaxi\Grafica AppTaxi\Puntatore\spot.png"/>
                  <p:cNvPicPr preferRelativeResize="0"/>
                  <p:nvPr/>
                </p:nvPicPr>
                <p:blipFill rotWithShape="1">
                  <a:blip r:embed="rId6">
                    <a:alphaModFix/>
                  </a:blip>
                  <a:srcRect/>
                  <a:stretch/>
                </p:blipFill>
                <p:spPr>
                  <a:xfrm>
                    <a:off x="2117850" y="3491296"/>
                    <a:ext cx="197700" cy="290400"/>
                  </a:xfrm>
                  <a:prstGeom prst="rect">
                    <a:avLst/>
                  </a:prstGeom>
                  <a:noFill/>
                  <a:ln>
                    <a:noFill/>
                  </a:ln>
                </p:spPr>
              </p:pic>
              <p:pic>
                <p:nvPicPr>
                  <p:cNvPr id="228" name="Shape 228" descr="\\apptaxi-vm\Dati AppTaxi\Grafica AppTaxi\Puntatore\spot.png"/>
                  <p:cNvPicPr preferRelativeResize="0"/>
                  <p:nvPr/>
                </p:nvPicPr>
                <p:blipFill rotWithShape="1">
                  <a:blip r:embed="rId6">
                    <a:alphaModFix/>
                  </a:blip>
                  <a:srcRect/>
                  <a:stretch/>
                </p:blipFill>
                <p:spPr>
                  <a:xfrm>
                    <a:off x="2214116" y="3284983"/>
                    <a:ext cx="197700" cy="290400"/>
                  </a:xfrm>
                  <a:prstGeom prst="rect">
                    <a:avLst/>
                  </a:prstGeom>
                  <a:noFill/>
                  <a:ln>
                    <a:noFill/>
                  </a:ln>
                </p:spPr>
              </p:pic>
              <p:pic>
                <p:nvPicPr>
                  <p:cNvPr id="229" name="Shape 229" descr="\\apptaxi-vm\Dati AppTaxi\Grafica AppTaxi\Puntatore\spot.png"/>
                  <p:cNvPicPr preferRelativeResize="0"/>
                  <p:nvPr/>
                </p:nvPicPr>
                <p:blipFill rotWithShape="1">
                  <a:blip r:embed="rId6">
                    <a:alphaModFix/>
                  </a:blip>
                  <a:srcRect/>
                  <a:stretch/>
                </p:blipFill>
                <p:spPr>
                  <a:xfrm>
                    <a:off x="1905331" y="2639391"/>
                    <a:ext cx="197700" cy="290400"/>
                  </a:xfrm>
                  <a:prstGeom prst="rect">
                    <a:avLst/>
                  </a:prstGeom>
                  <a:noFill/>
                  <a:ln>
                    <a:noFill/>
                  </a:ln>
                </p:spPr>
              </p:pic>
              <p:pic>
                <p:nvPicPr>
                  <p:cNvPr id="230" name="Shape 230" descr="\\apptaxi-vm\Dati AppTaxi\Grafica AppTaxi\Puntatore\spot.png"/>
                  <p:cNvPicPr preferRelativeResize="0"/>
                  <p:nvPr/>
                </p:nvPicPr>
                <p:blipFill rotWithShape="1">
                  <a:blip r:embed="rId6">
                    <a:alphaModFix/>
                  </a:blip>
                  <a:srcRect/>
                  <a:stretch/>
                </p:blipFill>
                <p:spPr>
                  <a:xfrm>
                    <a:off x="1017004" y="2514263"/>
                    <a:ext cx="197700" cy="290400"/>
                  </a:xfrm>
                  <a:prstGeom prst="rect">
                    <a:avLst/>
                  </a:prstGeom>
                  <a:noFill/>
                  <a:ln>
                    <a:noFill/>
                  </a:ln>
                </p:spPr>
              </p:pic>
              <p:pic>
                <p:nvPicPr>
                  <p:cNvPr id="231" name="Shape 231" descr="\\apptaxi-vm\Dati AppTaxi\Grafica AppTaxi\Puntatore\spot.png"/>
                  <p:cNvPicPr preferRelativeResize="0"/>
                  <p:nvPr/>
                </p:nvPicPr>
                <p:blipFill rotWithShape="1">
                  <a:blip r:embed="rId6">
                    <a:alphaModFix/>
                  </a:blip>
                  <a:srcRect/>
                  <a:stretch/>
                </p:blipFill>
                <p:spPr>
                  <a:xfrm>
                    <a:off x="2547233" y="2203286"/>
                    <a:ext cx="197700" cy="290400"/>
                  </a:xfrm>
                  <a:prstGeom prst="rect">
                    <a:avLst/>
                  </a:prstGeom>
                  <a:noFill/>
                  <a:ln>
                    <a:noFill/>
                  </a:ln>
                </p:spPr>
              </p:pic>
              <p:pic>
                <p:nvPicPr>
                  <p:cNvPr id="232" name="Shape 232" descr="\\apptaxi-vm\Dati AppTaxi\Grafica AppTaxi\Puntatore\spot.png"/>
                  <p:cNvPicPr preferRelativeResize="0"/>
                  <p:nvPr/>
                </p:nvPicPr>
                <p:blipFill rotWithShape="1">
                  <a:blip r:embed="rId6">
                    <a:alphaModFix/>
                  </a:blip>
                  <a:srcRect/>
                  <a:stretch/>
                </p:blipFill>
                <p:spPr>
                  <a:xfrm>
                    <a:off x="2061744" y="2297981"/>
                    <a:ext cx="197700" cy="290400"/>
                  </a:xfrm>
                  <a:prstGeom prst="rect">
                    <a:avLst/>
                  </a:prstGeom>
                  <a:noFill/>
                  <a:ln>
                    <a:noFill/>
                  </a:ln>
                </p:spPr>
              </p:pic>
              <p:pic>
                <p:nvPicPr>
                  <p:cNvPr id="233" name="Shape 233" descr="\\apptaxi-vm\Dati AppTaxi\Grafica AppTaxi\Puntatore\spot.png"/>
                  <p:cNvPicPr preferRelativeResize="0"/>
                  <p:nvPr/>
                </p:nvPicPr>
                <p:blipFill rotWithShape="1">
                  <a:blip r:embed="rId6">
                    <a:alphaModFix/>
                  </a:blip>
                  <a:srcRect/>
                  <a:stretch/>
                </p:blipFill>
                <p:spPr>
                  <a:xfrm>
                    <a:off x="1962923" y="2286113"/>
                    <a:ext cx="197700" cy="290400"/>
                  </a:xfrm>
                  <a:prstGeom prst="rect">
                    <a:avLst/>
                  </a:prstGeom>
                  <a:noFill/>
                  <a:ln>
                    <a:noFill/>
                  </a:ln>
                </p:spPr>
              </p:pic>
              <p:pic>
                <p:nvPicPr>
                  <p:cNvPr id="234" name="Shape 234" descr="\\apptaxi-vm\Dati AppTaxi\Grafica AppTaxi\Puntatore\spot.png"/>
                  <p:cNvPicPr preferRelativeResize="0"/>
                  <p:nvPr/>
                </p:nvPicPr>
                <p:blipFill rotWithShape="1">
                  <a:blip r:embed="rId6">
                    <a:alphaModFix/>
                  </a:blip>
                  <a:srcRect/>
                  <a:stretch/>
                </p:blipFill>
                <p:spPr>
                  <a:xfrm>
                    <a:off x="2176339" y="2451496"/>
                    <a:ext cx="197700" cy="290400"/>
                  </a:xfrm>
                  <a:prstGeom prst="rect">
                    <a:avLst/>
                  </a:prstGeom>
                  <a:noFill/>
                  <a:ln>
                    <a:noFill/>
                  </a:ln>
                </p:spPr>
              </p:pic>
              <p:pic>
                <p:nvPicPr>
                  <p:cNvPr id="235" name="Shape 235" descr="\\apptaxi-vm\Dati AppTaxi\Grafica AppTaxi\Puntatore\spot.png"/>
                  <p:cNvPicPr preferRelativeResize="0"/>
                  <p:nvPr/>
                </p:nvPicPr>
                <p:blipFill rotWithShape="1">
                  <a:blip r:embed="rId6">
                    <a:alphaModFix/>
                  </a:blip>
                  <a:srcRect/>
                  <a:stretch/>
                </p:blipFill>
                <p:spPr>
                  <a:xfrm>
                    <a:off x="2208116" y="2297981"/>
                    <a:ext cx="197700" cy="290400"/>
                  </a:xfrm>
                  <a:prstGeom prst="rect">
                    <a:avLst/>
                  </a:prstGeom>
                  <a:noFill/>
                  <a:ln>
                    <a:noFill/>
                  </a:ln>
                </p:spPr>
              </p:pic>
              <p:pic>
                <p:nvPicPr>
                  <p:cNvPr id="236" name="Shape 236" descr="\\apptaxi-vm\Dati AppTaxi\Grafica AppTaxi\Puntatore\spot.png"/>
                  <p:cNvPicPr preferRelativeResize="0"/>
                  <p:nvPr/>
                </p:nvPicPr>
                <p:blipFill rotWithShape="1">
                  <a:blip r:embed="rId6">
                    <a:alphaModFix/>
                  </a:blip>
                  <a:srcRect/>
                  <a:stretch/>
                </p:blipFill>
                <p:spPr>
                  <a:xfrm>
                    <a:off x="1636892" y="2276872"/>
                    <a:ext cx="197700" cy="290400"/>
                  </a:xfrm>
                  <a:prstGeom prst="rect">
                    <a:avLst/>
                  </a:prstGeom>
                  <a:noFill/>
                  <a:ln>
                    <a:noFill/>
                  </a:ln>
                </p:spPr>
              </p:pic>
              <p:pic>
                <p:nvPicPr>
                  <p:cNvPr id="237" name="Shape 237" descr="\\apptaxi-vm\Dati AppTaxi\Grafica AppTaxi\Puntatore\spot.png"/>
                  <p:cNvPicPr preferRelativeResize="0"/>
                  <p:nvPr/>
                </p:nvPicPr>
                <p:blipFill rotWithShape="1">
                  <a:blip r:embed="rId7">
                    <a:alphaModFix/>
                  </a:blip>
                  <a:srcRect/>
                  <a:stretch/>
                </p:blipFill>
                <p:spPr>
                  <a:xfrm>
                    <a:off x="2070983" y="2547369"/>
                    <a:ext cx="312300" cy="459000"/>
                  </a:xfrm>
                  <a:prstGeom prst="rect">
                    <a:avLst/>
                  </a:prstGeom>
                  <a:noFill/>
                  <a:ln>
                    <a:noFill/>
                  </a:ln>
                </p:spPr>
              </p:pic>
            </p:grpSp>
            <p:pic>
              <p:nvPicPr>
                <p:cNvPr id="238" name="Shape 238" descr="\\apptaxi-vm\Dati AppTaxi\Grafica AppTaxi\Puntatore navale\nave.png"/>
                <p:cNvPicPr preferRelativeResize="0"/>
                <p:nvPr/>
              </p:nvPicPr>
              <p:blipFill rotWithShape="1">
                <a:blip r:embed="rId8">
                  <a:alphaModFix/>
                </a:blip>
                <a:srcRect/>
                <a:stretch/>
              </p:blipFill>
              <p:spPr>
                <a:xfrm>
                  <a:off x="4810275" y="2528338"/>
                  <a:ext cx="216000" cy="317400"/>
                </a:xfrm>
                <a:prstGeom prst="rect">
                  <a:avLst/>
                </a:prstGeom>
                <a:noFill/>
                <a:ln>
                  <a:noFill/>
                </a:ln>
              </p:spPr>
            </p:pic>
          </p:grpSp>
          <p:pic>
            <p:nvPicPr>
              <p:cNvPr id="239" name="Shape 239" descr="\\apptaxi-vm\Dati AppTaxi\Grafica AppTaxi\Puntatore\spot.png"/>
              <p:cNvPicPr preferRelativeResize="0"/>
              <p:nvPr/>
            </p:nvPicPr>
            <p:blipFill rotWithShape="1">
              <a:blip r:embed="rId6">
                <a:alphaModFix/>
              </a:blip>
              <a:srcRect/>
              <a:stretch/>
            </p:blipFill>
            <p:spPr>
              <a:xfrm>
                <a:off x="5936383" y="3908796"/>
                <a:ext cx="197700" cy="290400"/>
              </a:xfrm>
              <a:prstGeom prst="rect">
                <a:avLst/>
              </a:prstGeom>
              <a:noFill/>
              <a:ln>
                <a:noFill/>
              </a:ln>
            </p:spPr>
          </p:pic>
        </p:grpSp>
        <p:pic>
          <p:nvPicPr>
            <p:cNvPr id="240" name="Shape 240" descr="\\apptaxi-vm\Dati AppTaxi\Grafica AppTaxi\Puntatore\spot.png"/>
            <p:cNvPicPr preferRelativeResize="0"/>
            <p:nvPr/>
          </p:nvPicPr>
          <p:blipFill rotWithShape="1">
            <a:blip r:embed="rId6">
              <a:alphaModFix/>
            </a:blip>
            <a:srcRect/>
            <a:stretch/>
          </p:blipFill>
          <p:spPr>
            <a:xfrm>
              <a:off x="6012160" y="2420888"/>
              <a:ext cx="179400" cy="273900"/>
            </a:xfrm>
            <a:prstGeom prst="rect">
              <a:avLst/>
            </a:prstGeom>
            <a:noFill/>
            <a:ln>
              <a:noFill/>
            </a:ln>
          </p:spPr>
        </p:pic>
      </p:grpSp>
      <p:sp>
        <p:nvSpPr>
          <p:cNvPr id="241" name="Shape 241"/>
          <p:cNvSpPr txBox="1"/>
          <p:nvPr/>
        </p:nvSpPr>
        <p:spPr>
          <a:xfrm>
            <a:off x="1907875" y="1900300"/>
            <a:ext cx="4138800" cy="543300"/>
          </a:xfrm>
          <a:prstGeom prst="rect">
            <a:avLst/>
          </a:prstGeom>
          <a:noFill/>
          <a:ln>
            <a:noFill/>
          </a:ln>
        </p:spPr>
        <p:txBody>
          <a:bodyPr lIns="91425" tIns="91425" rIns="91425" bIns="91425" anchor="ctr" anchorCtr="0">
            <a:noAutofit/>
          </a:bodyPr>
          <a:lstStyle/>
          <a:p>
            <a:pPr lvl="0" rtl="0">
              <a:spcBef>
                <a:spcPts val="0"/>
              </a:spcBef>
              <a:buNone/>
            </a:pPr>
            <a:r>
              <a:rPr lang="en-US" sz="1800" b="1">
                <a:solidFill>
                  <a:schemeClr val="dk1"/>
                </a:solidFill>
                <a:latin typeface="Calibri"/>
                <a:ea typeface="Calibri"/>
                <a:cs typeface="Calibri"/>
                <a:sym typeface="Calibri"/>
              </a:rPr>
              <a:t>Taxi Request  </a:t>
            </a:r>
            <a:br>
              <a:rPr lang="en-US" sz="1800" b="1">
                <a:solidFill>
                  <a:schemeClr val="dk1"/>
                </a:solidFill>
                <a:latin typeface="Calibri"/>
                <a:ea typeface="Calibri"/>
                <a:cs typeface="Calibri"/>
                <a:sym typeface="Calibri"/>
              </a:rPr>
            </a:br>
            <a:r>
              <a:rPr lang="en-US" sz="1800">
                <a:solidFill>
                  <a:schemeClr val="dk1"/>
                </a:solidFill>
                <a:latin typeface="Calibri"/>
                <a:ea typeface="Calibri"/>
                <a:cs typeface="Calibri"/>
                <a:sym typeface="Calibri"/>
              </a:rPr>
              <a:t>realtime booking, calendar booking</a:t>
            </a:r>
            <a:br>
              <a:rPr lang="en-US" sz="1800">
                <a:solidFill>
                  <a:schemeClr val="dk1"/>
                </a:solidFill>
                <a:latin typeface="Calibri"/>
                <a:ea typeface="Calibri"/>
                <a:cs typeface="Calibri"/>
                <a:sym typeface="Calibri"/>
              </a:rPr>
            </a:br>
            <a:endParaRPr lang="en-US" sz="1800">
              <a:solidFill>
                <a:schemeClr val="dk1"/>
              </a:solidFill>
              <a:latin typeface="Calibri"/>
              <a:ea typeface="Calibri"/>
              <a:cs typeface="Calibri"/>
              <a:sym typeface="Calibri"/>
            </a:endParaRPr>
          </a:p>
        </p:txBody>
      </p:sp>
      <p:sp>
        <p:nvSpPr>
          <p:cNvPr id="242" name="Shape 242"/>
          <p:cNvSpPr txBox="1"/>
          <p:nvPr/>
        </p:nvSpPr>
        <p:spPr>
          <a:xfrm>
            <a:off x="1907875" y="3536588"/>
            <a:ext cx="4138800" cy="672000"/>
          </a:xfrm>
          <a:prstGeom prst="rect">
            <a:avLst/>
          </a:prstGeom>
          <a:noFill/>
          <a:ln>
            <a:noFill/>
          </a:ln>
        </p:spPr>
        <p:txBody>
          <a:bodyPr lIns="91425" tIns="91425" rIns="91425" bIns="91425" anchor="ctr" anchorCtr="0">
            <a:noAutofit/>
          </a:bodyPr>
          <a:lstStyle/>
          <a:p>
            <a:pPr lvl="0" rtl="0">
              <a:spcBef>
                <a:spcPts val="0"/>
              </a:spcBef>
              <a:buNone/>
            </a:pPr>
            <a:r>
              <a:rPr lang="en-US" sz="1800" b="1">
                <a:solidFill>
                  <a:schemeClr val="dk1"/>
                </a:solidFill>
                <a:latin typeface="Calibri"/>
                <a:ea typeface="Calibri"/>
                <a:cs typeface="Calibri"/>
                <a:sym typeface="Calibri"/>
              </a:rPr>
              <a:t>Payment of taxi taken "on the street"</a:t>
            </a:r>
          </a:p>
          <a:p>
            <a:pPr lvl="0" rtl="0">
              <a:spcBef>
                <a:spcPts val="0"/>
              </a:spcBef>
              <a:buClr>
                <a:schemeClr val="dk1"/>
              </a:buClr>
              <a:buSzPct val="61111"/>
              <a:buFont typeface="Arial"/>
              <a:buNone/>
            </a:pPr>
            <a:r>
              <a:rPr lang="en-US" sz="1800">
                <a:solidFill>
                  <a:schemeClr val="dk1"/>
                </a:solidFill>
                <a:latin typeface="Calibri"/>
                <a:ea typeface="Calibri"/>
                <a:cs typeface="Calibri"/>
                <a:sym typeface="Calibri"/>
              </a:rPr>
              <a:t>payment through mycicero</a:t>
            </a:r>
          </a:p>
        </p:txBody>
      </p:sp>
      <p:sp>
        <p:nvSpPr>
          <p:cNvPr id="243" name="Shape 243"/>
          <p:cNvSpPr txBox="1"/>
          <p:nvPr/>
        </p:nvSpPr>
        <p:spPr>
          <a:xfrm>
            <a:off x="1907875" y="2656630"/>
            <a:ext cx="4138800" cy="640500"/>
          </a:xfrm>
          <a:prstGeom prst="rect">
            <a:avLst/>
          </a:prstGeom>
          <a:noFill/>
          <a:ln>
            <a:noFill/>
          </a:ln>
        </p:spPr>
        <p:txBody>
          <a:bodyPr lIns="91425" tIns="91425" rIns="91425" bIns="91425" anchor="ctr" anchorCtr="0">
            <a:noAutofit/>
          </a:bodyPr>
          <a:lstStyle/>
          <a:p>
            <a:pPr lvl="0" rtl="0">
              <a:spcBef>
                <a:spcPts val="0"/>
              </a:spcBef>
              <a:buNone/>
            </a:pPr>
            <a:r>
              <a:rPr lang="en-US" sz="1800" b="1">
                <a:solidFill>
                  <a:schemeClr val="dk1"/>
                </a:solidFill>
                <a:latin typeface="Calibri"/>
                <a:ea typeface="Calibri"/>
                <a:cs typeface="Calibri"/>
                <a:sym typeface="Calibri"/>
              </a:rPr>
              <a:t>Taxi Request and Taxi payment</a:t>
            </a:r>
          </a:p>
          <a:p>
            <a:pPr lvl="0" rtl="0">
              <a:spcBef>
                <a:spcPts val="0"/>
              </a:spcBef>
              <a:buNone/>
            </a:pPr>
            <a:r>
              <a:rPr lang="en-US" sz="1800">
                <a:solidFill>
                  <a:schemeClr val="dk1"/>
                </a:solidFill>
                <a:latin typeface="Calibri"/>
                <a:ea typeface="Calibri"/>
                <a:cs typeface="Calibri"/>
                <a:sym typeface="Calibri"/>
              </a:rPr>
              <a:t>booking and payment through mycicero</a:t>
            </a:r>
          </a:p>
        </p:txBody>
      </p:sp>
      <p:grpSp>
        <p:nvGrpSpPr>
          <p:cNvPr id="244" name="Shape 244"/>
          <p:cNvGrpSpPr/>
          <p:nvPr/>
        </p:nvGrpSpPr>
        <p:grpSpPr>
          <a:xfrm>
            <a:off x="3774940" y="4892376"/>
            <a:ext cx="4384570" cy="1204500"/>
            <a:chOff x="1989127" y="2315201"/>
            <a:chExt cx="4384570" cy="1204499"/>
          </a:xfrm>
        </p:grpSpPr>
        <p:pic>
          <p:nvPicPr>
            <p:cNvPr id="245" name="Shape 245" descr="\\apptaxi-vm\Dati AppTaxi\Grafica AppTaxi\logo (3).png"/>
            <p:cNvPicPr preferRelativeResize="0"/>
            <p:nvPr/>
          </p:nvPicPr>
          <p:blipFill rotWithShape="1">
            <a:blip r:embed="rId9">
              <a:alphaModFix/>
            </a:blip>
            <a:srcRect/>
            <a:stretch/>
          </p:blipFill>
          <p:spPr>
            <a:xfrm>
              <a:off x="5169198" y="2315201"/>
              <a:ext cx="1204500" cy="1204499"/>
            </a:xfrm>
            <a:prstGeom prst="rect">
              <a:avLst/>
            </a:prstGeom>
            <a:noFill/>
            <a:ln>
              <a:noFill/>
            </a:ln>
          </p:spPr>
        </p:pic>
        <p:pic>
          <p:nvPicPr>
            <p:cNvPr id="246" name="Shape 246"/>
            <p:cNvPicPr preferRelativeResize="0"/>
            <p:nvPr/>
          </p:nvPicPr>
          <p:blipFill rotWithShape="1">
            <a:blip r:embed="rId10">
              <a:alphaModFix/>
            </a:blip>
            <a:srcRect b="20785"/>
            <a:stretch/>
          </p:blipFill>
          <p:spPr>
            <a:xfrm>
              <a:off x="1989127" y="2410503"/>
              <a:ext cx="1666499" cy="1013700"/>
            </a:xfrm>
            <a:prstGeom prst="rect">
              <a:avLst/>
            </a:prstGeom>
            <a:noFill/>
            <a:ln>
              <a:noFill/>
            </a:ln>
          </p:spPr>
        </p:pic>
        <p:cxnSp>
          <p:nvCxnSpPr>
            <p:cNvPr id="247" name="Shape 247"/>
            <p:cNvCxnSpPr>
              <a:stCxn id="246" idx="3"/>
              <a:endCxn id="245" idx="1"/>
            </p:cNvCxnSpPr>
            <p:nvPr/>
          </p:nvCxnSpPr>
          <p:spPr>
            <a:xfrm>
              <a:off x="3655627" y="2917353"/>
              <a:ext cx="1513500" cy="0"/>
            </a:xfrm>
            <a:prstGeom prst="straightConnector1">
              <a:avLst/>
            </a:prstGeom>
            <a:noFill/>
            <a:ln w="38100" cap="flat" cmpd="sng">
              <a:solidFill>
                <a:srgbClr val="4A7DBA"/>
              </a:solidFill>
              <a:prstDash val="solid"/>
              <a:round/>
              <a:headEnd type="triangle" w="lg" len="lg"/>
              <a:tailEnd type="triangle" w="lg" len="lg"/>
            </a:ln>
          </p:spPr>
        </p:cxnSp>
      </p:grpSp>
      <p:sp>
        <p:nvSpPr>
          <p:cNvPr id="248" name="Shape 248"/>
          <p:cNvSpPr/>
          <p:nvPr/>
        </p:nvSpPr>
        <p:spPr>
          <a:xfrm>
            <a:off x="1012652" y="1782787"/>
            <a:ext cx="607500" cy="537900"/>
          </a:xfrm>
          <a:prstGeom prst="hexagon">
            <a:avLst>
              <a:gd name="adj" fmla="val 25000"/>
              <a:gd name="vf" fmla="val 115470"/>
            </a:avLst>
          </a:prstGeom>
          <a:solidFill>
            <a:srgbClr val="6AA84F"/>
          </a:solidFill>
          <a:ln w="38100" cap="flat" cmpd="sng">
            <a:solidFill>
              <a:schemeClr val="lt1"/>
            </a:solidFill>
            <a:prstDash val="solid"/>
            <a:round/>
            <a:headEnd type="none" w="med" len="med"/>
            <a:tailEnd type="none" w="med" len="med"/>
          </a:ln>
          <a:effectLst>
            <a:outerShdw blurRad="39999" dist="20000" dir="5400000" rotWithShape="0">
              <a:srgbClr val="000000">
                <a:alpha val="37650"/>
              </a:srgbClr>
            </a:outerShdw>
          </a:effectLst>
        </p:spPr>
        <p:txBody>
          <a:bodyPr lIns="91425" tIns="45700" rIns="91425" bIns="45700" anchor="ctr" anchorCtr="0">
            <a:noAutofit/>
          </a:bodyPr>
          <a:lstStyle/>
          <a:p>
            <a:pPr marL="0" marR="0" lvl="0" indent="0" algn="ctr" rtl="0">
              <a:spcBef>
                <a:spcPts val="0"/>
              </a:spcBef>
              <a:buSzPct val="25000"/>
              <a:buNone/>
            </a:pPr>
            <a:r>
              <a:rPr lang="en-US" sz="1800">
                <a:solidFill>
                  <a:schemeClr val="dk1"/>
                </a:solidFill>
                <a:latin typeface="Calibri"/>
                <a:ea typeface="Calibri"/>
                <a:cs typeface="Calibri"/>
                <a:sym typeface="Calibri"/>
              </a:rPr>
              <a:t>1</a:t>
            </a:r>
          </a:p>
        </p:txBody>
      </p:sp>
      <p:sp>
        <p:nvSpPr>
          <p:cNvPr id="249" name="Shape 249"/>
          <p:cNvSpPr/>
          <p:nvPr/>
        </p:nvSpPr>
        <p:spPr>
          <a:xfrm>
            <a:off x="1012652" y="2695503"/>
            <a:ext cx="607500" cy="537900"/>
          </a:xfrm>
          <a:prstGeom prst="hexagon">
            <a:avLst>
              <a:gd name="adj" fmla="val 25000"/>
              <a:gd name="vf" fmla="val 115470"/>
            </a:avLst>
          </a:prstGeom>
          <a:solidFill>
            <a:srgbClr val="6AA84F"/>
          </a:solidFill>
          <a:ln w="38100" cap="flat" cmpd="sng">
            <a:solidFill>
              <a:schemeClr val="lt1"/>
            </a:solidFill>
            <a:prstDash val="solid"/>
            <a:round/>
            <a:headEnd type="none" w="med" len="med"/>
            <a:tailEnd type="none" w="med" len="med"/>
          </a:ln>
          <a:effectLst>
            <a:outerShdw blurRad="39999" dist="20000" dir="5400000" rotWithShape="0">
              <a:srgbClr val="000000">
                <a:alpha val="37650"/>
              </a:srgbClr>
            </a:outerShdw>
          </a:effectLst>
        </p:spPr>
        <p:txBody>
          <a:bodyPr lIns="91425" tIns="45700" rIns="91425" bIns="45700" anchor="ctr" anchorCtr="0">
            <a:noAutofit/>
          </a:bodyPr>
          <a:lstStyle/>
          <a:p>
            <a:pPr marL="0" marR="0" lvl="0" indent="0" algn="ctr" rtl="0">
              <a:spcBef>
                <a:spcPts val="0"/>
              </a:spcBef>
              <a:buSzPct val="25000"/>
              <a:buNone/>
            </a:pPr>
            <a:r>
              <a:rPr lang="en-US" sz="1800">
                <a:solidFill>
                  <a:schemeClr val="dk1"/>
                </a:solidFill>
                <a:latin typeface="Calibri"/>
                <a:ea typeface="Calibri"/>
                <a:cs typeface="Calibri"/>
                <a:sym typeface="Calibri"/>
              </a:rPr>
              <a:t>2</a:t>
            </a:r>
          </a:p>
        </p:txBody>
      </p:sp>
      <p:sp>
        <p:nvSpPr>
          <p:cNvPr id="250" name="Shape 250"/>
          <p:cNvSpPr/>
          <p:nvPr/>
        </p:nvSpPr>
        <p:spPr>
          <a:xfrm>
            <a:off x="1012643" y="3608198"/>
            <a:ext cx="607500" cy="537900"/>
          </a:xfrm>
          <a:prstGeom prst="hexagon">
            <a:avLst>
              <a:gd name="adj" fmla="val 25000"/>
              <a:gd name="vf" fmla="val 115470"/>
            </a:avLst>
          </a:prstGeom>
          <a:solidFill>
            <a:srgbClr val="6AA84F"/>
          </a:solidFill>
          <a:ln w="38100" cap="flat" cmpd="sng">
            <a:solidFill>
              <a:schemeClr val="lt1"/>
            </a:solidFill>
            <a:prstDash val="solid"/>
            <a:round/>
            <a:headEnd type="none" w="med" len="med"/>
            <a:tailEnd type="none" w="med" len="med"/>
          </a:ln>
          <a:effectLst>
            <a:outerShdw blurRad="39999" dist="20000" dir="5400000" rotWithShape="0">
              <a:srgbClr val="000000">
                <a:alpha val="37650"/>
              </a:srgbClr>
            </a:outerShdw>
          </a:effectLst>
        </p:spPr>
        <p:txBody>
          <a:bodyPr lIns="91425" tIns="45700" rIns="91425" bIns="45700" anchor="ctr" anchorCtr="0">
            <a:noAutofit/>
          </a:bodyPr>
          <a:lstStyle/>
          <a:p>
            <a:pPr marL="0" marR="0" lvl="0" indent="0" algn="ctr" rtl="0">
              <a:spcBef>
                <a:spcPts val="0"/>
              </a:spcBef>
              <a:buSzPct val="25000"/>
              <a:buNone/>
            </a:pPr>
            <a:r>
              <a:rPr lang="en-US" sz="1800">
                <a:solidFill>
                  <a:schemeClr val="dk1"/>
                </a:solidFill>
                <a:latin typeface="Calibri"/>
                <a:ea typeface="Calibri"/>
                <a:cs typeface="Calibri"/>
                <a:sym typeface="Calibri"/>
              </a:rPr>
              <a:t>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16"/>
                                        </p:tgtEl>
                                        <p:attrNameLst>
                                          <p:attrName>style.visibility</p:attrName>
                                        </p:attrNameLst>
                                      </p:cBhvr>
                                      <p:to>
                                        <p:strVal val="visible"/>
                                      </p:to>
                                    </p:set>
                                    <p:animEffect transition="in" filter="fade">
                                      <p:cBhvr>
                                        <p:cTn id="7" dur="500"/>
                                        <p:tgtEl>
                                          <p:spTgt spid="216"/>
                                        </p:tgtEl>
                                      </p:cBhvr>
                                    </p:animEffect>
                                  </p:childTnLst>
                                </p:cTn>
                              </p:par>
                              <p:par>
                                <p:cTn id="8" presetID="10" presetClass="entr" presetSubtype="0" fill="hold" nodeType="withEffect">
                                  <p:stCondLst>
                                    <p:cond delay="0"/>
                                  </p:stCondLst>
                                  <p:childTnLst>
                                    <p:set>
                                      <p:cBhvr>
                                        <p:cTn id="9" dur="1" fill="hold">
                                          <p:stCondLst>
                                            <p:cond delay="0"/>
                                          </p:stCondLst>
                                        </p:cTn>
                                        <p:tgtEl>
                                          <p:spTgt spid="241"/>
                                        </p:tgtEl>
                                        <p:attrNameLst>
                                          <p:attrName>style.visibility</p:attrName>
                                        </p:attrNameLst>
                                      </p:cBhvr>
                                      <p:to>
                                        <p:strVal val="visible"/>
                                      </p:to>
                                    </p:set>
                                    <p:animEffect transition="in" filter="fade">
                                      <p:cBhvr>
                                        <p:cTn id="10" dur="1000"/>
                                        <p:tgtEl>
                                          <p:spTgt spid="241"/>
                                        </p:tgtEl>
                                      </p:cBhvr>
                                    </p:animEffect>
                                  </p:childTnLst>
                                </p:cTn>
                              </p:par>
                              <p:par>
                                <p:cTn id="11" presetID="10" presetClass="entr" presetSubtype="0" fill="hold" nodeType="withEffect">
                                  <p:stCondLst>
                                    <p:cond delay="0"/>
                                  </p:stCondLst>
                                  <p:childTnLst>
                                    <p:set>
                                      <p:cBhvr>
                                        <p:cTn id="12" dur="1" fill="hold">
                                          <p:stCondLst>
                                            <p:cond delay="0"/>
                                          </p:stCondLst>
                                        </p:cTn>
                                        <p:tgtEl>
                                          <p:spTgt spid="243"/>
                                        </p:tgtEl>
                                        <p:attrNameLst>
                                          <p:attrName>style.visibility</p:attrName>
                                        </p:attrNameLst>
                                      </p:cBhvr>
                                      <p:to>
                                        <p:strVal val="visible"/>
                                      </p:to>
                                    </p:set>
                                    <p:animEffect transition="in" filter="fade">
                                      <p:cBhvr>
                                        <p:cTn id="13" dur="1000"/>
                                        <p:tgtEl>
                                          <p:spTgt spid="243"/>
                                        </p:tgtEl>
                                      </p:cBhvr>
                                    </p:animEffect>
                                  </p:childTnLst>
                                </p:cTn>
                              </p:par>
                              <p:par>
                                <p:cTn id="14" presetID="10" presetClass="entr" presetSubtype="0" fill="hold" nodeType="withEffect">
                                  <p:stCondLst>
                                    <p:cond delay="0"/>
                                  </p:stCondLst>
                                  <p:childTnLst>
                                    <p:set>
                                      <p:cBhvr>
                                        <p:cTn id="15" dur="1" fill="hold">
                                          <p:stCondLst>
                                            <p:cond delay="0"/>
                                          </p:stCondLst>
                                        </p:cTn>
                                        <p:tgtEl>
                                          <p:spTgt spid="248"/>
                                        </p:tgtEl>
                                        <p:attrNameLst>
                                          <p:attrName>style.visibility</p:attrName>
                                        </p:attrNameLst>
                                      </p:cBhvr>
                                      <p:to>
                                        <p:strVal val="visible"/>
                                      </p:to>
                                    </p:set>
                                    <p:animEffect transition="in" filter="fade">
                                      <p:cBhvr>
                                        <p:cTn id="16" dur="1000"/>
                                        <p:tgtEl>
                                          <p:spTgt spid="248"/>
                                        </p:tgtEl>
                                      </p:cBhvr>
                                    </p:animEffect>
                                  </p:childTnLst>
                                </p:cTn>
                              </p:par>
                              <p:par>
                                <p:cTn id="17" presetID="10" presetClass="entr" presetSubtype="0" fill="hold" nodeType="withEffect">
                                  <p:stCondLst>
                                    <p:cond delay="0"/>
                                  </p:stCondLst>
                                  <p:childTnLst>
                                    <p:set>
                                      <p:cBhvr>
                                        <p:cTn id="18" dur="1" fill="hold">
                                          <p:stCondLst>
                                            <p:cond delay="0"/>
                                          </p:stCondLst>
                                        </p:cTn>
                                        <p:tgtEl>
                                          <p:spTgt spid="249"/>
                                        </p:tgtEl>
                                        <p:attrNameLst>
                                          <p:attrName>style.visibility</p:attrName>
                                        </p:attrNameLst>
                                      </p:cBhvr>
                                      <p:to>
                                        <p:strVal val="visible"/>
                                      </p:to>
                                    </p:set>
                                    <p:animEffect transition="in" filter="fade">
                                      <p:cBhvr>
                                        <p:cTn id="19" dur="1000"/>
                                        <p:tgtEl>
                                          <p:spTgt spid="249"/>
                                        </p:tgtEl>
                                      </p:cBhvr>
                                    </p:animEffect>
                                  </p:childTnLst>
                                </p:cTn>
                              </p:par>
                              <p:par>
                                <p:cTn id="20" presetID="10" presetClass="entr" presetSubtype="0" fill="hold" nodeType="withEffect">
                                  <p:stCondLst>
                                    <p:cond delay="0"/>
                                  </p:stCondLst>
                                  <p:childTnLst>
                                    <p:set>
                                      <p:cBhvr>
                                        <p:cTn id="21" dur="1" fill="hold">
                                          <p:stCondLst>
                                            <p:cond delay="0"/>
                                          </p:stCondLst>
                                        </p:cTn>
                                        <p:tgtEl>
                                          <p:spTgt spid="250"/>
                                        </p:tgtEl>
                                        <p:attrNameLst>
                                          <p:attrName>style.visibility</p:attrName>
                                        </p:attrNameLst>
                                      </p:cBhvr>
                                      <p:to>
                                        <p:strVal val="visible"/>
                                      </p:to>
                                    </p:set>
                                    <p:animEffect transition="in" filter="fade">
                                      <p:cBhvr>
                                        <p:cTn id="22" dur="1000"/>
                                        <p:tgtEl>
                                          <p:spTgt spid="250"/>
                                        </p:tgtEl>
                                      </p:cBhvr>
                                    </p:animEffect>
                                  </p:childTnLst>
                                </p:cTn>
                              </p:par>
                              <p:par>
                                <p:cTn id="23" presetID="10" presetClass="entr" presetSubtype="0" fill="hold" nodeType="withEffect">
                                  <p:stCondLst>
                                    <p:cond delay="0"/>
                                  </p:stCondLst>
                                  <p:childTnLst>
                                    <p:set>
                                      <p:cBhvr>
                                        <p:cTn id="24" dur="1" fill="hold">
                                          <p:stCondLst>
                                            <p:cond delay="0"/>
                                          </p:stCondLst>
                                        </p:cTn>
                                        <p:tgtEl>
                                          <p:spTgt spid="242"/>
                                        </p:tgtEl>
                                        <p:attrNameLst>
                                          <p:attrName>style.visibility</p:attrName>
                                        </p:attrNameLst>
                                      </p:cBhvr>
                                      <p:to>
                                        <p:strVal val="visible"/>
                                      </p:to>
                                    </p:set>
                                    <p:animEffect transition="in" filter="fade">
                                      <p:cBhvr>
                                        <p:cTn id="25" dur="1000"/>
                                        <p:tgtEl>
                                          <p:spTgt spid="2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55"/>
        <p:cNvGrpSpPr/>
        <p:nvPr/>
      </p:nvGrpSpPr>
      <p:grpSpPr>
        <a:xfrm>
          <a:off x="0" y="0"/>
          <a:ext cx="0" cy="0"/>
          <a:chOff x="0" y="0"/>
          <a:chExt cx="0" cy="0"/>
        </a:xfrm>
      </p:grpSpPr>
      <p:pic>
        <p:nvPicPr>
          <p:cNvPr id="256" name="Shape 256"/>
          <p:cNvPicPr preferRelativeResize="0"/>
          <p:nvPr/>
        </p:nvPicPr>
        <p:blipFill rotWithShape="1">
          <a:blip r:embed="rId3">
            <a:alphaModFix/>
          </a:blip>
          <a:srcRect l="1015" t="24433" r="2282" b="7663"/>
          <a:stretch/>
        </p:blipFill>
        <p:spPr>
          <a:xfrm>
            <a:off x="0" y="0"/>
            <a:ext cx="12208767" cy="6858000"/>
          </a:xfrm>
          <a:prstGeom prst="rect">
            <a:avLst/>
          </a:prstGeom>
          <a:noFill/>
          <a:ln>
            <a:noFill/>
          </a:ln>
        </p:spPr>
      </p:pic>
      <p:sp>
        <p:nvSpPr>
          <p:cNvPr id="257" name="Shape 257"/>
          <p:cNvSpPr/>
          <p:nvPr/>
        </p:nvSpPr>
        <p:spPr>
          <a:xfrm>
            <a:off x="47327" y="6536376"/>
            <a:ext cx="6048671" cy="276998"/>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200">
                <a:solidFill>
                  <a:schemeClr val="dk1"/>
                </a:solidFill>
                <a:latin typeface="Calibri"/>
                <a:ea typeface="Calibri"/>
                <a:cs typeface="Calibri"/>
                <a:sym typeface="Calibri"/>
              </a:rPr>
              <a:t>Presentation: Bologna first MaaS pilot with taxi API in Italy  -  </a:t>
            </a:r>
            <a:r>
              <a:rPr lang="en-US" sz="1200" b="1" i="1">
                <a:solidFill>
                  <a:schemeClr val="dk1"/>
                </a:solidFill>
                <a:latin typeface="Calibri"/>
                <a:ea typeface="Calibri"/>
                <a:cs typeface="Calibri"/>
                <a:sym typeface="Calibri"/>
              </a:rPr>
              <a:t>Brussels </a:t>
            </a:r>
            <a:r>
              <a:rPr lang="en-US" sz="1200" i="1">
                <a:solidFill>
                  <a:schemeClr val="dk1"/>
                </a:solidFill>
                <a:latin typeface="Calibri"/>
                <a:ea typeface="Calibri"/>
                <a:cs typeface="Calibri"/>
                <a:sym typeface="Calibri"/>
              </a:rPr>
              <a:t>3 May 2017</a:t>
            </a:r>
          </a:p>
        </p:txBody>
      </p:sp>
      <p:pic>
        <p:nvPicPr>
          <p:cNvPr id="258" name="Shape 258"/>
          <p:cNvPicPr preferRelativeResize="0"/>
          <p:nvPr/>
        </p:nvPicPr>
        <p:blipFill rotWithShape="1">
          <a:blip r:embed="rId4">
            <a:alphaModFix/>
          </a:blip>
          <a:srcRect/>
          <a:stretch/>
        </p:blipFill>
        <p:spPr>
          <a:xfrm>
            <a:off x="9768407" y="1888"/>
            <a:ext cx="2178034" cy="1089017"/>
          </a:xfrm>
          <a:prstGeom prst="rect">
            <a:avLst/>
          </a:prstGeom>
          <a:noFill/>
          <a:ln>
            <a:noFill/>
          </a:ln>
        </p:spPr>
      </p:pic>
      <p:sp>
        <p:nvSpPr>
          <p:cNvPr id="259" name="Shape 259"/>
          <p:cNvSpPr txBox="1"/>
          <p:nvPr/>
        </p:nvSpPr>
        <p:spPr>
          <a:xfrm>
            <a:off x="911424" y="476672"/>
            <a:ext cx="8064896" cy="584774"/>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3200" b="1">
                <a:solidFill>
                  <a:schemeClr val="dk1"/>
                </a:solidFill>
                <a:latin typeface="Calibri"/>
                <a:ea typeface="Calibri"/>
                <a:cs typeface="Calibri"/>
                <a:sym typeface="Calibri"/>
              </a:rPr>
              <a:t>API Technical issues encountered</a:t>
            </a:r>
          </a:p>
        </p:txBody>
      </p:sp>
      <p:sp>
        <p:nvSpPr>
          <p:cNvPr id="260" name="Shape 260"/>
          <p:cNvSpPr/>
          <p:nvPr/>
        </p:nvSpPr>
        <p:spPr>
          <a:xfrm>
            <a:off x="900921" y="1198492"/>
            <a:ext cx="9371541" cy="1200329"/>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800" b="1">
                <a:solidFill>
                  <a:schemeClr val="dk1"/>
                </a:solidFill>
                <a:latin typeface="Calibri"/>
                <a:ea typeface="Calibri"/>
                <a:cs typeface="Calibri"/>
                <a:sym typeface="Calibri"/>
              </a:rPr>
              <a:t>Data Model and Technology</a:t>
            </a:r>
            <a:r>
              <a:rPr lang="en-US" sz="1800">
                <a:solidFill>
                  <a:schemeClr val="dk1"/>
                </a:solidFill>
                <a:latin typeface="Calibri"/>
                <a:ea typeface="Calibri"/>
                <a:cs typeface="Calibri"/>
                <a:sym typeface="Calibri"/>
              </a:rPr>
              <a:t/>
            </a:r>
            <a:br>
              <a:rPr lang="en-US" sz="1800">
                <a:solidFill>
                  <a:schemeClr val="dk1"/>
                </a:solidFill>
                <a:latin typeface="Calibri"/>
                <a:ea typeface="Calibri"/>
                <a:cs typeface="Calibri"/>
                <a:sym typeface="Calibri"/>
              </a:rPr>
            </a:br>
            <a:r>
              <a:rPr lang="en-US" sz="1800">
                <a:solidFill>
                  <a:schemeClr val="dk1"/>
                </a:solidFill>
                <a:latin typeface="Calibri"/>
                <a:ea typeface="Calibri"/>
                <a:cs typeface="Calibri"/>
                <a:sym typeface="Calibri"/>
              </a:rPr>
              <a:t>Define a data model that allows quick exchange information.</a:t>
            </a:r>
          </a:p>
          <a:p>
            <a:pPr marL="0" marR="0" lvl="0" indent="-69850" algn="l" rtl="0">
              <a:spcBef>
                <a:spcPts val="0"/>
              </a:spcBef>
              <a:buSzPct val="61111"/>
              <a:buNone/>
            </a:pPr>
            <a:r>
              <a:rPr lang="en-US" sz="1800">
                <a:solidFill>
                  <a:schemeClr val="dk1"/>
                </a:solidFill>
                <a:latin typeface="Calibri"/>
                <a:ea typeface="Calibri"/>
                <a:cs typeface="Calibri"/>
                <a:sym typeface="Calibri"/>
              </a:rPr>
              <a:t>Use an open technology, widespread, safe and scalable.</a:t>
            </a:r>
          </a:p>
          <a:p>
            <a:pPr marL="0" marR="0" lvl="0" indent="0" algn="l" rtl="0">
              <a:spcBef>
                <a:spcPts val="0"/>
              </a:spcBef>
              <a:buSzPct val="25000"/>
              <a:buNone/>
            </a:pPr>
            <a:r>
              <a:rPr lang="en-US" sz="1800">
                <a:solidFill>
                  <a:schemeClr val="dk1"/>
                </a:solidFill>
                <a:latin typeface="Calibri"/>
                <a:ea typeface="Calibri"/>
                <a:cs typeface="Calibri"/>
                <a:sym typeface="Calibri"/>
              </a:rPr>
              <a:t>(REST interface on an HTTP service with OAuth 2.0 user and server authentication)</a:t>
            </a:r>
          </a:p>
        </p:txBody>
      </p:sp>
      <p:sp>
        <p:nvSpPr>
          <p:cNvPr id="261" name="Shape 261"/>
          <p:cNvSpPr/>
          <p:nvPr/>
        </p:nvSpPr>
        <p:spPr>
          <a:xfrm>
            <a:off x="911424" y="2542961"/>
            <a:ext cx="9360900" cy="17544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800" b="1" dirty="0">
                <a:solidFill>
                  <a:schemeClr val="dk1"/>
                </a:solidFill>
                <a:latin typeface="Calibri"/>
                <a:ea typeface="Calibri"/>
                <a:cs typeface="Calibri"/>
                <a:sym typeface="Calibri"/>
              </a:rPr>
              <a:t>Trusted User Data</a:t>
            </a:r>
          </a:p>
          <a:p>
            <a:pPr marL="342900" marR="0" lvl="0" indent="-342900" algn="l" rtl="0">
              <a:spcBef>
                <a:spcPts val="0"/>
              </a:spcBef>
              <a:buClr>
                <a:schemeClr val="dk1"/>
              </a:buClr>
              <a:buSzPct val="100000"/>
              <a:buFont typeface="Calibri"/>
              <a:buAutoNum type="alphaLcParenR"/>
            </a:pPr>
            <a:r>
              <a:rPr lang="en-US" sz="1800" b="1" dirty="0">
                <a:solidFill>
                  <a:schemeClr val="dk1"/>
                </a:solidFill>
                <a:latin typeface="Calibri"/>
                <a:ea typeface="Calibri"/>
                <a:cs typeface="Calibri"/>
                <a:sym typeface="Calibri"/>
              </a:rPr>
              <a:t>Addresses: </a:t>
            </a:r>
            <a:r>
              <a:rPr lang="en-US" sz="1800" dirty="0">
                <a:solidFill>
                  <a:schemeClr val="dk1"/>
                </a:solidFill>
                <a:latin typeface="Calibri"/>
                <a:ea typeface="Calibri"/>
                <a:cs typeface="Calibri"/>
                <a:sym typeface="Calibri"/>
              </a:rPr>
              <a:t>Derive the positions from declaration of user or from GPS device just switched on? Is the cartography used </a:t>
            </a:r>
            <a:r>
              <a:rPr lang="en-US" sz="1800" dirty="0" smtClean="0">
                <a:solidFill>
                  <a:schemeClr val="dk1"/>
                </a:solidFill>
                <a:latin typeface="Calibri"/>
                <a:ea typeface="Calibri"/>
                <a:cs typeface="Calibri"/>
                <a:sym typeface="Calibri"/>
              </a:rPr>
              <a:t>the same that </a:t>
            </a:r>
            <a:r>
              <a:rPr lang="en-US" sz="1800" dirty="0" err="1" smtClean="0">
                <a:solidFill>
                  <a:schemeClr val="dk1"/>
                </a:solidFill>
                <a:latin typeface="Calibri"/>
                <a:ea typeface="Calibri"/>
                <a:cs typeface="Calibri"/>
                <a:sym typeface="Calibri"/>
              </a:rPr>
              <a:t>appTaxi</a:t>
            </a:r>
            <a:r>
              <a:rPr lang="en-US" sz="1800" dirty="0" smtClean="0">
                <a:solidFill>
                  <a:schemeClr val="dk1"/>
                </a:solidFill>
                <a:latin typeface="Calibri"/>
                <a:ea typeface="Calibri"/>
                <a:cs typeface="Calibri"/>
                <a:sym typeface="Calibri"/>
              </a:rPr>
              <a:t> uses or are there different?</a:t>
            </a:r>
            <a:endParaRPr lang="en-US" sz="1800" dirty="0">
              <a:solidFill>
                <a:schemeClr val="dk1"/>
              </a:solidFill>
              <a:latin typeface="Calibri"/>
              <a:ea typeface="Calibri"/>
              <a:cs typeface="Calibri"/>
              <a:sym typeface="Calibri"/>
            </a:endParaRPr>
          </a:p>
          <a:p>
            <a:pPr marL="342900" lvl="0" indent="-342900">
              <a:buClr>
                <a:schemeClr val="dk1"/>
              </a:buClr>
              <a:buSzPct val="100000"/>
              <a:buFont typeface="Calibri"/>
              <a:buAutoNum type="alphaLcParenR"/>
            </a:pPr>
            <a:r>
              <a:rPr lang="en-US" sz="1800" b="1" dirty="0">
                <a:solidFill>
                  <a:schemeClr val="dk1"/>
                </a:solidFill>
                <a:latin typeface="Calibri"/>
                <a:ea typeface="Calibri"/>
                <a:cs typeface="Calibri"/>
                <a:sym typeface="Calibri"/>
              </a:rPr>
              <a:t>Phone: </a:t>
            </a:r>
            <a:r>
              <a:rPr lang="en-US" sz="1800" dirty="0">
                <a:solidFill>
                  <a:schemeClr val="dk1"/>
                </a:solidFill>
                <a:latin typeface="Calibri"/>
                <a:ea typeface="Calibri"/>
                <a:cs typeface="Calibri"/>
                <a:sym typeface="Calibri"/>
              </a:rPr>
              <a:t>Is </a:t>
            </a:r>
            <a:r>
              <a:rPr lang="en-US" sz="1800" dirty="0" smtClean="0">
                <a:solidFill>
                  <a:schemeClr val="dk1"/>
                </a:solidFill>
                <a:latin typeface="Calibri"/>
                <a:ea typeface="Calibri"/>
                <a:cs typeface="Calibri"/>
                <a:sym typeface="Calibri"/>
              </a:rPr>
              <a:t>the user cell </a:t>
            </a:r>
            <a:r>
              <a:rPr lang="en-US" sz="1800" dirty="0">
                <a:solidFill>
                  <a:schemeClr val="dk1"/>
                </a:solidFill>
                <a:latin typeface="Calibri"/>
                <a:ea typeface="Calibri"/>
                <a:cs typeface="Calibri"/>
                <a:sym typeface="Calibri"/>
              </a:rPr>
              <a:t>phone number from the third-part </a:t>
            </a:r>
            <a:r>
              <a:rPr lang="en-US" sz="1800" dirty="0" smtClean="0">
                <a:solidFill>
                  <a:schemeClr val="dk1"/>
                </a:solidFill>
                <a:latin typeface="Calibri"/>
                <a:ea typeface="Calibri"/>
                <a:cs typeface="Calibri"/>
                <a:sym typeface="Calibri"/>
              </a:rPr>
              <a:t>application certified</a:t>
            </a:r>
            <a:r>
              <a:rPr lang="en-US" sz="1800" dirty="0" smtClean="0">
                <a:solidFill>
                  <a:schemeClr val="dk1"/>
                </a:solidFill>
                <a:latin typeface="Calibri"/>
                <a:ea typeface="Calibri"/>
                <a:cs typeface="Calibri"/>
                <a:sym typeface="Calibri"/>
              </a:rPr>
              <a:t>?</a:t>
            </a:r>
            <a:r>
              <a:rPr lang="en-US" sz="1800" dirty="0">
                <a:solidFill>
                  <a:schemeClr val="dk1"/>
                </a:solidFill>
                <a:latin typeface="Calibri"/>
                <a:ea typeface="Calibri"/>
                <a:cs typeface="Calibri"/>
                <a:sym typeface="Calibri"/>
              </a:rPr>
              <a:t/>
            </a:r>
            <a:br>
              <a:rPr lang="en-US" sz="1800" dirty="0">
                <a:solidFill>
                  <a:schemeClr val="dk1"/>
                </a:solidFill>
                <a:latin typeface="Calibri"/>
                <a:ea typeface="Calibri"/>
                <a:cs typeface="Calibri"/>
                <a:sym typeface="Calibri"/>
              </a:rPr>
            </a:br>
            <a:r>
              <a:rPr lang="en-US" sz="1800" dirty="0">
                <a:solidFill>
                  <a:schemeClr val="dk1"/>
                </a:solidFill>
                <a:latin typeface="Calibri"/>
                <a:ea typeface="Calibri"/>
                <a:cs typeface="Calibri"/>
                <a:sym typeface="Calibri"/>
              </a:rPr>
              <a:t>The user mobile number is essential for a taxi ride.</a:t>
            </a:r>
          </a:p>
        </p:txBody>
      </p:sp>
      <p:sp>
        <p:nvSpPr>
          <p:cNvPr id="262" name="Shape 262"/>
          <p:cNvSpPr/>
          <p:nvPr/>
        </p:nvSpPr>
        <p:spPr>
          <a:xfrm>
            <a:off x="911425" y="4077275"/>
            <a:ext cx="10040400" cy="9234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800" b="1" dirty="0">
                <a:solidFill>
                  <a:schemeClr val="dk1"/>
                </a:solidFill>
                <a:latin typeface="Calibri"/>
                <a:ea typeface="Calibri"/>
                <a:cs typeface="Calibri"/>
                <a:sym typeface="Calibri"/>
              </a:rPr>
              <a:t>Privacy &amp; Brand</a:t>
            </a:r>
          </a:p>
          <a:p>
            <a:pPr marL="0" marR="0" lvl="0" indent="0" algn="l" rtl="0">
              <a:spcBef>
                <a:spcPts val="0"/>
              </a:spcBef>
              <a:buSzPct val="25000"/>
              <a:buNone/>
            </a:pPr>
            <a:r>
              <a:rPr lang="en-US" sz="1800" dirty="0">
                <a:solidFill>
                  <a:schemeClr val="dk1"/>
                </a:solidFill>
                <a:latin typeface="Calibri"/>
                <a:ea typeface="Calibri"/>
                <a:cs typeface="Calibri"/>
                <a:sym typeface="Calibri"/>
              </a:rPr>
              <a:t>Do users know that their data is provided to us, and to our taxi drivers, to carry out the service?</a:t>
            </a:r>
          </a:p>
          <a:p>
            <a:pPr marL="0" marR="0" lvl="0" indent="0" algn="l" rtl="0">
              <a:spcBef>
                <a:spcPts val="0"/>
              </a:spcBef>
              <a:buSzPct val="25000"/>
              <a:buNone/>
            </a:pPr>
            <a:r>
              <a:rPr lang="en-US" sz="1800" dirty="0">
                <a:solidFill>
                  <a:schemeClr val="dk1"/>
                </a:solidFill>
                <a:latin typeface="Calibri"/>
                <a:ea typeface="Calibri"/>
                <a:cs typeface="Calibri"/>
                <a:sym typeface="Calibri"/>
              </a:rPr>
              <a:t>Do users know that the service will be provided by us with our quality and through our investments?</a:t>
            </a:r>
          </a:p>
        </p:txBody>
      </p:sp>
      <p:sp>
        <p:nvSpPr>
          <p:cNvPr id="263" name="Shape 263"/>
          <p:cNvSpPr/>
          <p:nvPr/>
        </p:nvSpPr>
        <p:spPr>
          <a:xfrm>
            <a:off x="231977" y="1318537"/>
            <a:ext cx="607438" cy="537893"/>
          </a:xfrm>
          <a:prstGeom prst="hexagon">
            <a:avLst>
              <a:gd name="adj" fmla="val 25000"/>
              <a:gd name="vf" fmla="val 115470"/>
            </a:avLst>
          </a:prstGeom>
          <a:solidFill>
            <a:srgbClr val="FBC71B"/>
          </a:solidFill>
          <a:ln w="38100" cap="flat" cmpd="sng">
            <a:solidFill>
              <a:schemeClr val="lt1"/>
            </a:solidFill>
            <a:prstDash val="solid"/>
            <a:round/>
            <a:headEnd type="none" w="med" len="med"/>
            <a:tailEnd type="none" w="med" len="med"/>
          </a:ln>
          <a:effectLst>
            <a:outerShdw blurRad="39999" dist="20000" dir="5400000" rotWithShape="0">
              <a:srgbClr val="000000">
                <a:alpha val="37647"/>
              </a:srgbClr>
            </a:outerShdw>
          </a:effectLst>
        </p:spPr>
        <p:txBody>
          <a:bodyPr lIns="91425" tIns="45700" rIns="91425" bIns="45700" anchor="ctr" anchorCtr="0">
            <a:noAutofit/>
          </a:bodyPr>
          <a:lstStyle/>
          <a:p>
            <a:pPr marL="0" marR="0" lvl="0" indent="0" algn="ctr" rtl="0">
              <a:spcBef>
                <a:spcPts val="0"/>
              </a:spcBef>
              <a:buSzPct val="25000"/>
              <a:buNone/>
            </a:pPr>
            <a:r>
              <a:rPr lang="en-US" sz="1800">
                <a:solidFill>
                  <a:schemeClr val="dk1"/>
                </a:solidFill>
                <a:latin typeface="Calibri"/>
                <a:ea typeface="Calibri"/>
                <a:cs typeface="Calibri"/>
                <a:sym typeface="Calibri"/>
              </a:rPr>
              <a:t>1</a:t>
            </a:r>
          </a:p>
        </p:txBody>
      </p:sp>
      <p:sp>
        <p:nvSpPr>
          <p:cNvPr id="264" name="Shape 264"/>
          <p:cNvSpPr/>
          <p:nvPr/>
        </p:nvSpPr>
        <p:spPr>
          <a:xfrm>
            <a:off x="231977" y="2641103"/>
            <a:ext cx="607500" cy="537900"/>
          </a:xfrm>
          <a:prstGeom prst="hexagon">
            <a:avLst>
              <a:gd name="adj" fmla="val 25000"/>
              <a:gd name="vf" fmla="val 115470"/>
            </a:avLst>
          </a:prstGeom>
          <a:solidFill>
            <a:srgbClr val="FBC71B"/>
          </a:solidFill>
          <a:ln w="38100" cap="flat" cmpd="sng">
            <a:solidFill>
              <a:schemeClr val="lt1"/>
            </a:solidFill>
            <a:prstDash val="solid"/>
            <a:round/>
            <a:headEnd type="none" w="med" len="med"/>
            <a:tailEnd type="none" w="med" len="med"/>
          </a:ln>
          <a:effectLst>
            <a:outerShdw blurRad="39999" dist="20000" dir="5400000" rotWithShape="0">
              <a:srgbClr val="000000">
                <a:alpha val="37647"/>
              </a:srgbClr>
            </a:outerShdw>
          </a:effectLst>
        </p:spPr>
        <p:txBody>
          <a:bodyPr lIns="91425" tIns="45700" rIns="91425" bIns="45700" anchor="ctr" anchorCtr="0">
            <a:noAutofit/>
          </a:bodyPr>
          <a:lstStyle/>
          <a:p>
            <a:pPr marL="0" marR="0" lvl="0" indent="0" algn="ctr" rtl="0">
              <a:spcBef>
                <a:spcPts val="0"/>
              </a:spcBef>
              <a:buSzPct val="25000"/>
              <a:buNone/>
            </a:pPr>
            <a:r>
              <a:rPr lang="en-US" sz="1800">
                <a:solidFill>
                  <a:schemeClr val="dk1"/>
                </a:solidFill>
                <a:latin typeface="Calibri"/>
                <a:ea typeface="Calibri"/>
                <a:cs typeface="Calibri"/>
                <a:sym typeface="Calibri"/>
              </a:rPr>
              <a:t>2</a:t>
            </a:r>
          </a:p>
        </p:txBody>
      </p:sp>
      <p:sp>
        <p:nvSpPr>
          <p:cNvPr id="265" name="Shape 265"/>
          <p:cNvSpPr/>
          <p:nvPr/>
        </p:nvSpPr>
        <p:spPr>
          <a:xfrm>
            <a:off x="225693" y="4174673"/>
            <a:ext cx="607500" cy="537900"/>
          </a:xfrm>
          <a:prstGeom prst="hexagon">
            <a:avLst>
              <a:gd name="adj" fmla="val 25000"/>
              <a:gd name="vf" fmla="val 115470"/>
            </a:avLst>
          </a:prstGeom>
          <a:solidFill>
            <a:srgbClr val="FBC71B"/>
          </a:solidFill>
          <a:ln w="38100" cap="flat" cmpd="sng">
            <a:solidFill>
              <a:schemeClr val="lt1"/>
            </a:solidFill>
            <a:prstDash val="solid"/>
            <a:round/>
            <a:headEnd type="none" w="med" len="med"/>
            <a:tailEnd type="none" w="med" len="med"/>
          </a:ln>
          <a:effectLst>
            <a:outerShdw blurRad="39999" dist="20000" dir="5400000" rotWithShape="0">
              <a:srgbClr val="000000">
                <a:alpha val="37647"/>
              </a:srgbClr>
            </a:outerShdw>
          </a:effectLst>
        </p:spPr>
        <p:txBody>
          <a:bodyPr lIns="91425" tIns="45700" rIns="91425" bIns="45700" anchor="ctr" anchorCtr="0">
            <a:noAutofit/>
          </a:bodyPr>
          <a:lstStyle/>
          <a:p>
            <a:pPr marL="0" marR="0" lvl="0" indent="0" algn="ctr" rtl="0">
              <a:spcBef>
                <a:spcPts val="0"/>
              </a:spcBef>
              <a:buSzPct val="25000"/>
              <a:buNone/>
            </a:pPr>
            <a:r>
              <a:rPr lang="en-US" sz="1800">
                <a:solidFill>
                  <a:schemeClr val="dk1"/>
                </a:solidFill>
                <a:latin typeface="Calibri"/>
                <a:ea typeface="Calibri"/>
                <a:cs typeface="Calibri"/>
                <a:sym typeface="Calibri"/>
              </a:rPr>
              <a:t>3</a:t>
            </a:r>
          </a:p>
        </p:txBody>
      </p:sp>
      <p:sp>
        <p:nvSpPr>
          <p:cNvPr id="266" name="Shape 266"/>
          <p:cNvSpPr/>
          <p:nvPr/>
        </p:nvSpPr>
        <p:spPr>
          <a:xfrm>
            <a:off x="911424" y="5158178"/>
            <a:ext cx="9360900" cy="9234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800" b="1" dirty="0">
                <a:solidFill>
                  <a:schemeClr val="dk1"/>
                </a:solidFill>
                <a:latin typeface="Calibri"/>
                <a:ea typeface="Calibri"/>
                <a:cs typeface="Calibri"/>
                <a:sym typeface="Calibri"/>
              </a:rPr>
              <a:t>Different Requirement</a:t>
            </a:r>
            <a:br>
              <a:rPr lang="en-US" sz="1800" b="1" dirty="0">
                <a:solidFill>
                  <a:schemeClr val="dk1"/>
                </a:solidFill>
                <a:latin typeface="Calibri"/>
                <a:ea typeface="Calibri"/>
                <a:cs typeface="Calibri"/>
                <a:sym typeface="Calibri"/>
              </a:rPr>
            </a:br>
            <a:r>
              <a:rPr lang="en-US" sz="1800" dirty="0">
                <a:solidFill>
                  <a:schemeClr val="dk1"/>
                </a:solidFill>
                <a:latin typeface="Calibri"/>
                <a:ea typeface="Calibri"/>
                <a:cs typeface="Calibri"/>
                <a:sym typeface="Calibri"/>
              </a:rPr>
              <a:t>The first version of the API that we released, complicates the user experience of the partner application. Simplification is requested.</a:t>
            </a:r>
          </a:p>
        </p:txBody>
      </p:sp>
      <p:sp>
        <p:nvSpPr>
          <p:cNvPr id="267" name="Shape 267"/>
          <p:cNvSpPr/>
          <p:nvPr/>
        </p:nvSpPr>
        <p:spPr>
          <a:xfrm>
            <a:off x="225693" y="5258985"/>
            <a:ext cx="607500" cy="537900"/>
          </a:xfrm>
          <a:prstGeom prst="hexagon">
            <a:avLst>
              <a:gd name="adj" fmla="val 25000"/>
              <a:gd name="vf" fmla="val 115470"/>
            </a:avLst>
          </a:prstGeom>
          <a:solidFill>
            <a:srgbClr val="FBC71B"/>
          </a:solidFill>
          <a:ln w="38100" cap="flat" cmpd="sng">
            <a:solidFill>
              <a:schemeClr val="lt1"/>
            </a:solidFill>
            <a:prstDash val="solid"/>
            <a:round/>
            <a:headEnd type="none" w="med" len="med"/>
            <a:tailEnd type="none" w="med" len="med"/>
          </a:ln>
          <a:effectLst>
            <a:outerShdw blurRad="39999" dist="20000" dir="5400000" rotWithShape="0">
              <a:srgbClr val="000000">
                <a:alpha val="37650"/>
              </a:srgbClr>
            </a:outerShdw>
          </a:effectLst>
        </p:spPr>
        <p:txBody>
          <a:bodyPr lIns="91425" tIns="45700" rIns="91425" bIns="45700" anchor="ctr" anchorCtr="0">
            <a:noAutofit/>
          </a:bodyPr>
          <a:lstStyle/>
          <a:p>
            <a:pPr marL="0" marR="0" lvl="0" indent="0" algn="ctr" rtl="0">
              <a:spcBef>
                <a:spcPts val="0"/>
              </a:spcBef>
              <a:buSzPct val="25000"/>
              <a:buNone/>
            </a:pPr>
            <a:r>
              <a:rPr lang="en-US" sz="1800">
                <a:solidFill>
                  <a:schemeClr val="dk1"/>
                </a:solidFill>
                <a:latin typeface="Calibri"/>
                <a:ea typeface="Calibri"/>
                <a:cs typeface="Calibri"/>
                <a:sym typeface="Calibri"/>
              </a:rPr>
              <a:t>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63"/>
                                        </p:tgtEl>
                                        <p:attrNameLst>
                                          <p:attrName>style.visibility</p:attrName>
                                        </p:attrNameLst>
                                      </p:cBhvr>
                                      <p:to>
                                        <p:strVal val="visible"/>
                                      </p:to>
                                    </p:set>
                                    <p:animEffect transition="in" filter="fade">
                                      <p:cBhvr>
                                        <p:cTn id="7" dur="1000"/>
                                        <p:tgtEl>
                                          <p:spTgt spid="263"/>
                                        </p:tgtEl>
                                      </p:cBhvr>
                                    </p:animEffect>
                                  </p:childTnLst>
                                </p:cTn>
                              </p:par>
                              <p:par>
                                <p:cTn id="8" presetID="10" presetClass="entr" presetSubtype="0" fill="hold" nodeType="withEffect">
                                  <p:stCondLst>
                                    <p:cond delay="0"/>
                                  </p:stCondLst>
                                  <p:childTnLst>
                                    <p:set>
                                      <p:cBhvr>
                                        <p:cTn id="9" dur="1" fill="hold">
                                          <p:stCondLst>
                                            <p:cond delay="0"/>
                                          </p:stCondLst>
                                        </p:cTn>
                                        <p:tgtEl>
                                          <p:spTgt spid="260"/>
                                        </p:tgtEl>
                                        <p:attrNameLst>
                                          <p:attrName>style.visibility</p:attrName>
                                        </p:attrNameLst>
                                      </p:cBhvr>
                                      <p:to>
                                        <p:strVal val="visible"/>
                                      </p:to>
                                    </p:set>
                                    <p:animEffect transition="in" filter="fade">
                                      <p:cBhvr>
                                        <p:cTn id="10" dur="1000"/>
                                        <p:tgtEl>
                                          <p:spTgt spid="260"/>
                                        </p:tgtEl>
                                      </p:cBhvr>
                                    </p:animEffect>
                                  </p:childTnLst>
                                </p:cTn>
                              </p:par>
                            </p:childTnLst>
                          </p:cTn>
                        </p:par>
                        <p:par>
                          <p:cTn id="11" fill="hold">
                            <p:stCondLst>
                              <p:cond delay="1000"/>
                            </p:stCondLst>
                            <p:childTnLst>
                              <p:par>
                                <p:cTn id="12" presetID="10" presetClass="entr" presetSubtype="0" fill="hold" nodeType="afterEffect">
                                  <p:stCondLst>
                                    <p:cond delay="0"/>
                                  </p:stCondLst>
                                  <p:childTnLst>
                                    <p:set>
                                      <p:cBhvr>
                                        <p:cTn id="13" dur="1" fill="hold">
                                          <p:stCondLst>
                                            <p:cond delay="0"/>
                                          </p:stCondLst>
                                        </p:cTn>
                                        <p:tgtEl>
                                          <p:spTgt spid="264"/>
                                        </p:tgtEl>
                                        <p:attrNameLst>
                                          <p:attrName>style.visibility</p:attrName>
                                        </p:attrNameLst>
                                      </p:cBhvr>
                                      <p:to>
                                        <p:strVal val="visible"/>
                                      </p:to>
                                    </p:set>
                                    <p:animEffect transition="in" filter="fade">
                                      <p:cBhvr>
                                        <p:cTn id="14" dur="1000"/>
                                        <p:tgtEl>
                                          <p:spTgt spid="264"/>
                                        </p:tgtEl>
                                      </p:cBhvr>
                                    </p:animEffect>
                                  </p:childTnLst>
                                </p:cTn>
                              </p:par>
                              <p:par>
                                <p:cTn id="15" presetID="10" presetClass="entr" presetSubtype="0" fill="hold" nodeType="withEffect">
                                  <p:stCondLst>
                                    <p:cond delay="0"/>
                                  </p:stCondLst>
                                  <p:childTnLst>
                                    <p:set>
                                      <p:cBhvr>
                                        <p:cTn id="16" dur="1" fill="hold">
                                          <p:stCondLst>
                                            <p:cond delay="0"/>
                                          </p:stCondLst>
                                        </p:cTn>
                                        <p:tgtEl>
                                          <p:spTgt spid="261"/>
                                        </p:tgtEl>
                                        <p:attrNameLst>
                                          <p:attrName>style.visibility</p:attrName>
                                        </p:attrNameLst>
                                      </p:cBhvr>
                                      <p:to>
                                        <p:strVal val="visible"/>
                                      </p:to>
                                    </p:set>
                                    <p:animEffect transition="in" filter="fade">
                                      <p:cBhvr>
                                        <p:cTn id="17" dur="1000"/>
                                        <p:tgtEl>
                                          <p:spTgt spid="261"/>
                                        </p:tgtEl>
                                      </p:cBhvr>
                                    </p:animEffect>
                                  </p:childTnLst>
                                </p:cTn>
                              </p:par>
                            </p:childTnLst>
                          </p:cTn>
                        </p:par>
                        <p:par>
                          <p:cTn id="18" fill="hold">
                            <p:stCondLst>
                              <p:cond delay="2000"/>
                            </p:stCondLst>
                            <p:childTnLst>
                              <p:par>
                                <p:cTn id="19" presetID="10" presetClass="entr" presetSubtype="0" fill="hold" nodeType="afterEffect">
                                  <p:stCondLst>
                                    <p:cond delay="0"/>
                                  </p:stCondLst>
                                  <p:childTnLst>
                                    <p:set>
                                      <p:cBhvr>
                                        <p:cTn id="20" dur="1" fill="hold">
                                          <p:stCondLst>
                                            <p:cond delay="0"/>
                                          </p:stCondLst>
                                        </p:cTn>
                                        <p:tgtEl>
                                          <p:spTgt spid="265"/>
                                        </p:tgtEl>
                                        <p:attrNameLst>
                                          <p:attrName>style.visibility</p:attrName>
                                        </p:attrNameLst>
                                      </p:cBhvr>
                                      <p:to>
                                        <p:strVal val="visible"/>
                                      </p:to>
                                    </p:set>
                                    <p:animEffect transition="in" filter="fade">
                                      <p:cBhvr>
                                        <p:cTn id="21" dur="1000"/>
                                        <p:tgtEl>
                                          <p:spTgt spid="265"/>
                                        </p:tgtEl>
                                      </p:cBhvr>
                                    </p:animEffect>
                                  </p:childTnLst>
                                </p:cTn>
                              </p:par>
                              <p:par>
                                <p:cTn id="22" presetID="10" presetClass="entr" presetSubtype="0" fill="hold" nodeType="withEffect">
                                  <p:stCondLst>
                                    <p:cond delay="0"/>
                                  </p:stCondLst>
                                  <p:childTnLst>
                                    <p:set>
                                      <p:cBhvr>
                                        <p:cTn id="23" dur="1" fill="hold">
                                          <p:stCondLst>
                                            <p:cond delay="0"/>
                                          </p:stCondLst>
                                        </p:cTn>
                                        <p:tgtEl>
                                          <p:spTgt spid="262"/>
                                        </p:tgtEl>
                                        <p:attrNameLst>
                                          <p:attrName>style.visibility</p:attrName>
                                        </p:attrNameLst>
                                      </p:cBhvr>
                                      <p:to>
                                        <p:strVal val="visible"/>
                                      </p:to>
                                    </p:set>
                                    <p:animEffect transition="in" filter="fade">
                                      <p:cBhvr>
                                        <p:cTn id="24" dur="1000"/>
                                        <p:tgtEl>
                                          <p:spTgt spid="262"/>
                                        </p:tgtEl>
                                      </p:cBhvr>
                                    </p:animEffect>
                                  </p:childTnLst>
                                </p:cTn>
                              </p:par>
                            </p:childTnLst>
                          </p:cTn>
                        </p:par>
                        <p:par>
                          <p:cTn id="25" fill="hold">
                            <p:stCondLst>
                              <p:cond delay="3000"/>
                            </p:stCondLst>
                            <p:childTnLst>
                              <p:par>
                                <p:cTn id="26" presetID="10" presetClass="entr" presetSubtype="0" fill="hold" nodeType="afterEffect">
                                  <p:stCondLst>
                                    <p:cond delay="0"/>
                                  </p:stCondLst>
                                  <p:childTnLst>
                                    <p:set>
                                      <p:cBhvr>
                                        <p:cTn id="27" dur="1" fill="hold">
                                          <p:stCondLst>
                                            <p:cond delay="0"/>
                                          </p:stCondLst>
                                        </p:cTn>
                                        <p:tgtEl>
                                          <p:spTgt spid="267"/>
                                        </p:tgtEl>
                                        <p:attrNameLst>
                                          <p:attrName>style.visibility</p:attrName>
                                        </p:attrNameLst>
                                      </p:cBhvr>
                                      <p:to>
                                        <p:strVal val="visible"/>
                                      </p:to>
                                    </p:set>
                                    <p:animEffect transition="in" filter="fade">
                                      <p:cBhvr>
                                        <p:cTn id="28" dur="1000"/>
                                        <p:tgtEl>
                                          <p:spTgt spid="267"/>
                                        </p:tgtEl>
                                      </p:cBhvr>
                                    </p:animEffect>
                                  </p:childTnLst>
                                </p:cTn>
                              </p:par>
                              <p:par>
                                <p:cTn id="29" presetID="10" presetClass="entr" presetSubtype="0" fill="hold" nodeType="withEffect">
                                  <p:stCondLst>
                                    <p:cond delay="0"/>
                                  </p:stCondLst>
                                  <p:childTnLst>
                                    <p:set>
                                      <p:cBhvr>
                                        <p:cTn id="30" dur="1" fill="hold">
                                          <p:stCondLst>
                                            <p:cond delay="0"/>
                                          </p:stCondLst>
                                        </p:cTn>
                                        <p:tgtEl>
                                          <p:spTgt spid="266"/>
                                        </p:tgtEl>
                                        <p:attrNameLst>
                                          <p:attrName>style.visibility</p:attrName>
                                        </p:attrNameLst>
                                      </p:cBhvr>
                                      <p:to>
                                        <p:strVal val="visible"/>
                                      </p:to>
                                    </p:set>
                                    <p:animEffect transition="in" filter="fade">
                                      <p:cBhvr>
                                        <p:cTn id="31" dur="1000"/>
                                        <p:tgtEl>
                                          <p:spTgt spid="2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72"/>
        <p:cNvGrpSpPr/>
        <p:nvPr/>
      </p:nvGrpSpPr>
      <p:grpSpPr>
        <a:xfrm>
          <a:off x="0" y="0"/>
          <a:ext cx="0" cy="0"/>
          <a:chOff x="0" y="0"/>
          <a:chExt cx="0" cy="0"/>
        </a:xfrm>
      </p:grpSpPr>
      <p:pic>
        <p:nvPicPr>
          <p:cNvPr id="273" name="Shape 273"/>
          <p:cNvPicPr preferRelativeResize="0"/>
          <p:nvPr/>
        </p:nvPicPr>
        <p:blipFill rotWithShape="1">
          <a:blip r:embed="rId3">
            <a:alphaModFix/>
          </a:blip>
          <a:srcRect l="1015" t="24433" r="2282" b="7663"/>
          <a:stretch/>
        </p:blipFill>
        <p:spPr>
          <a:xfrm>
            <a:off x="0" y="0"/>
            <a:ext cx="12208767" cy="6858000"/>
          </a:xfrm>
          <a:prstGeom prst="rect">
            <a:avLst/>
          </a:prstGeom>
          <a:noFill/>
          <a:ln>
            <a:noFill/>
          </a:ln>
        </p:spPr>
      </p:pic>
      <p:sp>
        <p:nvSpPr>
          <p:cNvPr id="274" name="Shape 274"/>
          <p:cNvSpPr/>
          <p:nvPr/>
        </p:nvSpPr>
        <p:spPr>
          <a:xfrm>
            <a:off x="47327" y="6536376"/>
            <a:ext cx="6048671" cy="276998"/>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200">
                <a:solidFill>
                  <a:schemeClr val="dk1"/>
                </a:solidFill>
                <a:latin typeface="Calibri"/>
                <a:ea typeface="Calibri"/>
                <a:cs typeface="Calibri"/>
                <a:sym typeface="Calibri"/>
              </a:rPr>
              <a:t>Presentation: Bologna first MaaS pilot with taxi API in Italy  -  </a:t>
            </a:r>
            <a:r>
              <a:rPr lang="en-US" sz="1200" b="1" i="1">
                <a:solidFill>
                  <a:schemeClr val="dk1"/>
                </a:solidFill>
                <a:latin typeface="Calibri"/>
                <a:ea typeface="Calibri"/>
                <a:cs typeface="Calibri"/>
                <a:sym typeface="Calibri"/>
              </a:rPr>
              <a:t>Brussels </a:t>
            </a:r>
            <a:r>
              <a:rPr lang="en-US" sz="1200" i="1">
                <a:solidFill>
                  <a:schemeClr val="dk1"/>
                </a:solidFill>
                <a:latin typeface="Calibri"/>
                <a:ea typeface="Calibri"/>
                <a:cs typeface="Calibri"/>
                <a:sym typeface="Calibri"/>
              </a:rPr>
              <a:t>3 May 2017</a:t>
            </a:r>
          </a:p>
        </p:txBody>
      </p:sp>
      <p:pic>
        <p:nvPicPr>
          <p:cNvPr id="275" name="Shape 275"/>
          <p:cNvPicPr preferRelativeResize="0"/>
          <p:nvPr/>
        </p:nvPicPr>
        <p:blipFill rotWithShape="1">
          <a:blip r:embed="rId4">
            <a:alphaModFix/>
          </a:blip>
          <a:srcRect/>
          <a:stretch/>
        </p:blipFill>
        <p:spPr>
          <a:xfrm>
            <a:off x="9768407" y="1888"/>
            <a:ext cx="2178034" cy="1089017"/>
          </a:xfrm>
          <a:prstGeom prst="rect">
            <a:avLst/>
          </a:prstGeom>
          <a:noFill/>
          <a:ln>
            <a:noFill/>
          </a:ln>
        </p:spPr>
      </p:pic>
      <p:sp>
        <p:nvSpPr>
          <p:cNvPr id="276" name="Shape 276"/>
          <p:cNvSpPr txBox="1"/>
          <p:nvPr/>
        </p:nvSpPr>
        <p:spPr>
          <a:xfrm>
            <a:off x="911424" y="476672"/>
            <a:ext cx="8064896" cy="584774"/>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3200" b="1" i="1">
                <a:solidFill>
                  <a:schemeClr val="dk1"/>
                </a:solidFill>
                <a:latin typeface="Calibri"/>
                <a:ea typeface="Calibri"/>
                <a:cs typeface="Calibri"/>
                <a:sym typeface="Calibri"/>
              </a:rPr>
              <a:t>Conclusion</a:t>
            </a:r>
          </a:p>
        </p:txBody>
      </p:sp>
      <p:sp>
        <p:nvSpPr>
          <p:cNvPr id="277" name="Shape 277"/>
          <p:cNvSpPr/>
          <p:nvPr/>
        </p:nvSpPr>
        <p:spPr>
          <a:xfrm>
            <a:off x="900921" y="1700808"/>
            <a:ext cx="8651462" cy="2585322"/>
          </a:xfrm>
          <a:prstGeom prst="rect">
            <a:avLst/>
          </a:prstGeom>
          <a:noFill/>
          <a:ln>
            <a:noFill/>
          </a:ln>
        </p:spPr>
        <p:txBody>
          <a:bodyPr lIns="91425" tIns="45700" rIns="91425" bIns="45700" anchor="t" anchorCtr="0">
            <a:noAutofit/>
          </a:bodyPr>
          <a:lstStyle/>
          <a:p>
            <a:pPr marL="0" marR="0" lvl="0" indent="-69850" algn="l" rtl="0">
              <a:spcBef>
                <a:spcPts val="0"/>
              </a:spcBef>
              <a:buClr>
                <a:schemeClr val="dk1"/>
              </a:buClr>
              <a:buSzPct val="61111"/>
              <a:buFont typeface="Arial"/>
              <a:buNone/>
            </a:pPr>
            <a:r>
              <a:rPr lang="en-US" sz="1800" dirty="0">
                <a:solidFill>
                  <a:schemeClr val="dk1"/>
                </a:solidFill>
                <a:latin typeface="Calibri"/>
                <a:ea typeface="Calibri"/>
                <a:cs typeface="Calibri"/>
                <a:sym typeface="Calibri"/>
              </a:rPr>
              <a:t>Our API is not standard and often other developer ask us to modify it or adapt it to their needs before used, this increase costs and time of development.</a:t>
            </a:r>
          </a:p>
          <a:p>
            <a:pPr marL="0" marR="0" lvl="0" indent="-69850" algn="l" rtl="0">
              <a:spcBef>
                <a:spcPts val="0"/>
              </a:spcBef>
              <a:buClr>
                <a:schemeClr val="dk1"/>
              </a:buClr>
              <a:buFont typeface="Arial"/>
              <a:buNone/>
            </a:pPr>
            <a:endParaRPr sz="1800" dirty="0">
              <a:solidFill>
                <a:schemeClr val="dk1"/>
              </a:solidFill>
              <a:latin typeface="Calibri"/>
              <a:ea typeface="Calibri"/>
              <a:cs typeface="Calibri"/>
              <a:sym typeface="Calibri"/>
            </a:endParaRPr>
          </a:p>
          <a:p>
            <a:pPr marL="0" marR="0" lvl="0" indent="-69850" algn="l" rtl="0">
              <a:spcBef>
                <a:spcPts val="0"/>
              </a:spcBef>
              <a:buClr>
                <a:schemeClr val="dk1"/>
              </a:buClr>
              <a:buSzPct val="61111"/>
              <a:buFont typeface="Arial"/>
              <a:buNone/>
            </a:pPr>
            <a:r>
              <a:rPr lang="en-US" sz="1800" dirty="0" smtClean="0">
                <a:solidFill>
                  <a:schemeClr val="dk1"/>
                </a:solidFill>
                <a:latin typeface="Calibri"/>
                <a:ea typeface="Calibri"/>
                <a:cs typeface="Calibri"/>
                <a:sym typeface="Calibri"/>
              </a:rPr>
              <a:t>Taxi service integration requires specific interfaces and adaptation since taxi ride use cases are different from other transport modes cases </a:t>
            </a:r>
            <a:endParaRPr lang="en-US" sz="1800" dirty="0">
              <a:solidFill>
                <a:schemeClr val="dk1"/>
              </a:solidFill>
              <a:latin typeface="Calibri"/>
              <a:ea typeface="Calibri"/>
              <a:cs typeface="Calibri"/>
              <a:sym typeface="Calibri"/>
            </a:endParaRPr>
          </a:p>
          <a:p>
            <a:pPr marL="0" marR="0" lvl="0" indent="-69850" algn="l" rtl="0">
              <a:spcBef>
                <a:spcPts val="0"/>
              </a:spcBef>
              <a:buClr>
                <a:schemeClr val="dk1"/>
              </a:buClr>
              <a:buFont typeface="Arial"/>
              <a:buNone/>
            </a:pPr>
            <a:endParaRPr sz="1800" dirty="0">
              <a:solidFill>
                <a:schemeClr val="dk1"/>
              </a:solidFill>
              <a:latin typeface="Calibri"/>
              <a:ea typeface="Calibri"/>
              <a:cs typeface="Calibri"/>
              <a:sym typeface="Calibri"/>
            </a:endParaRPr>
          </a:p>
          <a:p>
            <a:pPr marL="0" marR="0" lvl="0" indent="-69850" algn="l" rtl="0">
              <a:spcBef>
                <a:spcPts val="0"/>
              </a:spcBef>
              <a:buClr>
                <a:schemeClr val="dk1"/>
              </a:buClr>
              <a:buSzPct val="61111"/>
              <a:buFont typeface="Arial"/>
              <a:buNone/>
            </a:pPr>
            <a:r>
              <a:rPr lang="en-US" sz="1800" dirty="0" err="1">
                <a:solidFill>
                  <a:schemeClr val="dk1"/>
                </a:solidFill>
                <a:latin typeface="Calibri"/>
                <a:ea typeface="Calibri"/>
                <a:cs typeface="Calibri"/>
                <a:sym typeface="Calibri"/>
              </a:rPr>
              <a:t>MaaS</a:t>
            </a:r>
            <a:r>
              <a:rPr lang="en-US" sz="1800" dirty="0">
                <a:solidFill>
                  <a:schemeClr val="dk1"/>
                </a:solidFill>
                <a:latin typeface="Calibri"/>
                <a:ea typeface="Calibri"/>
                <a:cs typeface="Calibri"/>
                <a:sym typeface="Calibri"/>
              </a:rPr>
              <a:t> can be the right solution, design data model, scalable, that integrates all the information needed for mobility delivering only the needed at the right time.</a:t>
            </a:r>
          </a:p>
          <a:p>
            <a:pPr marL="0" marR="0" lvl="0" indent="0" algn="l" rtl="0">
              <a:spcBef>
                <a:spcPts val="0"/>
              </a:spcBef>
              <a:buNone/>
            </a:pPr>
            <a:endParaRPr sz="1800" dirty="0">
              <a:solidFill>
                <a:schemeClr val="dk1"/>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82"/>
        <p:cNvGrpSpPr/>
        <p:nvPr/>
      </p:nvGrpSpPr>
      <p:grpSpPr>
        <a:xfrm>
          <a:off x="0" y="0"/>
          <a:ext cx="0" cy="0"/>
          <a:chOff x="0" y="0"/>
          <a:chExt cx="0" cy="0"/>
        </a:xfrm>
      </p:grpSpPr>
      <p:pic>
        <p:nvPicPr>
          <p:cNvPr id="283" name="Shape 283"/>
          <p:cNvPicPr preferRelativeResize="0"/>
          <p:nvPr/>
        </p:nvPicPr>
        <p:blipFill rotWithShape="1">
          <a:blip r:embed="rId3">
            <a:alphaModFix/>
          </a:blip>
          <a:srcRect l="1015" t="24433" r="2282" b="7663"/>
          <a:stretch/>
        </p:blipFill>
        <p:spPr>
          <a:xfrm>
            <a:off x="0" y="0"/>
            <a:ext cx="12208767" cy="6858000"/>
          </a:xfrm>
          <a:prstGeom prst="rect">
            <a:avLst/>
          </a:prstGeom>
          <a:noFill/>
          <a:ln>
            <a:noFill/>
          </a:ln>
        </p:spPr>
      </p:pic>
      <p:pic>
        <p:nvPicPr>
          <p:cNvPr id="284" name="Shape 284" descr="\\apptaxi-vm\Dati AppTaxi\Grafica AppTaxi\logo (3).png"/>
          <p:cNvPicPr preferRelativeResize="0"/>
          <p:nvPr/>
        </p:nvPicPr>
        <p:blipFill rotWithShape="1">
          <a:blip r:embed="rId4">
            <a:alphaModFix/>
          </a:blip>
          <a:srcRect/>
          <a:stretch/>
        </p:blipFill>
        <p:spPr>
          <a:xfrm>
            <a:off x="2502599" y="2140624"/>
            <a:ext cx="1221600" cy="1221600"/>
          </a:xfrm>
          <a:prstGeom prst="rect">
            <a:avLst/>
          </a:prstGeom>
          <a:noFill/>
          <a:ln>
            <a:noFill/>
          </a:ln>
        </p:spPr>
      </p:pic>
      <p:sp>
        <p:nvSpPr>
          <p:cNvPr id="285" name="Shape 285"/>
          <p:cNvSpPr txBox="1"/>
          <p:nvPr/>
        </p:nvSpPr>
        <p:spPr>
          <a:xfrm>
            <a:off x="3946650" y="2140625"/>
            <a:ext cx="3750000" cy="780900"/>
          </a:xfrm>
          <a:prstGeom prst="rect">
            <a:avLst/>
          </a:prstGeom>
          <a:noFill/>
          <a:ln>
            <a:noFill/>
          </a:ln>
        </p:spPr>
        <p:txBody>
          <a:bodyPr lIns="91425" tIns="45700" rIns="91425" bIns="45700" anchor="t" anchorCtr="0">
            <a:noAutofit/>
          </a:bodyPr>
          <a:lstStyle/>
          <a:p>
            <a:pPr lvl="0" rtl="0">
              <a:spcBef>
                <a:spcPts val="0"/>
              </a:spcBef>
              <a:buClr>
                <a:schemeClr val="dk1"/>
              </a:buClr>
              <a:buSzPct val="25000"/>
              <a:buFont typeface="Arial"/>
              <a:buNone/>
            </a:pPr>
            <a:r>
              <a:rPr lang="en-US" sz="1200">
                <a:solidFill>
                  <a:schemeClr val="dk1"/>
                </a:solidFill>
                <a:latin typeface="Calibri"/>
                <a:ea typeface="Calibri"/>
                <a:cs typeface="Calibri"/>
                <a:sym typeface="Calibri"/>
              </a:rPr>
              <a:t>Speaker:</a:t>
            </a:r>
          </a:p>
          <a:p>
            <a:pPr lvl="0" rtl="0">
              <a:spcBef>
                <a:spcPts val="0"/>
              </a:spcBef>
              <a:buClr>
                <a:schemeClr val="dk1"/>
              </a:buClr>
              <a:buSzPct val="25000"/>
              <a:buFont typeface="Arial"/>
              <a:buNone/>
            </a:pPr>
            <a:r>
              <a:rPr lang="en-US" sz="1800">
                <a:solidFill>
                  <a:schemeClr val="dk1"/>
                </a:solidFill>
                <a:latin typeface="Calibri"/>
                <a:ea typeface="Calibri"/>
                <a:cs typeface="Calibri"/>
                <a:sym typeface="Calibri"/>
              </a:rPr>
              <a:t>Alexander Stefan</a:t>
            </a:r>
          </a:p>
          <a:p>
            <a:pPr marL="0" marR="0" lvl="0" indent="0" algn="l" rtl="0">
              <a:spcBef>
                <a:spcPts val="0"/>
              </a:spcBef>
              <a:buSzPct val="25000"/>
              <a:buNone/>
            </a:pPr>
            <a:r>
              <a:rPr lang="en-US" sz="1200">
                <a:solidFill>
                  <a:schemeClr val="dk1"/>
                </a:solidFill>
                <a:latin typeface="Calibri"/>
                <a:ea typeface="Calibri"/>
                <a:cs typeface="Calibri"/>
                <a:sym typeface="Calibri"/>
              </a:rPr>
              <a:t>CTO appTaxi</a:t>
            </a:r>
          </a:p>
          <a:p>
            <a:pPr marL="0" marR="0" lvl="0" indent="0" algn="l" rtl="0">
              <a:spcBef>
                <a:spcPts val="0"/>
              </a:spcBef>
              <a:buSzPct val="25000"/>
              <a:buNone/>
            </a:pPr>
            <a:r>
              <a:rPr lang="en-US" sz="1800">
                <a:solidFill>
                  <a:schemeClr val="dk1"/>
                </a:solidFill>
                <a:latin typeface="Calibri"/>
                <a:ea typeface="Calibri"/>
                <a:cs typeface="Calibri"/>
                <a:sym typeface="Calibri"/>
              </a:rPr>
              <a:t/>
            </a:r>
            <a:br>
              <a:rPr lang="en-US" sz="1800">
                <a:solidFill>
                  <a:schemeClr val="dk1"/>
                </a:solidFill>
                <a:latin typeface="Calibri"/>
                <a:ea typeface="Calibri"/>
                <a:cs typeface="Calibri"/>
                <a:sym typeface="Calibri"/>
              </a:rPr>
            </a:br>
            <a:r>
              <a:rPr lang="en-US" sz="1800">
                <a:solidFill>
                  <a:schemeClr val="dk1"/>
                </a:solidFill>
                <a:latin typeface="Calibri"/>
                <a:ea typeface="Calibri"/>
                <a:cs typeface="Calibri"/>
                <a:sym typeface="Calibri"/>
              </a:rPr>
              <a:t>apptaxi.com</a:t>
            </a:r>
            <a:br>
              <a:rPr lang="en-US" sz="1800">
                <a:solidFill>
                  <a:schemeClr val="dk1"/>
                </a:solidFill>
                <a:latin typeface="Calibri"/>
                <a:ea typeface="Calibri"/>
                <a:cs typeface="Calibri"/>
                <a:sym typeface="Calibri"/>
              </a:rPr>
            </a:br>
            <a:r>
              <a:rPr lang="en-US" sz="1400">
                <a:solidFill>
                  <a:schemeClr val="dk1"/>
                </a:solidFill>
                <a:latin typeface="Calibri"/>
                <a:ea typeface="Calibri"/>
                <a:cs typeface="Calibri"/>
                <a:sym typeface="Calibri"/>
              </a:rPr>
              <a:t>Milan, Italy</a:t>
            </a:r>
          </a:p>
          <a:p>
            <a:pPr marL="0" marR="0" lvl="0" indent="0" algn="l" rtl="0">
              <a:spcBef>
                <a:spcPts val="0"/>
              </a:spcBef>
              <a:buNone/>
            </a:pPr>
            <a:endParaRPr sz="1400">
              <a:solidFill>
                <a:schemeClr val="dk1"/>
              </a:solidFill>
              <a:latin typeface="Calibri"/>
              <a:ea typeface="Calibri"/>
              <a:cs typeface="Calibri"/>
              <a:sym typeface="Calibri"/>
            </a:endParaRPr>
          </a:p>
          <a:p>
            <a:pPr marL="0" marR="0" lvl="0" indent="0" algn="l" rtl="0">
              <a:spcBef>
                <a:spcPts val="0"/>
              </a:spcBef>
              <a:buNone/>
            </a:pPr>
            <a:endParaRPr sz="1400">
              <a:solidFill>
                <a:schemeClr val="dk1"/>
              </a:solidFill>
              <a:latin typeface="Calibri"/>
              <a:ea typeface="Calibri"/>
              <a:cs typeface="Calibri"/>
              <a:sym typeface="Calibri"/>
            </a:endParaRPr>
          </a:p>
          <a:p>
            <a:pPr marL="0" marR="0" lvl="0" indent="0" algn="l" rtl="0">
              <a:spcBef>
                <a:spcPts val="0"/>
              </a:spcBef>
              <a:buNone/>
            </a:pPr>
            <a:endParaRPr sz="1800">
              <a:solidFill>
                <a:schemeClr val="dk1"/>
              </a:solidFill>
              <a:latin typeface="Calibri"/>
              <a:ea typeface="Calibri"/>
              <a:cs typeface="Calibri"/>
              <a:sym typeface="Calibri"/>
            </a:endParaRPr>
          </a:p>
          <a:p>
            <a:pPr marL="0" marR="0" lvl="0" indent="0" algn="l" rtl="0">
              <a:spcBef>
                <a:spcPts val="0"/>
              </a:spcBef>
              <a:buNone/>
            </a:pPr>
            <a:endParaRPr sz="1800">
              <a:solidFill>
                <a:schemeClr val="dk1"/>
              </a:solidFill>
              <a:latin typeface="Calibri"/>
              <a:ea typeface="Calibri"/>
              <a:cs typeface="Calibri"/>
              <a:sym typeface="Calibri"/>
            </a:endParaRPr>
          </a:p>
        </p:txBody>
      </p:sp>
      <p:sp>
        <p:nvSpPr>
          <p:cNvPr id="286" name="Shape 286"/>
          <p:cNvSpPr/>
          <p:nvPr/>
        </p:nvSpPr>
        <p:spPr>
          <a:xfrm>
            <a:off x="7968207" y="6536376"/>
            <a:ext cx="4176464" cy="276998"/>
          </a:xfrm>
          <a:prstGeom prst="rect">
            <a:avLst/>
          </a:prstGeom>
          <a:noFill/>
          <a:ln>
            <a:noFill/>
          </a:ln>
        </p:spPr>
        <p:txBody>
          <a:bodyPr lIns="91425" tIns="45700" rIns="91425" bIns="45700" anchor="t" anchorCtr="0">
            <a:noAutofit/>
          </a:bodyPr>
          <a:lstStyle/>
          <a:p>
            <a:pPr marL="0" marR="0" lvl="0" indent="0" algn="r" rtl="0">
              <a:spcBef>
                <a:spcPts val="0"/>
              </a:spcBef>
              <a:buSzPct val="25000"/>
              <a:buNone/>
            </a:pPr>
            <a:r>
              <a:rPr lang="en-US" sz="1200" i="1">
                <a:solidFill>
                  <a:schemeClr val="dk1"/>
                </a:solidFill>
                <a:latin typeface="Calibri"/>
                <a:ea typeface="Calibri"/>
                <a:cs typeface="Calibri"/>
                <a:sym typeface="Calibri"/>
              </a:rPr>
              <a:t>All trademarks are the property of their respective owners</a:t>
            </a:r>
          </a:p>
        </p:txBody>
      </p:sp>
      <p:pic>
        <p:nvPicPr>
          <p:cNvPr id="287" name="Shape 287"/>
          <p:cNvPicPr preferRelativeResize="0"/>
          <p:nvPr/>
        </p:nvPicPr>
        <p:blipFill rotWithShape="1">
          <a:blip r:embed="rId5">
            <a:alphaModFix/>
          </a:blip>
          <a:srcRect/>
          <a:stretch/>
        </p:blipFill>
        <p:spPr>
          <a:xfrm>
            <a:off x="9768407" y="1888"/>
            <a:ext cx="2178034" cy="1089017"/>
          </a:xfrm>
          <a:prstGeom prst="rect">
            <a:avLst/>
          </a:prstGeom>
          <a:noFill/>
          <a:ln>
            <a:noFill/>
          </a:ln>
        </p:spPr>
      </p:pic>
      <p:pic>
        <p:nvPicPr>
          <p:cNvPr id="288" name="Shape 288"/>
          <p:cNvPicPr preferRelativeResize="0"/>
          <p:nvPr/>
        </p:nvPicPr>
        <p:blipFill rotWithShape="1">
          <a:blip r:embed="rId6">
            <a:alphaModFix/>
          </a:blip>
          <a:srcRect b="20785"/>
          <a:stretch/>
        </p:blipFill>
        <p:spPr>
          <a:xfrm>
            <a:off x="2280152" y="5027078"/>
            <a:ext cx="1666499" cy="1013700"/>
          </a:xfrm>
          <a:prstGeom prst="rect">
            <a:avLst/>
          </a:prstGeom>
          <a:noFill/>
          <a:ln>
            <a:noFill/>
          </a:ln>
        </p:spPr>
      </p:pic>
      <p:sp>
        <p:nvSpPr>
          <p:cNvPr id="289" name="Shape 289"/>
          <p:cNvSpPr txBox="1"/>
          <p:nvPr/>
        </p:nvSpPr>
        <p:spPr>
          <a:xfrm>
            <a:off x="3946650" y="4923125"/>
            <a:ext cx="3000000" cy="1221600"/>
          </a:xfrm>
          <a:prstGeom prst="rect">
            <a:avLst/>
          </a:prstGeom>
          <a:noFill/>
          <a:ln>
            <a:noFill/>
          </a:ln>
        </p:spPr>
        <p:txBody>
          <a:bodyPr lIns="91425" tIns="91425" rIns="91425" bIns="91425" anchor="ctr" anchorCtr="0">
            <a:noAutofit/>
          </a:bodyPr>
          <a:lstStyle/>
          <a:p>
            <a:pPr lvl="0" rtl="0">
              <a:spcBef>
                <a:spcPts val="0"/>
              </a:spcBef>
              <a:buNone/>
            </a:pPr>
            <a:r>
              <a:rPr lang="en-US" sz="1200">
                <a:solidFill>
                  <a:schemeClr val="dk1"/>
                </a:solidFill>
                <a:latin typeface="Calibri"/>
                <a:ea typeface="Calibri"/>
                <a:cs typeface="Calibri"/>
                <a:sym typeface="Calibri"/>
              </a:rPr>
              <a:t>my</a:t>
            </a:r>
            <a:r>
              <a:rPr lang="en-US" sz="1200" b="1">
                <a:solidFill>
                  <a:schemeClr val="dk1"/>
                </a:solidFill>
                <a:latin typeface="Calibri"/>
                <a:ea typeface="Calibri"/>
                <a:cs typeface="Calibri"/>
                <a:sym typeface="Calibri"/>
              </a:rPr>
              <a:t>cicero</a:t>
            </a:r>
            <a:r>
              <a:rPr lang="en-US" sz="1200">
                <a:solidFill>
                  <a:schemeClr val="dk1"/>
                </a:solidFill>
                <a:latin typeface="Calibri"/>
                <a:ea typeface="Calibri"/>
                <a:cs typeface="Calibri"/>
                <a:sym typeface="Calibri"/>
              </a:rPr>
              <a:t> is a trademark of:</a:t>
            </a:r>
          </a:p>
          <a:p>
            <a:pPr lvl="0" rtl="0">
              <a:spcBef>
                <a:spcPts val="0"/>
              </a:spcBef>
              <a:buNone/>
            </a:pPr>
            <a:r>
              <a:rPr lang="en-US" sz="1800">
                <a:solidFill>
                  <a:schemeClr val="dk1"/>
                </a:solidFill>
                <a:latin typeface="Calibri"/>
                <a:ea typeface="Calibri"/>
                <a:cs typeface="Calibri"/>
                <a:sym typeface="Calibri"/>
              </a:rPr>
              <a:t>PluService srl</a:t>
            </a:r>
            <a:br>
              <a:rPr lang="en-US" sz="1800">
                <a:solidFill>
                  <a:schemeClr val="dk1"/>
                </a:solidFill>
                <a:latin typeface="Calibri"/>
                <a:ea typeface="Calibri"/>
                <a:cs typeface="Calibri"/>
                <a:sym typeface="Calibri"/>
              </a:rPr>
            </a:br>
            <a:r>
              <a:rPr lang="en-US">
                <a:solidFill>
                  <a:schemeClr val="dk1"/>
                </a:solidFill>
                <a:latin typeface="Calibri"/>
                <a:ea typeface="Calibri"/>
                <a:cs typeface="Calibri"/>
                <a:sym typeface="Calibri"/>
              </a:rPr>
              <a:t>Senigallia, Italy</a:t>
            </a:r>
          </a:p>
        </p:txBody>
      </p:sp>
      <p:sp>
        <p:nvSpPr>
          <p:cNvPr id="290" name="Shape 290"/>
          <p:cNvSpPr txBox="1"/>
          <p:nvPr/>
        </p:nvSpPr>
        <p:spPr>
          <a:xfrm>
            <a:off x="911424" y="476672"/>
            <a:ext cx="8064900" cy="584700"/>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2800" b="1" i="1">
                <a:solidFill>
                  <a:schemeClr val="dk1"/>
                </a:solidFill>
                <a:latin typeface="Calibri"/>
                <a:ea typeface="Calibri"/>
                <a:cs typeface="Calibri"/>
                <a:sym typeface="Calibri"/>
              </a:rPr>
              <a:t>Thank You</a:t>
            </a:r>
          </a:p>
        </p:txBody>
      </p:sp>
      <p:sp>
        <p:nvSpPr>
          <p:cNvPr id="291" name="Shape 291"/>
          <p:cNvSpPr/>
          <p:nvPr/>
        </p:nvSpPr>
        <p:spPr>
          <a:xfrm>
            <a:off x="47327" y="6536376"/>
            <a:ext cx="6048600" cy="2769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200">
                <a:solidFill>
                  <a:schemeClr val="dk1"/>
                </a:solidFill>
                <a:latin typeface="Calibri"/>
                <a:ea typeface="Calibri"/>
                <a:cs typeface="Calibri"/>
                <a:sym typeface="Calibri"/>
              </a:rPr>
              <a:t>Presentation: Bologna first MaaS pilot with taxi API in Italy  -  </a:t>
            </a:r>
            <a:r>
              <a:rPr lang="en-US" sz="1200" b="1" i="1">
                <a:solidFill>
                  <a:schemeClr val="dk1"/>
                </a:solidFill>
                <a:latin typeface="Calibri"/>
                <a:ea typeface="Calibri"/>
                <a:cs typeface="Calibri"/>
                <a:sym typeface="Calibri"/>
              </a:rPr>
              <a:t>Brussels </a:t>
            </a:r>
            <a:r>
              <a:rPr lang="en-US" sz="1200" i="1">
                <a:solidFill>
                  <a:schemeClr val="dk1"/>
                </a:solidFill>
                <a:latin typeface="Calibri"/>
                <a:ea typeface="Calibri"/>
                <a:cs typeface="Calibri"/>
                <a:sym typeface="Calibri"/>
              </a:rPr>
              <a:t>3 May 2017</a:t>
            </a:r>
          </a:p>
        </p:txBody>
      </p:sp>
    </p:spTree>
  </p:cSld>
  <p:clrMapOvr>
    <a:masterClrMapping/>
  </p:clrMapOvr>
</p:sld>
</file>

<file path=ppt/theme/theme1.xml><?xml version="1.0" encoding="utf-8"?>
<a:theme xmlns:a="http://schemas.openxmlformats.org/drawingml/2006/main" name="Tema di Offic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681</Words>
  <Application>Microsoft Office PowerPoint</Application>
  <PresentationFormat>Custom</PresentationFormat>
  <Paragraphs>95</Paragraphs>
  <Slides>8</Slides>
  <Notes>8</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Tema di Office</vt:lpstr>
      <vt:lpstr>Slide 1</vt:lpstr>
      <vt:lpstr>Slide 2</vt:lpstr>
      <vt:lpstr>Slide 3</vt:lpstr>
      <vt:lpstr>Slide 4</vt:lpstr>
      <vt:lpstr>Slide 5</vt:lpstr>
      <vt:lpstr>Slide 6</vt:lpstr>
      <vt:lpstr>Slide 7</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mgiannini</cp:lastModifiedBy>
  <cp:revision>2</cp:revision>
  <dcterms:modified xsi:type="dcterms:W3CDTF">2017-05-02T13:16:04Z</dcterms:modified>
</cp:coreProperties>
</file>