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2" r:id="rId1"/>
    <p:sldMasterId id="2147483648" r:id="rId2"/>
  </p:sldMasterIdLst>
  <p:notesMasterIdLst>
    <p:notesMasterId r:id="rId8"/>
  </p:notesMasterIdLst>
  <p:handoutMasterIdLst>
    <p:handoutMasterId r:id="rId9"/>
  </p:handoutMasterIdLst>
  <p:sldIdLst>
    <p:sldId id="266" r:id="rId3"/>
    <p:sldId id="267" r:id="rId4"/>
    <p:sldId id="268" r:id="rId5"/>
    <p:sldId id="269" r:id="rId6"/>
    <p:sldId id="270" r:id="rId7"/>
  </p:sldIdLst>
  <p:sldSz cx="9144000" cy="5143500" type="screen16x9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2A4"/>
    <a:srgbClr val="40C8F4"/>
    <a:srgbClr val="FFD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7" d="100"/>
          <a:sy n="147" d="100"/>
        </p:scale>
        <p:origin x="-642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B7D3A75-DBE9-0F4C-9B1C-5263E03059CF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0437E51-DAF1-174F-BD4C-5B7BBE8314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03807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F7A07CD-597C-4B44-AEC8-959B34A4A645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6E2FE90-7751-1846-A440-E02EE769BB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5346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2038651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215" y="2227036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5" y="3253812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subtitle (optional)</a:t>
            </a:r>
            <a:endParaRPr lang="en-GB" noProof="0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5" y="3929634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200" indent="0">
              <a:buNone/>
              <a:defRPr sz="1400" b="1">
                <a:latin typeface="Arial"/>
                <a:cs typeface="Arial"/>
              </a:defRPr>
            </a:lvl2pPr>
            <a:lvl3pPr marL="914400" indent="0">
              <a:buNone/>
              <a:defRPr sz="1200" b="1">
                <a:latin typeface="Arial"/>
                <a:cs typeface="Arial"/>
              </a:defRPr>
            </a:lvl3pPr>
            <a:lvl4pPr marL="1371600" indent="0">
              <a:buNone/>
              <a:defRPr sz="1100" b="1">
                <a:latin typeface="Arial"/>
                <a:cs typeface="Arial"/>
              </a:defRPr>
            </a:lvl4pPr>
            <a:lvl5pPr marL="1828800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 smtClean="0"/>
              <a:t>Click to edit date (optional)</a:t>
            </a:r>
            <a:endParaRPr lang="en-GB" noProof="0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5" y="4142756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200" indent="0">
              <a:buNone/>
              <a:defRPr sz="1600">
                <a:latin typeface="Arial"/>
                <a:cs typeface="Arial"/>
              </a:defRPr>
            </a:lvl2pPr>
            <a:lvl3pPr marL="914400" indent="0">
              <a:buNone/>
              <a:defRPr sz="1400">
                <a:latin typeface="Arial"/>
                <a:cs typeface="Arial"/>
              </a:defRPr>
            </a:lvl3pPr>
            <a:lvl4pPr marL="1371600" indent="0">
              <a:buNone/>
              <a:defRPr sz="1200">
                <a:latin typeface="Arial"/>
                <a:cs typeface="Arial"/>
              </a:defRPr>
            </a:lvl4pPr>
            <a:lvl5pPr marL="1828800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 smtClean="0"/>
              <a:t>Click to edit place or name (optional)</a:t>
            </a:r>
            <a:endParaRPr lang="en-GB" noProof="0" dirty="0"/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4810" y="1032469"/>
            <a:ext cx="905619" cy="545959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754063" y="4478653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dirty="0" smtClean="0"/>
              <a:t>iru.org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2434219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fr-CH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199" y="3102662"/>
            <a:ext cx="823323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457201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 smtClean="0"/>
              <a:t>Pic 1</a:t>
            </a:r>
            <a:endParaRPr lang="en-GB" noProof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236912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 smtClean="0"/>
              <a:t>Pic 2</a:t>
            </a:r>
            <a:endParaRPr lang="en-GB" noProof="0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6020255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 smtClean="0"/>
              <a:t>Pic 3</a:t>
            </a:r>
            <a:endParaRPr lang="en-GB" noProof="0"/>
          </a:p>
        </p:txBody>
      </p:sp>
      <p:sp>
        <p:nvSpPr>
          <p:cNvPr id="10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3175397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noProof="0" dirty="0" smtClean="0"/>
              <a:t>Heading 1 to go here</a:t>
            </a:r>
          </a:p>
          <a:p>
            <a:pPr lvl="0"/>
            <a:r>
              <a:rPr lang="en-GB" noProof="0" dirty="0" err="1" smtClean="0"/>
              <a:t>Lorem</a:t>
            </a:r>
            <a:r>
              <a:rPr lang="en-GB" noProof="0" dirty="0" smtClean="0"/>
              <a:t> </a:t>
            </a:r>
            <a:r>
              <a:rPr lang="en-GB" noProof="0" dirty="0" err="1" smtClean="0"/>
              <a:t>ipsum</a:t>
            </a:r>
            <a:r>
              <a:rPr lang="en-GB" noProof="0" dirty="0" smtClean="0"/>
              <a:t> </a:t>
            </a:r>
            <a:r>
              <a:rPr lang="en-GB" noProof="0" dirty="0" err="1" smtClean="0"/>
              <a:t>dolor</a:t>
            </a:r>
            <a:r>
              <a:rPr lang="en-GB" noProof="0" dirty="0" smtClean="0"/>
              <a:t> sit </a:t>
            </a:r>
            <a:r>
              <a:rPr lang="en-GB" noProof="0" dirty="0" err="1" smtClean="0"/>
              <a:t>amet</a:t>
            </a:r>
            <a:r>
              <a:rPr lang="en-GB" noProof="0" dirty="0" smtClean="0"/>
              <a:t>, </a:t>
            </a:r>
            <a:r>
              <a:rPr lang="en-GB" noProof="0" dirty="0" err="1" smtClean="0"/>
              <a:t>consectetuer</a:t>
            </a:r>
            <a:r>
              <a:rPr lang="en-GB" noProof="0" dirty="0" smtClean="0"/>
              <a:t> </a:t>
            </a:r>
            <a:r>
              <a:rPr lang="en-GB" noProof="0" dirty="0" err="1" smtClean="0"/>
              <a:t>adipiscing</a:t>
            </a:r>
            <a:r>
              <a:rPr lang="en-GB" noProof="0" dirty="0" smtClean="0"/>
              <a:t> </a:t>
            </a:r>
            <a:r>
              <a:rPr lang="en-GB" noProof="0" dirty="0" err="1" smtClean="0"/>
              <a:t>elit</a:t>
            </a:r>
            <a:r>
              <a:rPr lang="en-GB" noProof="0" dirty="0" smtClean="0"/>
              <a:t>, </a:t>
            </a:r>
            <a:r>
              <a:rPr lang="en-GB" noProof="0" dirty="0" err="1" smtClean="0"/>
              <a:t>nonummy</a:t>
            </a:r>
            <a:r>
              <a:rPr lang="en-GB" noProof="0" dirty="0" smtClean="0"/>
              <a:t> </a:t>
            </a:r>
            <a:r>
              <a:rPr lang="en-GB" noProof="0" dirty="0" err="1" smtClean="0"/>
              <a:t>nibh</a:t>
            </a:r>
            <a:r>
              <a:rPr lang="en-GB" noProof="0" dirty="0" smtClean="0"/>
              <a:t> </a:t>
            </a:r>
            <a:r>
              <a:rPr lang="en-GB" noProof="0" dirty="0" err="1" smtClean="0"/>
              <a:t>euismod</a:t>
            </a:r>
            <a:r>
              <a:rPr lang="en-GB" noProof="0" dirty="0" smtClean="0"/>
              <a:t> </a:t>
            </a:r>
            <a:r>
              <a:rPr lang="en-GB" noProof="0" dirty="0" err="1" smtClean="0"/>
              <a:t>tunt</a:t>
            </a:r>
            <a:endParaRPr lang="en-GB" noProof="0" dirty="0"/>
          </a:p>
        </p:txBody>
      </p:sp>
      <p:sp>
        <p:nvSpPr>
          <p:cNvPr id="11" name="Text Placeholder 22"/>
          <p:cNvSpPr>
            <a:spLocks noGrp="1"/>
          </p:cNvSpPr>
          <p:nvPr>
            <p:ph type="body" sz="quarter" idx="17" hasCustomPrompt="1"/>
          </p:nvPr>
        </p:nvSpPr>
        <p:spPr>
          <a:xfrm>
            <a:off x="3236912" y="3175397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noProof="0" dirty="0" smtClean="0"/>
              <a:t>Heading 2 to go here</a:t>
            </a:r>
          </a:p>
          <a:p>
            <a:pPr lvl="0"/>
            <a:r>
              <a:rPr lang="en-GB" noProof="0" dirty="0" err="1" smtClean="0"/>
              <a:t>Lorem</a:t>
            </a:r>
            <a:r>
              <a:rPr lang="en-GB" noProof="0" dirty="0" smtClean="0"/>
              <a:t> </a:t>
            </a:r>
            <a:r>
              <a:rPr lang="en-GB" noProof="0" dirty="0" err="1" smtClean="0"/>
              <a:t>ipsum</a:t>
            </a:r>
            <a:r>
              <a:rPr lang="en-GB" noProof="0" dirty="0" smtClean="0"/>
              <a:t> </a:t>
            </a:r>
            <a:r>
              <a:rPr lang="en-GB" noProof="0" dirty="0" err="1" smtClean="0"/>
              <a:t>dolor</a:t>
            </a:r>
            <a:r>
              <a:rPr lang="en-GB" noProof="0" dirty="0" smtClean="0"/>
              <a:t> sit </a:t>
            </a:r>
            <a:r>
              <a:rPr lang="en-GB" noProof="0" dirty="0" err="1" smtClean="0"/>
              <a:t>amet</a:t>
            </a:r>
            <a:r>
              <a:rPr lang="en-GB" noProof="0" dirty="0" smtClean="0"/>
              <a:t>, </a:t>
            </a:r>
            <a:r>
              <a:rPr lang="en-GB" noProof="0" dirty="0" err="1" smtClean="0"/>
              <a:t>consectetuer</a:t>
            </a:r>
            <a:r>
              <a:rPr lang="en-GB" noProof="0" dirty="0" smtClean="0"/>
              <a:t> </a:t>
            </a:r>
            <a:r>
              <a:rPr lang="en-GB" noProof="0" dirty="0" err="1" smtClean="0"/>
              <a:t>adipiscing</a:t>
            </a:r>
            <a:r>
              <a:rPr lang="en-GB" noProof="0" dirty="0" smtClean="0"/>
              <a:t> </a:t>
            </a:r>
            <a:r>
              <a:rPr lang="en-GB" noProof="0" dirty="0" err="1" smtClean="0"/>
              <a:t>elit</a:t>
            </a:r>
            <a:r>
              <a:rPr lang="en-GB" noProof="0" dirty="0" smtClean="0"/>
              <a:t>, </a:t>
            </a:r>
            <a:r>
              <a:rPr lang="en-GB" noProof="0" dirty="0" err="1" smtClean="0"/>
              <a:t>nonummy</a:t>
            </a:r>
            <a:r>
              <a:rPr lang="en-GB" noProof="0" dirty="0" smtClean="0"/>
              <a:t> </a:t>
            </a:r>
            <a:r>
              <a:rPr lang="en-GB" noProof="0" dirty="0" err="1" smtClean="0"/>
              <a:t>nibh</a:t>
            </a:r>
            <a:r>
              <a:rPr lang="en-GB" noProof="0" dirty="0" smtClean="0"/>
              <a:t> </a:t>
            </a:r>
            <a:r>
              <a:rPr lang="en-GB" noProof="0" dirty="0" err="1" smtClean="0"/>
              <a:t>euismod</a:t>
            </a:r>
            <a:r>
              <a:rPr lang="en-GB" noProof="0" dirty="0" smtClean="0"/>
              <a:t> </a:t>
            </a:r>
            <a:r>
              <a:rPr lang="en-GB" noProof="0" dirty="0" err="1" smtClean="0"/>
              <a:t>tunt</a:t>
            </a:r>
            <a:endParaRPr lang="en-GB" noProof="0" dirty="0"/>
          </a:p>
        </p:txBody>
      </p:sp>
      <p:sp>
        <p:nvSpPr>
          <p:cNvPr id="12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6020254" y="3175397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noProof="0" dirty="0" smtClean="0"/>
              <a:t>Heading 3 to go here</a:t>
            </a:r>
          </a:p>
          <a:p>
            <a:pPr lvl="0"/>
            <a:r>
              <a:rPr lang="en-GB" noProof="0" dirty="0" err="1" smtClean="0"/>
              <a:t>Lorem</a:t>
            </a:r>
            <a:r>
              <a:rPr lang="en-GB" noProof="0" dirty="0" smtClean="0"/>
              <a:t> </a:t>
            </a:r>
            <a:r>
              <a:rPr lang="en-GB" noProof="0" dirty="0" err="1" smtClean="0"/>
              <a:t>ipsum</a:t>
            </a:r>
            <a:r>
              <a:rPr lang="en-GB" noProof="0" dirty="0" smtClean="0"/>
              <a:t> </a:t>
            </a:r>
            <a:r>
              <a:rPr lang="en-GB" noProof="0" dirty="0" err="1" smtClean="0"/>
              <a:t>dolor</a:t>
            </a:r>
            <a:r>
              <a:rPr lang="en-GB" noProof="0" dirty="0" smtClean="0"/>
              <a:t> sit </a:t>
            </a:r>
            <a:r>
              <a:rPr lang="en-GB" noProof="0" dirty="0" err="1" smtClean="0"/>
              <a:t>amet</a:t>
            </a:r>
            <a:r>
              <a:rPr lang="en-GB" noProof="0" dirty="0" smtClean="0"/>
              <a:t>, </a:t>
            </a:r>
            <a:r>
              <a:rPr lang="en-GB" noProof="0" dirty="0" err="1" smtClean="0"/>
              <a:t>consectetuer</a:t>
            </a:r>
            <a:r>
              <a:rPr lang="en-GB" noProof="0" dirty="0" smtClean="0"/>
              <a:t> </a:t>
            </a:r>
            <a:r>
              <a:rPr lang="en-GB" noProof="0" dirty="0" err="1" smtClean="0"/>
              <a:t>adipiscing</a:t>
            </a:r>
            <a:r>
              <a:rPr lang="en-GB" noProof="0" dirty="0" smtClean="0"/>
              <a:t> </a:t>
            </a:r>
            <a:r>
              <a:rPr lang="en-GB" noProof="0" dirty="0" err="1" smtClean="0"/>
              <a:t>elit</a:t>
            </a:r>
            <a:r>
              <a:rPr lang="en-GB" noProof="0" dirty="0" smtClean="0"/>
              <a:t>, </a:t>
            </a:r>
            <a:r>
              <a:rPr lang="en-GB" noProof="0" dirty="0" err="1" smtClean="0"/>
              <a:t>nonummy</a:t>
            </a:r>
            <a:r>
              <a:rPr lang="en-GB" noProof="0" dirty="0" smtClean="0"/>
              <a:t> </a:t>
            </a:r>
            <a:r>
              <a:rPr lang="en-GB" noProof="0" dirty="0" err="1" smtClean="0"/>
              <a:t>nibh</a:t>
            </a:r>
            <a:r>
              <a:rPr lang="en-GB" noProof="0" dirty="0" smtClean="0"/>
              <a:t> </a:t>
            </a:r>
            <a:r>
              <a:rPr lang="en-GB" noProof="0" dirty="0" err="1" smtClean="0"/>
              <a:t>euismod</a:t>
            </a:r>
            <a:r>
              <a:rPr lang="en-GB" noProof="0" dirty="0" smtClean="0"/>
              <a:t> </a:t>
            </a:r>
            <a:r>
              <a:rPr lang="en-GB" noProof="0" dirty="0" err="1" smtClean="0"/>
              <a:t>tunt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3916935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fr-CH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830011" y="1441902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8000">
              <a:buClr>
                <a:schemeClr val="accent3"/>
              </a:buClr>
              <a:buFont typeface="Arial"/>
              <a:buChar char="•"/>
              <a:defRPr sz="2000"/>
            </a:lvl2pPr>
            <a:lvl3pPr marL="576000" indent="-288000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4000" indent="-288000">
              <a:buClr>
                <a:schemeClr val="accent1"/>
              </a:buClr>
              <a:buFont typeface="Arial"/>
              <a:buChar char="•"/>
              <a:defRPr sz="2000"/>
            </a:lvl4pPr>
            <a:lvl5pPr marL="1152000" indent="-288000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 smtClean="0"/>
              <a:t>Click to edit big text 1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830011" y="1855105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8000">
              <a:buClr>
                <a:schemeClr val="accent3"/>
              </a:buClr>
              <a:buFont typeface="Arial"/>
              <a:buChar char="•"/>
              <a:defRPr sz="2000"/>
            </a:lvl2pPr>
            <a:lvl3pPr marL="576000" indent="-288000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4000" indent="-288000">
              <a:buClr>
                <a:schemeClr val="accent1"/>
              </a:buClr>
              <a:buFont typeface="Arial"/>
              <a:buChar char="•"/>
              <a:defRPr sz="2000"/>
            </a:lvl4pPr>
            <a:lvl5pPr marL="1152000" indent="-288000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 smtClean="0"/>
              <a:t>Click to edit small text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1021488" y="1441902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 dirty="0" smtClean="0"/>
              <a:t>Icon 1</a:t>
            </a:r>
            <a:endParaRPr lang="en-GB" noProof="0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1830011" y="2553152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8000">
              <a:buClr>
                <a:schemeClr val="accent3"/>
              </a:buClr>
              <a:buFont typeface="Arial"/>
              <a:buChar char="•"/>
              <a:defRPr sz="2000"/>
            </a:lvl2pPr>
            <a:lvl3pPr marL="576000" indent="-288000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4000" indent="-288000">
              <a:buClr>
                <a:schemeClr val="accent1"/>
              </a:buClr>
              <a:buFont typeface="Arial"/>
              <a:buChar char="•"/>
              <a:defRPr sz="2000"/>
            </a:lvl4pPr>
            <a:lvl5pPr marL="1152000" indent="-288000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 smtClean="0"/>
              <a:t>Click to edit big text 2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830011" y="2966354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8000">
              <a:buClr>
                <a:schemeClr val="accent3"/>
              </a:buClr>
              <a:buFont typeface="Arial"/>
              <a:buChar char="•"/>
              <a:defRPr sz="2000"/>
            </a:lvl2pPr>
            <a:lvl3pPr marL="576000" indent="-288000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4000" indent="-288000">
              <a:buClr>
                <a:schemeClr val="accent1"/>
              </a:buClr>
              <a:buFont typeface="Arial"/>
              <a:buChar char="•"/>
              <a:defRPr sz="2000"/>
            </a:lvl4pPr>
            <a:lvl5pPr marL="1152000" indent="-288000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 smtClean="0"/>
              <a:t>Click to edit small text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1021715" y="2617047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 smtClean="0"/>
              <a:t>Icon 2</a:t>
            </a:r>
            <a:endParaRPr lang="en-GB" noProof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1830011" y="3659868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8000">
              <a:buClr>
                <a:schemeClr val="accent3"/>
              </a:buClr>
              <a:buFont typeface="Arial"/>
              <a:buChar char="•"/>
              <a:defRPr sz="2000"/>
            </a:lvl2pPr>
            <a:lvl3pPr marL="576000" indent="-288000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4000" indent="-288000">
              <a:buClr>
                <a:schemeClr val="accent1"/>
              </a:buClr>
              <a:buFont typeface="Arial"/>
              <a:buChar char="•"/>
              <a:defRPr sz="2000"/>
            </a:lvl4pPr>
            <a:lvl5pPr marL="1152000" indent="-288000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 smtClean="0"/>
              <a:t>Click to edit big text 3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1830011" y="4073071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8000">
              <a:buClr>
                <a:schemeClr val="accent3"/>
              </a:buClr>
              <a:buFont typeface="Arial"/>
              <a:buChar char="•"/>
              <a:defRPr sz="2000"/>
            </a:lvl2pPr>
            <a:lvl3pPr marL="576000" indent="-288000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4000" indent="-288000">
              <a:buClr>
                <a:schemeClr val="accent1"/>
              </a:buClr>
              <a:buFont typeface="Arial"/>
              <a:buChar char="•"/>
              <a:defRPr sz="2000"/>
            </a:lvl4pPr>
            <a:lvl5pPr marL="1152000" indent="-288000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 smtClean="0"/>
              <a:t>Click to edit small text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21" hasCustomPrompt="1"/>
          </p:nvPr>
        </p:nvSpPr>
        <p:spPr>
          <a:xfrm>
            <a:off x="1021488" y="3713071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 smtClean="0"/>
              <a:t>Icon 3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xmlns="" val="1574219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DAE9-E19E-4D66-A200-D1B6B750BD9B}" type="datetimeFigureOut">
              <a:rPr lang="fr-CH" smtClean="0"/>
              <a:pPr/>
              <a:t>02.05.2017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C9B18-DC48-42D9-8292-D3CD238A315E}" type="slidenum">
              <a:rPr lang="fr-CH" smtClean="0"/>
              <a:pPr/>
              <a:t>‹#›</a:t>
            </a:fld>
            <a:endParaRPr lang="fr-CH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7199" y="1370013"/>
            <a:ext cx="7247239" cy="3387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722037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Object 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DAE9-E19E-4D66-A200-D1B6B750BD9B}" type="datetimeFigureOut">
              <a:rPr lang="fr-CH" smtClean="0"/>
              <a:pPr/>
              <a:t>02.05.2017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C9B18-DC48-42D9-8292-D3CD238A315E}" type="slidenum">
              <a:rPr lang="fr-CH" smtClean="0"/>
              <a:pPr/>
              <a:t>‹#›</a:t>
            </a:fld>
            <a:endParaRPr lang="fr-CH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0" y="1370013"/>
            <a:ext cx="4003589" cy="33811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81269" y="1370013"/>
            <a:ext cx="4108706" cy="3381160"/>
          </a:xfrm>
        </p:spPr>
        <p:txBody>
          <a:bodyPr/>
          <a:lstStyle/>
          <a:p>
            <a:pPr lvl="0"/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3019740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DAE9-E19E-4D66-A200-D1B6B750BD9B}" type="datetimeFigureOut">
              <a:rPr lang="fr-CH" smtClean="0"/>
              <a:pPr/>
              <a:t>02.05.2017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C9B18-DC48-42D9-8292-D3CD238A315E}" type="slidenum">
              <a:rPr lang="fr-CH" smtClean="0"/>
              <a:pPr/>
              <a:t>‹#›</a:t>
            </a:fld>
            <a:endParaRPr lang="fr-CH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0" y="1365938"/>
            <a:ext cx="8232775" cy="3385235"/>
          </a:xfrm>
        </p:spPr>
        <p:txBody>
          <a:bodyPr/>
          <a:lstStyle/>
          <a:p>
            <a:pPr lvl="0"/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2269695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DAE9-E19E-4D66-A200-D1B6B750BD9B}" type="datetimeFigureOut">
              <a:rPr lang="fr-CH" smtClean="0"/>
              <a:pPr/>
              <a:t>02.05.2017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C9B18-DC48-42D9-8292-D3CD238A315E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1930104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DAE9-E19E-4D66-A200-D1B6B750BD9B}" type="datetimeFigureOut">
              <a:rPr lang="fr-CH" smtClean="0"/>
              <a:pPr/>
              <a:t>02.05.2017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C9B18-DC48-42D9-8292-D3CD238A315E}" type="slidenum">
              <a:rPr lang="fr-CH" smtClean="0"/>
              <a:pPr/>
              <a:t>‹#›</a:t>
            </a:fld>
            <a:endParaRPr lang="fr-CH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199" y="3102662"/>
            <a:ext cx="823323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457201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 smtClean="0"/>
              <a:t>Pic 1</a:t>
            </a:r>
            <a:endParaRPr lang="en-GB" noProof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236912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 smtClean="0"/>
              <a:t>Pic 2</a:t>
            </a:r>
            <a:endParaRPr lang="en-GB" noProof="0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6020255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 smtClean="0"/>
              <a:t>Pic 3</a:t>
            </a:r>
            <a:endParaRPr lang="en-GB" noProof="0"/>
          </a:p>
        </p:txBody>
      </p:sp>
      <p:sp>
        <p:nvSpPr>
          <p:cNvPr id="10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3175397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noProof="0" dirty="0" smtClean="0"/>
              <a:t>Heading 1 to go here</a:t>
            </a:r>
          </a:p>
          <a:p>
            <a:pPr lvl="0"/>
            <a:r>
              <a:rPr lang="en-GB" noProof="0" dirty="0" err="1" smtClean="0"/>
              <a:t>Lorem</a:t>
            </a:r>
            <a:r>
              <a:rPr lang="en-GB" noProof="0" dirty="0" smtClean="0"/>
              <a:t> </a:t>
            </a:r>
            <a:r>
              <a:rPr lang="en-GB" noProof="0" dirty="0" err="1" smtClean="0"/>
              <a:t>ipsum</a:t>
            </a:r>
            <a:r>
              <a:rPr lang="en-GB" noProof="0" dirty="0" smtClean="0"/>
              <a:t> </a:t>
            </a:r>
            <a:r>
              <a:rPr lang="en-GB" noProof="0" dirty="0" err="1" smtClean="0"/>
              <a:t>dolor</a:t>
            </a:r>
            <a:r>
              <a:rPr lang="en-GB" noProof="0" dirty="0" smtClean="0"/>
              <a:t> sit </a:t>
            </a:r>
            <a:r>
              <a:rPr lang="en-GB" noProof="0" dirty="0" err="1" smtClean="0"/>
              <a:t>amet</a:t>
            </a:r>
            <a:r>
              <a:rPr lang="en-GB" noProof="0" dirty="0" smtClean="0"/>
              <a:t>, </a:t>
            </a:r>
            <a:r>
              <a:rPr lang="en-GB" noProof="0" dirty="0" err="1" smtClean="0"/>
              <a:t>consectetuer</a:t>
            </a:r>
            <a:r>
              <a:rPr lang="en-GB" noProof="0" dirty="0" smtClean="0"/>
              <a:t> </a:t>
            </a:r>
            <a:r>
              <a:rPr lang="en-GB" noProof="0" dirty="0" err="1" smtClean="0"/>
              <a:t>adipiscing</a:t>
            </a:r>
            <a:r>
              <a:rPr lang="en-GB" noProof="0" dirty="0" smtClean="0"/>
              <a:t> </a:t>
            </a:r>
            <a:r>
              <a:rPr lang="en-GB" noProof="0" dirty="0" err="1" smtClean="0"/>
              <a:t>elit</a:t>
            </a:r>
            <a:r>
              <a:rPr lang="en-GB" noProof="0" dirty="0" smtClean="0"/>
              <a:t>, </a:t>
            </a:r>
            <a:r>
              <a:rPr lang="en-GB" noProof="0" dirty="0" err="1" smtClean="0"/>
              <a:t>nonummy</a:t>
            </a:r>
            <a:r>
              <a:rPr lang="en-GB" noProof="0" dirty="0" smtClean="0"/>
              <a:t> </a:t>
            </a:r>
            <a:r>
              <a:rPr lang="en-GB" noProof="0" dirty="0" err="1" smtClean="0"/>
              <a:t>nibh</a:t>
            </a:r>
            <a:r>
              <a:rPr lang="en-GB" noProof="0" dirty="0" smtClean="0"/>
              <a:t> </a:t>
            </a:r>
            <a:r>
              <a:rPr lang="en-GB" noProof="0" dirty="0" err="1" smtClean="0"/>
              <a:t>euismod</a:t>
            </a:r>
            <a:r>
              <a:rPr lang="en-GB" noProof="0" dirty="0" smtClean="0"/>
              <a:t> </a:t>
            </a:r>
            <a:r>
              <a:rPr lang="en-GB" noProof="0" dirty="0" err="1" smtClean="0"/>
              <a:t>tunt</a:t>
            </a:r>
            <a:endParaRPr lang="en-GB" noProof="0" dirty="0"/>
          </a:p>
        </p:txBody>
      </p:sp>
      <p:sp>
        <p:nvSpPr>
          <p:cNvPr id="11" name="Text Placeholder 22"/>
          <p:cNvSpPr>
            <a:spLocks noGrp="1"/>
          </p:cNvSpPr>
          <p:nvPr>
            <p:ph type="body" sz="quarter" idx="17" hasCustomPrompt="1"/>
          </p:nvPr>
        </p:nvSpPr>
        <p:spPr>
          <a:xfrm>
            <a:off x="3236912" y="3175397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noProof="0" dirty="0" smtClean="0"/>
              <a:t>Heading 2 to go here</a:t>
            </a:r>
          </a:p>
          <a:p>
            <a:pPr lvl="0"/>
            <a:r>
              <a:rPr lang="en-GB" noProof="0" dirty="0" err="1" smtClean="0"/>
              <a:t>Lorem</a:t>
            </a:r>
            <a:r>
              <a:rPr lang="en-GB" noProof="0" dirty="0" smtClean="0"/>
              <a:t> </a:t>
            </a:r>
            <a:r>
              <a:rPr lang="en-GB" noProof="0" dirty="0" err="1" smtClean="0"/>
              <a:t>ipsum</a:t>
            </a:r>
            <a:r>
              <a:rPr lang="en-GB" noProof="0" dirty="0" smtClean="0"/>
              <a:t> </a:t>
            </a:r>
            <a:r>
              <a:rPr lang="en-GB" noProof="0" dirty="0" err="1" smtClean="0"/>
              <a:t>dolor</a:t>
            </a:r>
            <a:r>
              <a:rPr lang="en-GB" noProof="0" dirty="0" smtClean="0"/>
              <a:t> sit </a:t>
            </a:r>
            <a:r>
              <a:rPr lang="en-GB" noProof="0" dirty="0" err="1" smtClean="0"/>
              <a:t>amet</a:t>
            </a:r>
            <a:r>
              <a:rPr lang="en-GB" noProof="0" dirty="0" smtClean="0"/>
              <a:t>, </a:t>
            </a:r>
            <a:r>
              <a:rPr lang="en-GB" noProof="0" dirty="0" err="1" smtClean="0"/>
              <a:t>consectetuer</a:t>
            </a:r>
            <a:r>
              <a:rPr lang="en-GB" noProof="0" dirty="0" smtClean="0"/>
              <a:t> </a:t>
            </a:r>
            <a:r>
              <a:rPr lang="en-GB" noProof="0" dirty="0" err="1" smtClean="0"/>
              <a:t>adipiscing</a:t>
            </a:r>
            <a:r>
              <a:rPr lang="en-GB" noProof="0" dirty="0" smtClean="0"/>
              <a:t> </a:t>
            </a:r>
            <a:r>
              <a:rPr lang="en-GB" noProof="0" dirty="0" err="1" smtClean="0"/>
              <a:t>elit</a:t>
            </a:r>
            <a:r>
              <a:rPr lang="en-GB" noProof="0" dirty="0" smtClean="0"/>
              <a:t>, </a:t>
            </a:r>
            <a:r>
              <a:rPr lang="en-GB" noProof="0" dirty="0" err="1" smtClean="0"/>
              <a:t>nonummy</a:t>
            </a:r>
            <a:r>
              <a:rPr lang="en-GB" noProof="0" dirty="0" smtClean="0"/>
              <a:t> </a:t>
            </a:r>
            <a:r>
              <a:rPr lang="en-GB" noProof="0" dirty="0" err="1" smtClean="0"/>
              <a:t>nibh</a:t>
            </a:r>
            <a:r>
              <a:rPr lang="en-GB" noProof="0" dirty="0" smtClean="0"/>
              <a:t> </a:t>
            </a:r>
            <a:r>
              <a:rPr lang="en-GB" noProof="0" dirty="0" err="1" smtClean="0"/>
              <a:t>euismod</a:t>
            </a:r>
            <a:r>
              <a:rPr lang="en-GB" noProof="0" dirty="0" smtClean="0"/>
              <a:t> </a:t>
            </a:r>
            <a:r>
              <a:rPr lang="en-GB" noProof="0" dirty="0" err="1" smtClean="0"/>
              <a:t>tunt</a:t>
            </a:r>
            <a:endParaRPr lang="en-GB" noProof="0" dirty="0"/>
          </a:p>
        </p:txBody>
      </p:sp>
      <p:sp>
        <p:nvSpPr>
          <p:cNvPr id="12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6020254" y="3175397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noProof="0" dirty="0" smtClean="0"/>
              <a:t>Heading 3 to go here</a:t>
            </a:r>
          </a:p>
          <a:p>
            <a:pPr lvl="0"/>
            <a:r>
              <a:rPr lang="en-GB" noProof="0" dirty="0" err="1" smtClean="0"/>
              <a:t>Lorem</a:t>
            </a:r>
            <a:r>
              <a:rPr lang="en-GB" noProof="0" dirty="0" smtClean="0"/>
              <a:t> </a:t>
            </a:r>
            <a:r>
              <a:rPr lang="en-GB" noProof="0" dirty="0" err="1" smtClean="0"/>
              <a:t>ipsum</a:t>
            </a:r>
            <a:r>
              <a:rPr lang="en-GB" noProof="0" dirty="0" smtClean="0"/>
              <a:t> </a:t>
            </a:r>
            <a:r>
              <a:rPr lang="en-GB" noProof="0" dirty="0" err="1" smtClean="0"/>
              <a:t>dolor</a:t>
            </a:r>
            <a:r>
              <a:rPr lang="en-GB" noProof="0" dirty="0" smtClean="0"/>
              <a:t> sit </a:t>
            </a:r>
            <a:r>
              <a:rPr lang="en-GB" noProof="0" dirty="0" err="1" smtClean="0"/>
              <a:t>amet</a:t>
            </a:r>
            <a:r>
              <a:rPr lang="en-GB" noProof="0" dirty="0" smtClean="0"/>
              <a:t>, </a:t>
            </a:r>
            <a:r>
              <a:rPr lang="en-GB" noProof="0" dirty="0" err="1" smtClean="0"/>
              <a:t>consectetuer</a:t>
            </a:r>
            <a:r>
              <a:rPr lang="en-GB" noProof="0" dirty="0" smtClean="0"/>
              <a:t> </a:t>
            </a:r>
            <a:r>
              <a:rPr lang="en-GB" noProof="0" dirty="0" err="1" smtClean="0"/>
              <a:t>adipiscing</a:t>
            </a:r>
            <a:r>
              <a:rPr lang="en-GB" noProof="0" dirty="0" smtClean="0"/>
              <a:t> </a:t>
            </a:r>
            <a:r>
              <a:rPr lang="en-GB" noProof="0" dirty="0" err="1" smtClean="0"/>
              <a:t>elit</a:t>
            </a:r>
            <a:r>
              <a:rPr lang="en-GB" noProof="0" dirty="0" smtClean="0"/>
              <a:t>, </a:t>
            </a:r>
            <a:r>
              <a:rPr lang="en-GB" noProof="0" dirty="0" err="1" smtClean="0"/>
              <a:t>nonummy</a:t>
            </a:r>
            <a:r>
              <a:rPr lang="en-GB" noProof="0" dirty="0" smtClean="0"/>
              <a:t> </a:t>
            </a:r>
            <a:r>
              <a:rPr lang="en-GB" noProof="0" dirty="0" err="1" smtClean="0"/>
              <a:t>nibh</a:t>
            </a:r>
            <a:r>
              <a:rPr lang="en-GB" noProof="0" dirty="0" smtClean="0"/>
              <a:t> </a:t>
            </a:r>
            <a:r>
              <a:rPr lang="en-GB" noProof="0" dirty="0" err="1" smtClean="0"/>
              <a:t>euismod</a:t>
            </a:r>
            <a:r>
              <a:rPr lang="en-GB" noProof="0" dirty="0" smtClean="0"/>
              <a:t> </a:t>
            </a:r>
            <a:r>
              <a:rPr lang="en-GB" noProof="0" dirty="0" err="1" smtClean="0"/>
              <a:t>tunt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1405567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DAE9-E19E-4D66-A200-D1B6B750BD9B}" type="datetimeFigureOut">
              <a:rPr lang="fr-CH" smtClean="0"/>
              <a:pPr/>
              <a:t>02.05.2017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C9B18-DC48-42D9-8292-D3CD238A315E}" type="slidenum">
              <a:rPr lang="fr-CH" smtClean="0"/>
              <a:pPr/>
              <a:t>‹#›</a:t>
            </a:fld>
            <a:endParaRPr lang="fr-CH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830011" y="1441902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8000">
              <a:buClr>
                <a:schemeClr val="accent3"/>
              </a:buClr>
              <a:buFont typeface="Arial"/>
              <a:buChar char="•"/>
              <a:defRPr sz="2000"/>
            </a:lvl2pPr>
            <a:lvl3pPr marL="576000" indent="-288000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4000" indent="-288000">
              <a:buClr>
                <a:schemeClr val="accent1"/>
              </a:buClr>
              <a:buFont typeface="Arial"/>
              <a:buChar char="•"/>
              <a:defRPr sz="2000"/>
            </a:lvl4pPr>
            <a:lvl5pPr marL="1152000" indent="-288000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 smtClean="0"/>
              <a:t>Click to edit big text 1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830011" y="1855105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8000">
              <a:buClr>
                <a:schemeClr val="accent3"/>
              </a:buClr>
              <a:buFont typeface="Arial"/>
              <a:buChar char="•"/>
              <a:defRPr sz="2000"/>
            </a:lvl2pPr>
            <a:lvl3pPr marL="576000" indent="-288000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4000" indent="-288000">
              <a:buClr>
                <a:schemeClr val="accent1"/>
              </a:buClr>
              <a:buFont typeface="Arial"/>
              <a:buChar char="•"/>
              <a:defRPr sz="2000"/>
            </a:lvl4pPr>
            <a:lvl5pPr marL="1152000" indent="-288000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 smtClean="0"/>
              <a:t>Click to edit small text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1021488" y="1441902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 dirty="0" smtClean="0"/>
              <a:t>Icon 1</a:t>
            </a:r>
            <a:endParaRPr lang="en-GB" noProof="0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1830011" y="2553152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8000">
              <a:buClr>
                <a:schemeClr val="accent3"/>
              </a:buClr>
              <a:buFont typeface="Arial"/>
              <a:buChar char="•"/>
              <a:defRPr sz="2000"/>
            </a:lvl2pPr>
            <a:lvl3pPr marL="576000" indent="-288000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4000" indent="-288000">
              <a:buClr>
                <a:schemeClr val="accent1"/>
              </a:buClr>
              <a:buFont typeface="Arial"/>
              <a:buChar char="•"/>
              <a:defRPr sz="2000"/>
            </a:lvl4pPr>
            <a:lvl5pPr marL="1152000" indent="-288000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 smtClean="0"/>
              <a:t>Click to edit big text 2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830011" y="2966354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8000">
              <a:buClr>
                <a:schemeClr val="accent3"/>
              </a:buClr>
              <a:buFont typeface="Arial"/>
              <a:buChar char="•"/>
              <a:defRPr sz="2000"/>
            </a:lvl2pPr>
            <a:lvl3pPr marL="576000" indent="-288000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4000" indent="-288000">
              <a:buClr>
                <a:schemeClr val="accent1"/>
              </a:buClr>
              <a:buFont typeface="Arial"/>
              <a:buChar char="•"/>
              <a:defRPr sz="2000"/>
            </a:lvl4pPr>
            <a:lvl5pPr marL="1152000" indent="-288000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 smtClean="0"/>
              <a:t>Click to edit small text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1021715" y="2617047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 smtClean="0"/>
              <a:t>Icon 2</a:t>
            </a:r>
            <a:endParaRPr lang="en-GB" noProof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1830011" y="3659868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8000">
              <a:buClr>
                <a:schemeClr val="accent3"/>
              </a:buClr>
              <a:buFont typeface="Arial"/>
              <a:buChar char="•"/>
              <a:defRPr sz="2000"/>
            </a:lvl2pPr>
            <a:lvl3pPr marL="576000" indent="-288000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4000" indent="-288000">
              <a:buClr>
                <a:schemeClr val="accent1"/>
              </a:buClr>
              <a:buFont typeface="Arial"/>
              <a:buChar char="•"/>
              <a:defRPr sz="2000"/>
            </a:lvl4pPr>
            <a:lvl5pPr marL="1152000" indent="-288000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 smtClean="0"/>
              <a:t>Click to edit big text 3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1830011" y="4073071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8000">
              <a:buClr>
                <a:schemeClr val="accent3"/>
              </a:buClr>
              <a:buFont typeface="Arial"/>
              <a:buChar char="•"/>
              <a:defRPr sz="2000"/>
            </a:lvl2pPr>
            <a:lvl3pPr marL="576000" indent="-288000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4000" indent="-288000">
              <a:buClr>
                <a:schemeClr val="accent1"/>
              </a:buClr>
              <a:buFont typeface="Arial"/>
              <a:buChar char="•"/>
              <a:defRPr sz="2000"/>
            </a:lvl4pPr>
            <a:lvl5pPr marL="1152000" indent="-288000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 smtClean="0"/>
              <a:t>Click to edit small text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21" hasCustomPrompt="1"/>
          </p:nvPr>
        </p:nvSpPr>
        <p:spPr>
          <a:xfrm>
            <a:off x="1021488" y="3713071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 smtClean="0"/>
              <a:t>Icon 3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xmlns="" val="2077808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2038651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9" name="Rectangle 8"/>
          <p:cNvSpPr/>
          <p:nvPr userDrawn="1"/>
        </p:nvSpPr>
        <p:spPr>
          <a:xfrm>
            <a:off x="457199" y="2137783"/>
            <a:ext cx="611426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000000"/>
              </a:solidFill>
            </a:endParaRP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4810" y="1032469"/>
            <a:ext cx="905619" cy="545959"/>
          </a:xfrm>
          <a:prstGeom prst="rect">
            <a:avLst/>
          </a:prstGeom>
        </p:spPr>
      </p:pic>
      <p:sp>
        <p:nvSpPr>
          <p:cNvPr id="18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5" y="3929634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200" indent="0">
              <a:buNone/>
              <a:defRPr sz="1400" b="1">
                <a:latin typeface="Arial"/>
                <a:cs typeface="Arial"/>
              </a:defRPr>
            </a:lvl2pPr>
            <a:lvl3pPr marL="914400" indent="0">
              <a:buNone/>
              <a:defRPr sz="1200" b="1">
                <a:latin typeface="Arial"/>
                <a:cs typeface="Arial"/>
              </a:defRPr>
            </a:lvl3pPr>
            <a:lvl4pPr marL="1371600" indent="0">
              <a:buNone/>
              <a:defRPr sz="1100" b="1">
                <a:latin typeface="Arial"/>
                <a:cs typeface="Arial"/>
              </a:defRPr>
            </a:lvl4pPr>
            <a:lvl5pPr marL="1828800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 smtClean="0"/>
              <a:t>Click to edit date (optional)</a:t>
            </a:r>
            <a:endParaRPr lang="en-GB" noProof="0" dirty="0"/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5" y="4142756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200" indent="0">
              <a:buNone/>
              <a:defRPr sz="1600">
                <a:latin typeface="Arial"/>
                <a:cs typeface="Arial"/>
              </a:defRPr>
            </a:lvl2pPr>
            <a:lvl3pPr marL="914400" indent="0">
              <a:buNone/>
              <a:defRPr sz="1400">
                <a:latin typeface="Arial"/>
                <a:cs typeface="Arial"/>
              </a:defRPr>
            </a:lvl3pPr>
            <a:lvl4pPr marL="1371600" indent="0">
              <a:buNone/>
              <a:defRPr sz="1200">
                <a:latin typeface="Arial"/>
                <a:cs typeface="Arial"/>
              </a:defRPr>
            </a:lvl4pPr>
            <a:lvl5pPr marL="1828800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 smtClean="0"/>
              <a:t>Click to edit place or name (optional)</a:t>
            </a:r>
            <a:endParaRPr lang="en-GB" noProof="0" dirty="0"/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1827215" y="2227036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2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5" y="3253812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subtitle (optional)</a:t>
            </a:r>
            <a:endParaRPr lang="en-GB" noProof="0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754063" y="4478653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dirty="0" smtClean="0"/>
              <a:t>iru.org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13171500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7199" y="2137783"/>
            <a:ext cx="611907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" y="2038651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 hasCustomPrompt="1"/>
          </p:nvPr>
        </p:nvSpPr>
        <p:spPr>
          <a:xfrm>
            <a:off x="4024136" y="3188208"/>
            <a:ext cx="2552135" cy="157905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GB" noProof="0" smtClean="0"/>
              <a:t>Insert picture</a:t>
            </a:r>
            <a:endParaRPr lang="en-GB" noProof="0"/>
          </a:p>
        </p:txBody>
      </p:sp>
      <p:sp>
        <p:nvSpPr>
          <p:cNvPr id="18" name="Rectangle 17"/>
          <p:cNvSpPr/>
          <p:nvPr userDrawn="1"/>
        </p:nvSpPr>
        <p:spPr>
          <a:xfrm>
            <a:off x="4024138" y="4767264"/>
            <a:ext cx="2552134" cy="271915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000000"/>
              </a:solidFill>
            </a:endParaRPr>
          </a:p>
        </p:txBody>
      </p:sp>
      <p:pic>
        <p:nvPicPr>
          <p:cNvPr id="13" name="Picture 12" descr="IRU_logo_colour_pos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4810" y="1032469"/>
            <a:ext cx="905619" cy="545959"/>
          </a:xfrm>
          <a:prstGeom prst="rect">
            <a:avLst/>
          </a:prstGeom>
        </p:spPr>
      </p:pic>
      <p:sp>
        <p:nvSpPr>
          <p:cNvPr id="20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5" y="3929634"/>
            <a:ext cx="205593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200" indent="0">
              <a:buNone/>
              <a:defRPr sz="1400" b="1">
                <a:latin typeface="Arial"/>
                <a:cs typeface="Arial"/>
              </a:defRPr>
            </a:lvl2pPr>
            <a:lvl3pPr marL="914400" indent="0">
              <a:buNone/>
              <a:defRPr sz="1200" b="1">
                <a:latin typeface="Arial"/>
                <a:cs typeface="Arial"/>
              </a:defRPr>
            </a:lvl3pPr>
            <a:lvl4pPr marL="1371600" indent="0">
              <a:buNone/>
              <a:defRPr sz="1100" b="1">
                <a:latin typeface="Arial"/>
                <a:cs typeface="Arial"/>
              </a:defRPr>
            </a:lvl4pPr>
            <a:lvl5pPr marL="1828800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 smtClean="0"/>
              <a:t>Click to edit date (optional)</a:t>
            </a:r>
            <a:endParaRPr lang="en-GB" noProof="0" dirty="0"/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5" y="4142756"/>
            <a:ext cx="205593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200" indent="0">
              <a:buNone/>
              <a:defRPr sz="1600">
                <a:latin typeface="Arial"/>
                <a:cs typeface="Arial"/>
              </a:defRPr>
            </a:lvl2pPr>
            <a:lvl3pPr marL="914400" indent="0">
              <a:buNone/>
              <a:defRPr sz="1400">
                <a:latin typeface="Arial"/>
                <a:cs typeface="Arial"/>
              </a:defRPr>
            </a:lvl3pPr>
            <a:lvl4pPr marL="1371600" indent="0">
              <a:buNone/>
              <a:defRPr sz="1200">
                <a:latin typeface="Arial"/>
                <a:cs typeface="Arial"/>
              </a:defRPr>
            </a:lvl4pPr>
            <a:lvl5pPr marL="1828800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 smtClean="0"/>
              <a:t>Click to edit place (optional)</a:t>
            </a:r>
            <a:endParaRPr lang="en-GB" noProof="0" dirty="0"/>
          </a:p>
        </p:txBody>
      </p:sp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1827215" y="2227036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754063" y="4478653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dirty="0" smtClean="0"/>
              <a:t>iru.org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115655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3477381" y="1557773"/>
            <a:ext cx="5666620" cy="2229548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" y="1164629"/>
            <a:ext cx="5481563" cy="19423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" y="1065498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364" y="1253882"/>
            <a:ext cx="3917875" cy="995832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algn="l"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364" y="2306168"/>
            <a:ext cx="3917875" cy="67379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subtitle</a:t>
            </a:r>
            <a:endParaRPr lang="en-GB" noProof="0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65175" y="1000362"/>
            <a:ext cx="914400" cy="914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0"/>
            </a:lvl1pPr>
          </a:lstStyle>
          <a:p>
            <a:pPr lvl="0"/>
            <a:r>
              <a:rPr lang="fr-CH" dirty="0" smtClean="0"/>
              <a:t>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479781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RU_logo_colour_pos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87164" y="1593557"/>
            <a:ext cx="1492891" cy="9000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762640" y="4592815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b="1" dirty="0" err="1" smtClean="0">
                <a:solidFill>
                  <a:schemeClr val="accent2"/>
                </a:solidFill>
              </a:rPr>
              <a:t>iru.org</a:t>
            </a:r>
            <a:endParaRPr lang="en-GB" sz="12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238849" y="1599651"/>
            <a:ext cx="100800" cy="90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591691" y="4600428"/>
            <a:ext cx="4601761" cy="2968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aseline="0"/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fr-CH" dirty="0" smtClean="0"/>
              <a:t>Optional contact information e.g. iru@iru.org</a:t>
            </a:r>
            <a:endParaRPr lang="en-GB" dirty="0"/>
          </a:p>
        </p:txBody>
      </p:sp>
      <p:sp>
        <p:nvSpPr>
          <p:cNvPr id="7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717052" y="1517213"/>
            <a:ext cx="5348384" cy="179455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fr-CH" dirty="0" smtClean="0"/>
              <a:t>Optional text e.g. key takeaway, uplifting quote, thanks or invite questions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fr-CH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370013"/>
            <a:ext cx="7246938" cy="3387725"/>
          </a:xfrm>
        </p:spPr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2064961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fr-CH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0" y="1370013"/>
            <a:ext cx="4003589" cy="3381160"/>
          </a:xfrm>
        </p:spPr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fr-CH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81269" y="1370013"/>
            <a:ext cx="4108706" cy="3381160"/>
          </a:xfrm>
        </p:spPr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764922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fr-CH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0" y="1365938"/>
            <a:ext cx="8232775" cy="3385235"/>
          </a:xfrm>
        </p:spPr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200975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2136474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228632"/>
            <a:ext cx="7247239" cy="10397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CH" smtClean="0"/>
              <a:t>Click to edit Master title style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370013"/>
            <a:ext cx="7247239" cy="3262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fr-CH" dirty="0"/>
          </a:p>
        </p:txBody>
      </p:sp>
      <p:pic>
        <p:nvPicPr>
          <p:cNvPr id="8" name="Picture 7" descr="IRU_logo_colour_pos_rgb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95929" y="228631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10109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60" r:id="rId3"/>
    <p:sldLayoutId id="2147483670" r:id="rId4"/>
    <p:sldLayoutId id="2147483674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228632"/>
            <a:ext cx="7247239" cy="10397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370013"/>
            <a:ext cx="7247239" cy="3262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CH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9234" y="4864741"/>
            <a:ext cx="2057400" cy="207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fld id="{8529DAE9-E19E-4D66-A200-D1B6B750BD9B}" type="datetimeFigureOut">
              <a:rPr lang="fr-CH" smtClean="0"/>
              <a:pPr/>
              <a:t>02.05.2017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81269" y="4864741"/>
            <a:ext cx="4109160" cy="207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endParaRPr lang="fr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199" y="4864741"/>
            <a:ext cx="2057400" cy="207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fld id="{9D5C9B18-DC48-42D9-8292-D3CD238A315E}" type="slidenum">
              <a:rPr lang="fr-CH" smtClean="0"/>
              <a:pPr/>
              <a:t>‹#›</a:t>
            </a:fld>
            <a:endParaRPr lang="fr-CH"/>
          </a:p>
        </p:txBody>
      </p:sp>
      <p:cxnSp>
        <p:nvCxnSpPr>
          <p:cNvPr id="7" name="Straight Connector 6"/>
          <p:cNvCxnSpPr/>
          <p:nvPr/>
        </p:nvCxnSpPr>
        <p:spPr>
          <a:xfrm>
            <a:off x="457199" y="4850327"/>
            <a:ext cx="823323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7" descr="IRU_logo_colour_pos_rgb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95929" y="228631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27693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28632"/>
            <a:ext cx="7247239" cy="696785"/>
          </a:xfrm>
        </p:spPr>
        <p:txBody>
          <a:bodyPr/>
          <a:lstStyle/>
          <a:p>
            <a:r>
              <a:rPr lang="en-GB" dirty="0" smtClean="0"/>
              <a:t>Road transport industry for </a:t>
            </a:r>
            <a:r>
              <a:rPr lang="en-GB" dirty="0" err="1" smtClean="0"/>
              <a:t>MaaS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04800" y="1370013"/>
            <a:ext cx="4155989" cy="3381160"/>
          </a:xfrm>
          <a:solidFill>
            <a:schemeClr val="tx1">
              <a:lumMod val="10000"/>
              <a:lumOff val="90000"/>
            </a:schemeClr>
          </a:solidFill>
        </p:spPr>
        <p:txBody>
          <a:bodyPr/>
          <a:lstStyle/>
          <a:p>
            <a:r>
              <a:rPr lang="en-GB" sz="1900" dirty="0" smtClean="0"/>
              <a:t>Bridging the gap between </a:t>
            </a:r>
            <a:r>
              <a:rPr lang="en-GB" sz="1900" dirty="0" err="1" smtClean="0"/>
              <a:t>MaaS</a:t>
            </a:r>
            <a:r>
              <a:rPr lang="en-GB" sz="1900" dirty="0" smtClean="0"/>
              <a:t> practitioners and road transport  industry</a:t>
            </a:r>
          </a:p>
          <a:p>
            <a:r>
              <a:rPr lang="en-GB" sz="1900" dirty="0" smtClean="0"/>
              <a:t>Bringing clarity, including for companies, and addressing barriers</a:t>
            </a:r>
          </a:p>
          <a:p>
            <a:r>
              <a:rPr lang="en-GB" sz="1900" dirty="0" smtClean="0"/>
              <a:t>Industry ready and willing to work on interoperability and be part of the </a:t>
            </a:r>
            <a:r>
              <a:rPr lang="en-GB" sz="1900" dirty="0" err="1" smtClean="0"/>
              <a:t>MaaS</a:t>
            </a:r>
            <a:r>
              <a:rPr lang="en-GB" sz="1900" dirty="0" smtClean="0"/>
              <a:t> business model</a:t>
            </a:r>
          </a:p>
          <a:p>
            <a:r>
              <a:rPr lang="en-GB" sz="1900" dirty="0" smtClean="0"/>
              <a:t>Industry to position itself in the </a:t>
            </a:r>
            <a:r>
              <a:rPr lang="en-GB" sz="1900" dirty="0" err="1" smtClean="0"/>
              <a:t>MaaS</a:t>
            </a:r>
            <a:r>
              <a:rPr lang="en-GB" sz="1900" dirty="0" smtClean="0"/>
              <a:t> debate</a:t>
            </a:r>
          </a:p>
        </p:txBody>
      </p:sp>
      <p:pic>
        <p:nvPicPr>
          <p:cNvPr id="5" name="Content Placeholder 4" descr="Untitled.pn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1" b="4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="" val="2979407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28632"/>
            <a:ext cx="7247239" cy="696785"/>
          </a:xfrm>
        </p:spPr>
        <p:txBody>
          <a:bodyPr/>
          <a:lstStyle/>
          <a:p>
            <a:r>
              <a:rPr lang="en-GB" sz="2800" dirty="0" smtClean="0"/>
              <a:t>Bridging the gap between </a:t>
            </a:r>
            <a:r>
              <a:rPr lang="en-GB" sz="2800" dirty="0" err="1" smtClean="0"/>
              <a:t>MaaS</a:t>
            </a:r>
            <a:r>
              <a:rPr lang="en-GB" sz="2800" dirty="0" smtClean="0"/>
              <a:t> practitioners and road transport  industry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sz="2000" dirty="0" err="1" smtClean="0"/>
              <a:t>MaaS</a:t>
            </a:r>
            <a:r>
              <a:rPr lang="en-GB" sz="2000" dirty="0" smtClean="0"/>
              <a:t> </a:t>
            </a:r>
            <a:r>
              <a:rPr lang="en-GB" sz="2000" dirty="0" smtClean="0"/>
              <a:t>guidelines – </a:t>
            </a:r>
            <a:r>
              <a:rPr lang="en-GB" sz="2000" dirty="0" smtClean="0"/>
              <a:t>a key exercise to identify main barriers and recommend solutions</a:t>
            </a:r>
          </a:p>
          <a:p>
            <a:r>
              <a:rPr lang="en-GB" sz="2000" dirty="0" smtClean="0"/>
              <a:t>Contribution from operators is key &amp; a reality check for such proposals</a:t>
            </a:r>
          </a:p>
          <a:p>
            <a:r>
              <a:rPr lang="en-GB" sz="2000" dirty="0" smtClean="0"/>
              <a:t>Contribution from cities is also key</a:t>
            </a:r>
          </a:p>
        </p:txBody>
      </p:sp>
      <p:pic>
        <p:nvPicPr>
          <p:cNvPr id="5" name="Content Placeholder 4" descr="Untitled.pn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1" b="4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="" val="2979407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28632"/>
            <a:ext cx="7247239" cy="696785"/>
          </a:xfrm>
        </p:spPr>
        <p:txBody>
          <a:bodyPr/>
          <a:lstStyle/>
          <a:p>
            <a:r>
              <a:rPr lang="en-GB" sz="2800" dirty="0" smtClean="0"/>
              <a:t>Bringing clarity for companies and address barriers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370013"/>
            <a:ext cx="4003589" cy="338116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GB" sz="1900" dirty="0" smtClean="0"/>
              <a:t>Identifying barriers is just the first, yet necessary step</a:t>
            </a:r>
          </a:p>
          <a:p>
            <a:r>
              <a:rPr lang="en-GB" sz="1900" dirty="0" smtClean="0"/>
              <a:t>Examples from most advanced stakeholders and countries (FI) show that </a:t>
            </a:r>
            <a:r>
              <a:rPr lang="en-GB" sz="1900" dirty="0" err="1" smtClean="0"/>
              <a:t>MaaS</a:t>
            </a:r>
            <a:r>
              <a:rPr lang="en-GB" sz="1900" dirty="0" smtClean="0"/>
              <a:t> might revolutionise behaviours, use, services, market and legislation </a:t>
            </a:r>
          </a:p>
          <a:p>
            <a:r>
              <a:rPr lang="en-GB" sz="1900" dirty="0" smtClean="0"/>
              <a:t>Raising awareness and sharing best practices, in particular for SMEs to benefit from </a:t>
            </a:r>
            <a:r>
              <a:rPr lang="en-GB" sz="1900" dirty="0" err="1" smtClean="0"/>
              <a:t>MaaS</a:t>
            </a:r>
            <a:endParaRPr lang="en-GB" sz="1900" dirty="0" smtClean="0"/>
          </a:p>
          <a:p>
            <a:endParaRPr lang="en-GB" sz="2000" dirty="0" smtClean="0"/>
          </a:p>
        </p:txBody>
      </p:sp>
      <p:pic>
        <p:nvPicPr>
          <p:cNvPr id="5" name="Content Placeholder 4" descr="Untitled.pn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1" b="4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="" val="297940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089" y="228632"/>
            <a:ext cx="7563555" cy="696785"/>
          </a:xfrm>
        </p:spPr>
        <p:txBody>
          <a:bodyPr/>
          <a:lstStyle/>
          <a:p>
            <a:r>
              <a:rPr lang="en-GB" sz="2700" dirty="0" smtClean="0"/>
              <a:t>Industry willing to work on interoperability &amp; be part of </a:t>
            </a:r>
            <a:r>
              <a:rPr lang="en-GB" sz="2700" dirty="0" err="1" smtClean="0"/>
              <a:t>MaaS</a:t>
            </a:r>
            <a:r>
              <a:rPr lang="en-GB" sz="2700" dirty="0" smtClean="0"/>
              <a:t> business model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370012"/>
            <a:ext cx="4003589" cy="3585809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GB" sz="1800" dirty="0" smtClean="0"/>
              <a:t>Platform economy is already a mainstream in both taxis and bus and coach sector</a:t>
            </a:r>
          </a:p>
          <a:p>
            <a:r>
              <a:rPr lang="en-GB" sz="1800" dirty="0" smtClean="0"/>
              <a:t>Billions of investors’ money are flowing into platform economy  </a:t>
            </a:r>
          </a:p>
          <a:p>
            <a:r>
              <a:rPr lang="en-GB" sz="1800" dirty="0" smtClean="0"/>
              <a:t>Dozens of taxi apps are created daily across the world</a:t>
            </a:r>
          </a:p>
          <a:p>
            <a:r>
              <a:rPr lang="en-GB" sz="1800" dirty="0" smtClean="0"/>
              <a:t>Opening of German intercity market brought about a revolution in doing coach business</a:t>
            </a:r>
          </a:p>
          <a:p>
            <a:r>
              <a:rPr lang="en-GB" sz="1800" dirty="0" smtClean="0"/>
              <a:t>IRU’s Global Taxi Network (</a:t>
            </a:r>
            <a:r>
              <a:rPr lang="en-GB" sz="1800" dirty="0" err="1" smtClean="0"/>
              <a:t>UpTop</a:t>
            </a:r>
            <a:r>
              <a:rPr lang="en-GB" sz="1800" dirty="0" smtClean="0"/>
              <a:t>)</a:t>
            </a:r>
          </a:p>
        </p:txBody>
      </p:sp>
      <p:pic>
        <p:nvPicPr>
          <p:cNvPr id="5" name="Content Placeholder 4" descr="Untitled.pn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1" b="4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="" val="2979407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28632"/>
            <a:ext cx="7247239" cy="696785"/>
          </a:xfrm>
        </p:spPr>
        <p:txBody>
          <a:bodyPr/>
          <a:lstStyle/>
          <a:p>
            <a:r>
              <a:rPr lang="en-GB" sz="2800" dirty="0" smtClean="0"/>
              <a:t>Industry to position itself in the </a:t>
            </a:r>
            <a:r>
              <a:rPr lang="en-GB" sz="2800" dirty="0" err="1" smtClean="0"/>
              <a:t>MaaS</a:t>
            </a:r>
            <a:r>
              <a:rPr lang="en-GB" sz="2800" dirty="0" smtClean="0"/>
              <a:t> debate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GB" sz="2000" dirty="0" smtClean="0"/>
              <a:t>Complex market and legal issues raised</a:t>
            </a:r>
          </a:p>
          <a:p>
            <a:r>
              <a:rPr lang="en-GB" sz="2000" dirty="0" smtClean="0"/>
              <a:t>Traditional approaches and </a:t>
            </a:r>
            <a:r>
              <a:rPr lang="en-GB" sz="2000" smtClean="0"/>
              <a:t>boundaries redefined (</a:t>
            </a:r>
            <a:r>
              <a:rPr lang="en-GB" sz="2000" dirty="0" smtClean="0"/>
              <a:t>taxation, social rules, access to profession and </a:t>
            </a:r>
            <a:r>
              <a:rPr lang="en-GB" sz="2000" smtClean="0"/>
              <a:t>market…)</a:t>
            </a:r>
            <a:endParaRPr lang="en-GB" sz="2000" dirty="0" smtClean="0"/>
          </a:p>
          <a:p>
            <a:r>
              <a:rPr lang="en-GB" sz="2000" dirty="0" smtClean="0"/>
              <a:t>New market players entering business </a:t>
            </a:r>
          </a:p>
          <a:p>
            <a:r>
              <a:rPr lang="en-GB" sz="2000" dirty="0" smtClean="0"/>
              <a:t>What optimal rules for the new platform economy?</a:t>
            </a:r>
          </a:p>
          <a:p>
            <a:endParaRPr lang="en-GB" sz="2000" dirty="0" smtClean="0"/>
          </a:p>
        </p:txBody>
      </p:sp>
      <p:pic>
        <p:nvPicPr>
          <p:cNvPr id="5" name="Content Placeholder 4" descr="Untitled.pn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1" b="4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="" val="2979407437"/>
      </p:ext>
    </p:extLst>
  </p:cSld>
  <p:clrMapOvr>
    <a:masterClrMapping/>
  </p:clrMapOvr>
</p:sld>
</file>

<file path=ppt/theme/theme1.xml><?xml version="1.0" encoding="utf-8"?>
<a:theme xmlns:a="http://schemas.openxmlformats.org/drawingml/2006/main" name="IRU_template_16-9_v2.2">
  <a:themeElements>
    <a:clrScheme name="IRU">
      <a:dk1>
        <a:srgbClr val="323232"/>
      </a:dk1>
      <a:lt1>
        <a:srgbClr val="FFFFFF"/>
      </a:lt1>
      <a:dk2>
        <a:srgbClr val="40C8F4"/>
      </a:dk2>
      <a:lt2>
        <a:srgbClr val="F0F0F0"/>
      </a:lt2>
      <a:accent1>
        <a:srgbClr val="B4B4B4"/>
      </a:accent1>
      <a:accent2>
        <a:srgbClr val="0070C0"/>
      </a:accent2>
      <a:accent3>
        <a:srgbClr val="00AAAC"/>
      </a:accent3>
      <a:accent4>
        <a:srgbClr val="B7D433"/>
      </a:accent4>
      <a:accent5>
        <a:srgbClr val="FFD600"/>
      </a:accent5>
      <a:accent6>
        <a:srgbClr val="F6941E"/>
      </a:accent6>
      <a:hlink>
        <a:srgbClr val="0052A4"/>
      </a:hlink>
      <a:folHlink>
        <a:srgbClr val="82289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  <a:ln>
          <a:noFill/>
        </a:ln>
        <a:effectLst/>
      </a:spPr>
      <a:bodyPr rtlCol="0" anchor="ctr">
        <a:normAutofit fontScale="92500" lnSpcReduction="20000"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IRU_template_16-9_v2.2" id="{5EEBEB22-5CC5-4353-9F3C-751F78494CB5}" vid="{B595A7AC-481A-454D-91A2-CABDEE90989D}"/>
    </a:ext>
  </a:extLst>
</a:theme>
</file>

<file path=ppt/theme/theme2.xml><?xml version="1.0" encoding="utf-8"?>
<a:theme xmlns:a="http://schemas.openxmlformats.org/drawingml/2006/main" name="IRU Master with footer">
  <a:themeElements>
    <a:clrScheme name="IRU">
      <a:dk1>
        <a:srgbClr val="323232"/>
      </a:dk1>
      <a:lt1>
        <a:srgbClr val="FFFFFF"/>
      </a:lt1>
      <a:dk2>
        <a:srgbClr val="40C8F4"/>
      </a:dk2>
      <a:lt2>
        <a:srgbClr val="F0F0F0"/>
      </a:lt2>
      <a:accent1>
        <a:srgbClr val="B4B4B4"/>
      </a:accent1>
      <a:accent2>
        <a:srgbClr val="0070C0"/>
      </a:accent2>
      <a:accent3>
        <a:srgbClr val="00AAAC"/>
      </a:accent3>
      <a:accent4>
        <a:srgbClr val="B7D433"/>
      </a:accent4>
      <a:accent5>
        <a:srgbClr val="FFD600"/>
      </a:accent5>
      <a:accent6>
        <a:srgbClr val="F6941E"/>
      </a:accent6>
      <a:hlink>
        <a:srgbClr val="0052A4"/>
      </a:hlink>
      <a:folHlink>
        <a:srgbClr val="82289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  <a:ln>
          <a:noFill/>
        </a:ln>
        <a:effectLst/>
      </a:spPr>
      <a:bodyPr rtlCol="0" anchor="ctr">
        <a:normAutofit fontScale="77500" lnSpcReduction="20000"/>
      </a:bodyPr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IRU_template_16-9_v2.2" id="{5EEBEB22-5CC5-4353-9F3C-751F78494CB5}" vid="{79516DED-2D5B-4A15-A21B-E7EAE623386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IRU_template_16-9_v2.2.potx</Template>
  <TotalTime>1021</TotalTime>
  <Words>258</Words>
  <Application>Microsoft Office PowerPoint</Application>
  <PresentationFormat>On-screen Show (16:9)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IRU_template_16-9_v2.2</vt:lpstr>
      <vt:lpstr>IRU Master with footer</vt:lpstr>
      <vt:lpstr>Road transport industry for MaaS</vt:lpstr>
      <vt:lpstr>Bridging the gap between MaaS practitioners and road transport  industry</vt:lpstr>
      <vt:lpstr>Bringing clarity for companies and address barriers</vt:lpstr>
      <vt:lpstr>Industry willing to work on interoperability &amp; be part of MaaS business model</vt:lpstr>
      <vt:lpstr>Industry to position itself in the MaaS debate</vt:lpstr>
    </vt:vector>
  </TitlesOfParts>
  <Company>IRU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Ecomabella</dc:creator>
  <cp:lastModifiedBy>mgiannini</cp:lastModifiedBy>
  <cp:revision>144</cp:revision>
  <dcterms:created xsi:type="dcterms:W3CDTF">2016-03-18T11:55:30Z</dcterms:created>
  <dcterms:modified xsi:type="dcterms:W3CDTF">2017-05-02T13:21:53Z</dcterms:modified>
</cp:coreProperties>
</file>