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85" r:id="rId3"/>
    <p:sldId id="290" r:id="rId4"/>
    <p:sldId id="291" r:id="rId5"/>
    <p:sldId id="289" r:id="rId6"/>
    <p:sldId id="280" r:id="rId7"/>
    <p:sldId id="273" r:id="rId8"/>
    <p:sldId id="297" r:id="rId9"/>
    <p:sldId id="284" r:id="rId10"/>
    <p:sldId id="296" r:id="rId11"/>
    <p:sldId id="308" r:id="rId12"/>
    <p:sldId id="309" r:id="rId13"/>
    <p:sldId id="310" r:id="rId14"/>
    <p:sldId id="311" r:id="rId15"/>
    <p:sldId id="266" r:id="rId1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00"/>
    <a:srgbClr val="FFC000"/>
    <a:srgbClr val="4FC3C4"/>
    <a:srgbClr val="84BA1F"/>
    <a:srgbClr val="6FAC43"/>
    <a:srgbClr val="351420"/>
    <a:srgbClr val="E6E6E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3911" autoAdjust="0"/>
  </p:normalViewPr>
  <p:slideViewPr>
    <p:cSldViewPr snapToGrid="0">
      <p:cViewPr varScale="1">
        <p:scale>
          <a:sx n="116" d="100"/>
          <a:sy n="116" d="100"/>
        </p:scale>
        <p:origin x="-210"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70E229-1C0F-4FFD-BAA7-87BA99CEB748}" type="datetimeFigureOut">
              <a:rPr lang="sl-SI" smtClean="0"/>
              <a:pPr/>
              <a:t>2.5.2017</a:t>
            </a:fld>
            <a:endParaRPr lang="sl-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B1A26A-1F0A-4A67-A8D1-1266636C8E77}" type="slidenum">
              <a:rPr lang="sl-SI" smtClean="0"/>
              <a:pPr/>
              <a:t>‹#›</a:t>
            </a:fld>
            <a:endParaRPr lang="sl-SI"/>
          </a:p>
        </p:txBody>
      </p:sp>
    </p:spTree>
    <p:extLst>
      <p:ext uri="{BB962C8B-B14F-4D97-AF65-F5344CB8AC3E}">
        <p14:creationId xmlns:p14="http://schemas.microsoft.com/office/powerpoint/2010/main" xmlns="" val="376946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Design: the same visual as on the data sheet</a:t>
            </a:r>
          </a:p>
        </p:txBody>
      </p:sp>
      <p:sp>
        <p:nvSpPr>
          <p:cNvPr id="4" name="Slide Number Placeholder 3"/>
          <p:cNvSpPr>
            <a:spLocks noGrp="1"/>
          </p:cNvSpPr>
          <p:nvPr>
            <p:ph type="sldNum" sz="quarter" idx="10"/>
          </p:nvPr>
        </p:nvSpPr>
        <p:spPr/>
        <p:txBody>
          <a:bodyPr/>
          <a:lstStyle/>
          <a:p>
            <a:fld id="{D5B1A26A-1F0A-4A67-A8D1-1266636C8E77}" type="slidenum">
              <a:rPr lang="sl-SI" smtClean="0"/>
              <a:pPr/>
              <a:t>1</a:t>
            </a:fld>
            <a:endParaRPr lang="sl-SI"/>
          </a:p>
        </p:txBody>
      </p:sp>
    </p:spTree>
    <p:extLst>
      <p:ext uri="{BB962C8B-B14F-4D97-AF65-F5344CB8AC3E}">
        <p14:creationId xmlns:p14="http://schemas.microsoft.com/office/powerpoint/2010/main" xmlns="" val="78758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General information about Comtrade Digital Services and some information about our clients</a:t>
            </a:r>
            <a:r>
              <a:rPr lang="sl-SI" baseline="0" dirty="0"/>
              <a:t> worldwide.</a:t>
            </a:r>
          </a:p>
          <a:p>
            <a:endParaRPr lang="sl-SI" baseline="0" dirty="0"/>
          </a:p>
          <a:p>
            <a:pPr defTabSz="897301">
              <a:defRPr/>
            </a:pPr>
            <a:r>
              <a:rPr lang="en-US" dirty="0"/>
              <a:t>Comtrade Digital Services provides strategic software engineering services and solutions. For over 20 years, we have enabled companies from various industries to innovate faster and reinvent their business models digitally, by using agile development methodologies, innovative technology and our business acumen. We ensure global delivery and implementation in digital banking, mobility &amp; travel, healthcare, logistics, public sector and telecommunications.</a:t>
            </a:r>
            <a:endParaRPr lang="sl-SI" dirty="0"/>
          </a:p>
          <a:p>
            <a:endParaRPr lang="sl-SI" dirty="0"/>
          </a:p>
          <a:p>
            <a:endParaRPr lang="sl-SI" dirty="0"/>
          </a:p>
        </p:txBody>
      </p:sp>
      <p:sp>
        <p:nvSpPr>
          <p:cNvPr id="4" name="Slide Number Placeholder 3"/>
          <p:cNvSpPr>
            <a:spLocks noGrp="1"/>
          </p:cNvSpPr>
          <p:nvPr>
            <p:ph type="sldNum" sz="quarter" idx="10"/>
          </p:nvPr>
        </p:nvSpPr>
        <p:spPr/>
        <p:txBody>
          <a:bodyPr/>
          <a:lstStyle/>
          <a:p>
            <a:fld id="{64A51DCC-7723-4A45-A6CC-7CAB5F92815B}" type="slidenum">
              <a:rPr lang="sl-SI" smtClean="0"/>
              <a:pPr/>
              <a:t>2</a:t>
            </a:fld>
            <a:endParaRPr lang="sl-SI"/>
          </a:p>
        </p:txBody>
      </p:sp>
    </p:spTree>
    <p:extLst>
      <p:ext uri="{BB962C8B-B14F-4D97-AF65-F5344CB8AC3E}">
        <p14:creationId xmlns:p14="http://schemas.microsoft.com/office/powerpoint/2010/main" xmlns="" val="1554556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B1A26A-1F0A-4A67-A8D1-1266636C8E77}" type="slidenum">
              <a:rPr lang="sl-SI" smtClean="0"/>
              <a:pPr/>
              <a:t>5</a:t>
            </a:fld>
            <a:endParaRPr lang="sl-SI"/>
          </a:p>
        </p:txBody>
      </p:sp>
    </p:spTree>
    <p:extLst>
      <p:ext uri="{BB962C8B-B14F-4D97-AF65-F5344CB8AC3E}">
        <p14:creationId xmlns:p14="http://schemas.microsoft.com/office/powerpoint/2010/main" xmlns="" val="217132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Shade</a:t>
            </a:r>
            <a:r>
              <a:rPr lang="sl-SI" baseline="0" dirty="0"/>
              <a:t> the picture, so Mobility as a Service and WHY are standing out </a:t>
            </a:r>
            <a:endParaRPr lang="sl-SI" dirty="0"/>
          </a:p>
        </p:txBody>
      </p:sp>
      <p:sp>
        <p:nvSpPr>
          <p:cNvPr id="4" name="Slide Number Placeholder 3"/>
          <p:cNvSpPr>
            <a:spLocks noGrp="1"/>
          </p:cNvSpPr>
          <p:nvPr>
            <p:ph type="sldNum" sz="quarter" idx="10"/>
          </p:nvPr>
        </p:nvSpPr>
        <p:spPr/>
        <p:txBody>
          <a:bodyPr/>
          <a:lstStyle/>
          <a:p>
            <a:fld id="{D5B1A26A-1F0A-4A67-A8D1-1266636C8E77}" type="slidenum">
              <a:rPr lang="sl-SI" smtClean="0"/>
              <a:pPr/>
              <a:t>6</a:t>
            </a:fld>
            <a:endParaRPr lang="sl-SI"/>
          </a:p>
        </p:txBody>
      </p:sp>
    </p:spTree>
    <p:extLst>
      <p:ext uri="{BB962C8B-B14F-4D97-AF65-F5344CB8AC3E}">
        <p14:creationId xmlns:p14="http://schemas.microsoft.com/office/powerpoint/2010/main" xmlns="" val="231235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B1A26A-1F0A-4A67-A8D1-1266636C8E77}" type="slidenum">
              <a:rPr lang="sl-SI" smtClean="0"/>
              <a:pPr/>
              <a:t>7</a:t>
            </a:fld>
            <a:endParaRPr lang="sl-SI"/>
          </a:p>
        </p:txBody>
      </p:sp>
    </p:spTree>
    <p:extLst>
      <p:ext uri="{BB962C8B-B14F-4D97-AF65-F5344CB8AC3E}">
        <p14:creationId xmlns:p14="http://schemas.microsoft.com/office/powerpoint/2010/main" xmlns="" val="3036399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D5B1A26A-1F0A-4A67-A8D1-1266636C8E77}" type="slidenum">
              <a:rPr lang="sl-SI" smtClean="0"/>
              <a:pPr/>
              <a:t>8</a:t>
            </a:fld>
            <a:endParaRPr lang="sl-SI"/>
          </a:p>
        </p:txBody>
      </p:sp>
    </p:spTree>
    <p:extLst>
      <p:ext uri="{BB962C8B-B14F-4D97-AF65-F5344CB8AC3E}">
        <p14:creationId xmlns:p14="http://schemas.microsoft.com/office/powerpoint/2010/main" xmlns="" val="1002569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baseline="0" dirty="0"/>
              <a:t>Change colour to new tone of green</a:t>
            </a:r>
          </a:p>
        </p:txBody>
      </p:sp>
      <p:sp>
        <p:nvSpPr>
          <p:cNvPr id="4" name="Slide Number Placeholder 3"/>
          <p:cNvSpPr>
            <a:spLocks noGrp="1"/>
          </p:cNvSpPr>
          <p:nvPr>
            <p:ph type="sldNum" sz="quarter" idx="10"/>
          </p:nvPr>
        </p:nvSpPr>
        <p:spPr/>
        <p:txBody>
          <a:bodyPr/>
          <a:lstStyle/>
          <a:p>
            <a:fld id="{64A51DCC-7723-4A45-A6CC-7CAB5F92815B}" type="slidenum">
              <a:rPr lang="sl-SI" smtClean="0">
                <a:solidFill>
                  <a:prstClr val="black"/>
                </a:solidFill>
              </a:rPr>
              <a:pPr/>
              <a:t>9</a:t>
            </a:fld>
            <a:endParaRPr lang="sl-SI">
              <a:solidFill>
                <a:prstClr val="black"/>
              </a:solidFill>
            </a:endParaRPr>
          </a:p>
        </p:txBody>
      </p:sp>
    </p:spTree>
    <p:extLst>
      <p:ext uri="{BB962C8B-B14F-4D97-AF65-F5344CB8AC3E}">
        <p14:creationId xmlns:p14="http://schemas.microsoft.com/office/powerpoint/2010/main" xmlns="" val="3916583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D5B1A26A-1F0A-4A67-A8D1-1266636C8E77}" type="slidenum">
              <a:rPr lang="sl-SI" smtClean="0"/>
              <a:pPr/>
              <a:t>10</a:t>
            </a:fld>
            <a:endParaRPr lang="sl-SI"/>
          </a:p>
        </p:txBody>
      </p:sp>
    </p:spTree>
    <p:extLst>
      <p:ext uri="{BB962C8B-B14F-4D97-AF65-F5344CB8AC3E}">
        <p14:creationId xmlns:p14="http://schemas.microsoft.com/office/powerpoint/2010/main" xmlns="" val="995780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D5B1A26A-1F0A-4A67-A8D1-1266636C8E77}" type="slidenum">
              <a:rPr lang="sl-SI" smtClean="0"/>
              <a:pPr/>
              <a:t>15</a:t>
            </a:fld>
            <a:endParaRPr lang="sl-SI"/>
          </a:p>
        </p:txBody>
      </p:sp>
    </p:spTree>
    <p:extLst>
      <p:ext uri="{BB962C8B-B14F-4D97-AF65-F5344CB8AC3E}">
        <p14:creationId xmlns:p14="http://schemas.microsoft.com/office/powerpoint/2010/main" xmlns="" val="184948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fld id="{C523995A-079C-4E6E-85CC-29B44EB7AA64}" type="datetimeFigureOut">
              <a:rPr lang="sl-SI" smtClean="0"/>
              <a:pPr/>
              <a:t>2.5.2017</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4BDC057-1F72-41B8-B2A1-0E3CD23C6127}" type="slidenum">
              <a:rPr lang="sl-SI" smtClean="0"/>
              <a:pPr/>
              <a:t>‹#›</a:t>
            </a:fld>
            <a:endParaRPr lang="sl-SI"/>
          </a:p>
        </p:txBody>
      </p:sp>
    </p:spTree>
    <p:extLst>
      <p:ext uri="{BB962C8B-B14F-4D97-AF65-F5344CB8AC3E}">
        <p14:creationId xmlns:p14="http://schemas.microsoft.com/office/powerpoint/2010/main" xmlns="" val="180216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C523995A-079C-4E6E-85CC-29B44EB7AA64}" type="datetimeFigureOut">
              <a:rPr lang="sl-SI" smtClean="0"/>
              <a:pPr/>
              <a:t>2.5.2017</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4BDC057-1F72-41B8-B2A1-0E3CD23C6127}" type="slidenum">
              <a:rPr lang="sl-SI" smtClean="0"/>
              <a:pPr/>
              <a:t>‹#›</a:t>
            </a:fld>
            <a:endParaRPr lang="sl-SI"/>
          </a:p>
        </p:txBody>
      </p:sp>
    </p:spTree>
    <p:extLst>
      <p:ext uri="{BB962C8B-B14F-4D97-AF65-F5344CB8AC3E}">
        <p14:creationId xmlns:p14="http://schemas.microsoft.com/office/powerpoint/2010/main" xmlns="" val="380458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C523995A-079C-4E6E-85CC-29B44EB7AA64}" type="datetimeFigureOut">
              <a:rPr lang="sl-SI" smtClean="0"/>
              <a:pPr/>
              <a:t>2.5.2017</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4BDC057-1F72-41B8-B2A1-0E3CD23C6127}" type="slidenum">
              <a:rPr lang="sl-SI" smtClean="0"/>
              <a:pPr/>
              <a:t>‹#›</a:t>
            </a:fld>
            <a:endParaRPr lang="sl-SI"/>
          </a:p>
        </p:txBody>
      </p:sp>
    </p:spTree>
    <p:extLst>
      <p:ext uri="{BB962C8B-B14F-4D97-AF65-F5344CB8AC3E}">
        <p14:creationId xmlns:p14="http://schemas.microsoft.com/office/powerpoint/2010/main" xmlns="" val="1336517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C523995A-079C-4E6E-85CC-29B44EB7AA64}" type="datetimeFigureOut">
              <a:rPr lang="sl-SI" smtClean="0"/>
              <a:pPr/>
              <a:t>2.5.2017</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4BDC057-1F72-41B8-B2A1-0E3CD23C6127}" type="slidenum">
              <a:rPr lang="sl-SI" smtClean="0"/>
              <a:pPr/>
              <a:t>‹#›</a:t>
            </a:fld>
            <a:endParaRPr lang="sl-SI"/>
          </a:p>
        </p:txBody>
      </p:sp>
    </p:spTree>
    <p:extLst>
      <p:ext uri="{BB962C8B-B14F-4D97-AF65-F5344CB8AC3E}">
        <p14:creationId xmlns:p14="http://schemas.microsoft.com/office/powerpoint/2010/main" xmlns="" val="2609493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23995A-079C-4E6E-85CC-29B44EB7AA64}" type="datetimeFigureOut">
              <a:rPr lang="sl-SI" smtClean="0"/>
              <a:pPr/>
              <a:t>2.5.2017</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14BDC057-1F72-41B8-B2A1-0E3CD23C6127}" type="slidenum">
              <a:rPr lang="sl-SI" smtClean="0"/>
              <a:pPr/>
              <a:t>‹#›</a:t>
            </a:fld>
            <a:endParaRPr lang="sl-SI"/>
          </a:p>
        </p:txBody>
      </p:sp>
    </p:spTree>
    <p:extLst>
      <p:ext uri="{BB962C8B-B14F-4D97-AF65-F5344CB8AC3E}">
        <p14:creationId xmlns:p14="http://schemas.microsoft.com/office/powerpoint/2010/main" xmlns="" val="112129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fld id="{C523995A-079C-4E6E-85CC-29B44EB7AA64}" type="datetimeFigureOut">
              <a:rPr lang="sl-SI" smtClean="0"/>
              <a:pPr/>
              <a:t>2.5.2017</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14BDC057-1F72-41B8-B2A1-0E3CD23C6127}" type="slidenum">
              <a:rPr lang="sl-SI" smtClean="0"/>
              <a:pPr/>
              <a:t>‹#›</a:t>
            </a:fld>
            <a:endParaRPr lang="sl-SI"/>
          </a:p>
        </p:txBody>
      </p:sp>
    </p:spTree>
    <p:extLst>
      <p:ext uri="{BB962C8B-B14F-4D97-AF65-F5344CB8AC3E}">
        <p14:creationId xmlns:p14="http://schemas.microsoft.com/office/powerpoint/2010/main" xmlns="" val="3134908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fld id="{C523995A-079C-4E6E-85CC-29B44EB7AA64}" type="datetimeFigureOut">
              <a:rPr lang="sl-SI" smtClean="0"/>
              <a:pPr/>
              <a:t>2.5.2017</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14BDC057-1F72-41B8-B2A1-0E3CD23C6127}" type="slidenum">
              <a:rPr lang="sl-SI" smtClean="0"/>
              <a:pPr/>
              <a:t>‹#›</a:t>
            </a:fld>
            <a:endParaRPr lang="sl-SI"/>
          </a:p>
        </p:txBody>
      </p:sp>
    </p:spTree>
    <p:extLst>
      <p:ext uri="{BB962C8B-B14F-4D97-AF65-F5344CB8AC3E}">
        <p14:creationId xmlns:p14="http://schemas.microsoft.com/office/powerpoint/2010/main" xmlns="" val="303969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fld id="{C523995A-079C-4E6E-85CC-29B44EB7AA64}" type="datetimeFigureOut">
              <a:rPr lang="sl-SI" smtClean="0"/>
              <a:pPr/>
              <a:t>2.5.2017</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14BDC057-1F72-41B8-B2A1-0E3CD23C6127}" type="slidenum">
              <a:rPr lang="sl-SI" smtClean="0"/>
              <a:pPr/>
              <a:t>‹#›</a:t>
            </a:fld>
            <a:endParaRPr lang="sl-SI"/>
          </a:p>
        </p:txBody>
      </p:sp>
    </p:spTree>
    <p:extLst>
      <p:ext uri="{BB962C8B-B14F-4D97-AF65-F5344CB8AC3E}">
        <p14:creationId xmlns:p14="http://schemas.microsoft.com/office/powerpoint/2010/main" xmlns="" val="2524379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23995A-079C-4E6E-85CC-29B44EB7AA64}" type="datetimeFigureOut">
              <a:rPr lang="sl-SI" smtClean="0"/>
              <a:pPr/>
              <a:t>2.5.2017</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14BDC057-1F72-41B8-B2A1-0E3CD23C6127}" type="slidenum">
              <a:rPr lang="sl-SI" smtClean="0"/>
              <a:pPr/>
              <a:t>‹#›</a:t>
            </a:fld>
            <a:endParaRPr lang="sl-SI"/>
          </a:p>
        </p:txBody>
      </p:sp>
    </p:spTree>
    <p:extLst>
      <p:ext uri="{BB962C8B-B14F-4D97-AF65-F5344CB8AC3E}">
        <p14:creationId xmlns:p14="http://schemas.microsoft.com/office/powerpoint/2010/main" xmlns="" val="463377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23995A-079C-4E6E-85CC-29B44EB7AA64}" type="datetimeFigureOut">
              <a:rPr lang="sl-SI" smtClean="0"/>
              <a:pPr/>
              <a:t>2.5.2017</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14BDC057-1F72-41B8-B2A1-0E3CD23C6127}" type="slidenum">
              <a:rPr lang="sl-SI" smtClean="0"/>
              <a:pPr/>
              <a:t>‹#›</a:t>
            </a:fld>
            <a:endParaRPr lang="sl-SI"/>
          </a:p>
        </p:txBody>
      </p:sp>
    </p:spTree>
    <p:extLst>
      <p:ext uri="{BB962C8B-B14F-4D97-AF65-F5344CB8AC3E}">
        <p14:creationId xmlns:p14="http://schemas.microsoft.com/office/powerpoint/2010/main" xmlns="" val="753424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23995A-079C-4E6E-85CC-29B44EB7AA64}" type="datetimeFigureOut">
              <a:rPr lang="sl-SI" smtClean="0"/>
              <a:pPr/>
              <a:t>2.5.2017</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14BDC057-1F72-41B8-B2A1-0E3CD23C6127}" type="slidenum">
              <a:rPr lang="sl-SI" smtClean="0"/>
              <a:pPr/>
              <a:t>‹#›</a:t>
            </a:fld>
            <a:endParaRPr lang="sl-SI"/>
          </a:p>
        </p:txBody>
      </p:sp>
    </p:spTree>
    <p:extLst>
      <p:ext uri="{BB962C8B-B14F-4D97-AF65-F5344CB8AC3E}">
        <p14:creationId xmlns:p14="http://schemas.microsoft.com/office/powerpoint/2010/main" xmlns="" val="3866736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3995A-079C-4E6E-85CC-29B44EB7AA64}" type="datetimeFigureOut">
              <a:rPr lang="sl-SI" smtClean="0"/>
              <a:pPr/>
              <a:t>2.5.2017</a:t>
            </a:fld>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DC057-1F72-41B8-B2A1-0E3CD23C6127}" type="slidenum">
              <a:rPr lang="sl-SI" smtClean="0"/>
              <a:pPr/>
              <a:t>‹#›</a:t>
            </a:fld>
            <a:endParaRPr lang="sl-SI"/>
          </a:p>
        </p:txBody>
      </p:sp>
    </p:spTree>
    <p:extLst>
      <p:ext uri="{BB962C8B-B14F-4D97-AF65-F5344CB8AC3E}">
        <p14:creationId xmlns:p14="http://schemas.microsoft.com/office/powerpoint/2010/main" xmlns="" val="1600529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xmlns="" val="3510072670"/>
              </p:ext>
            </p:extLst>
          </p:nvPr>
        </p:nvGraphicFramePr>
        <p:xfrm>
          <a:off x="-721206" y="0"/>
          <a:ext cx="12910560" cy="6896560"/>
        </p:xfrm>
        <a:graphic>
          <a:graphicData uri="http://schemas.openxmlformats.org/presentationml/2006/ole">
            <p:oleObj spid="_x0000_s1120" name="Image" r:id="rId4" imgW="24380952" imgH="13003175" progId="">
              <p:embed/>
            </p:oleObj>
          </a:graphicData>
        </a:graphic>
      </p:graphicFrame>
      <p:sp>
        <p:nvSpPr>
          <p:cNvPr id="8" name="Rectangle 1"/>
          <p:cNvSpPr/>
          <p:nvPr/>
        </p:nvSpPr>
        <p:spPr>
          <a:xfrm>
            <a:off x="1" y="1"/>
            <a:ext cx="6976104" cy="6858000"/>
          </a:xfrm>
          <a:custGeom>
            <a:avLst/>
            <a:gdLst>
              <a:gd name="connsiteX0" fmla="*/ 0 w 3566964"/>
              <a:gd name="connsiteY0" fmla="*/ 0 h 5145231"/>
              <a:gd name="connsiteX1" fmla="*/ 3566964 w 3566964"/>
              <a:gd name="connsiteY1" fmla="*/ 0 h 5145231"/>
              <a:gd name="connsiteX2" fmla="*/ 3566964 w 3566964"/>
              <a:gd name="connsiteY2" fmla="*/ 5145231 h 5145231"/>
              <a:gd name="connsiteX3" fmla="*/ 0 w 3566964"/>
              <a:gd name="connsiteY3" fmla="*/ 5145231 h 5145231"/>
              <a:gd name="connsiteX4" fmla="*/ 0 w 3566964"/>
              <a:gd name="connsiteY4" fmla="*/ 0 h 5145231"/>
              <a:gd name="connsiteX0" fmla="*/ 0 w 5119539"/>
              <a:gd name="connsiteY0" fmla="*/ 0 h 5154756"/>
              <a:gd name="connsiteX1" fmla="*/ 3566964 w 5119539"/>
              <a:gd name="connsiteY1" fmla="*/ 0 h 5154756"/>
              <a:gd name="connsiteX2" fmla="*/ 5119539 w 5119539"/>
              <a:gd name="connsiteY2" fmla="*/ 5154756 h 5154756"/>
              <a:gd name="connsiteX3" fmla="*/ 0 w 5119539"/>
              <a:gd name="connsiteY3" fmla="*/ 5145231 h 5154756"/>
              <a:gd name="connsiteX4" fmla="*/ 0 w 5119539"/>
              <a:gd name="connsiteY4" fmla="*/ 0 h 5154756"/>
              <a:gd name="connsiteX0" fmla="*/ 0 w 5233839"/>
              <a:gd name="connsiteY0" fmla="*/ 0 h 5145231"/>
              <a:gd name="connsiteX1" fmla="*/ 3566964 w 5233839"/>
              <a:gd name="connsiteY1" fmla="*/ 0 h 5145231"/>
              <a:gd name="connsiteX2" fmla="*/ 5233839 w 5233839"/>
              <a:gd name="connsiteY2" fmla="*/ 5145231 h 5145231"/>
              <a:gd name="connsiteX3" fmla="*/ 0 w 5233839"/>
              <a:gd name="connsiteY3" fmla="*/ 5145231 h 5145231"/>
              <a:gd name="connsiteX4" fmla="*/ 0 w 5233839"/>
              <a:gd name="connsiteY4" fmla="*/ 0 h 514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3839" h="5145231">
                <a:moveTo>
                  <a:pt x="0" y="0"/>
                </a:moveTo>
                <a:lnTo>
                  <a:pt x="3566964" y="0"/>
                </a:lnTo>
                <a:lnTo>
                  <a:pt x="5233839" y="5145231"/>
                </a:lnTo>
                <a:lnTo>
                  <a:pt x="0" y="5145231"/>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2" name="Title 1"/>
          <p:cNvSpPr>
            <a:spLocks noGrp="1"/>
          </p:cNvSpPr>
          <p:nvPr>
            <p:ph type="ctrTitle"/>
          </p:nvPr>
        </p:nvSpPr>
        <p:spPr>
          <a:xfrm>
            <a:off x="506626" y="2117549"/>
            <a:ext cx="5381218" cy="3040655"/>
          </a:xfrm>
        </p:spPr>
        <p:txBody>
          <a:bodyPr>
            <a:normAutofit/>
          </a:bodyPr>
          <a:lstStyle/>
          <a:p>
            <a:pPr algn="l"/>
            <a:r>
              <a:rPr lang="en-GB" b="1" dirty="0" smtClean="0">
                <a:solidFill>
                  <a:schemeClr val="bg1"/>
                </a:solidFill>
              </a:rPr>
              <a:t>MaaS:</a:t>
            </a:r>
            <a:br>
              <a:rPr lang="en-GB" b="1" dirty="0" smtClean="0">
                <a:solidFill>
                  <a:schemeClr val="bg1"/>
                </a:solidFill>
              </a:rPr>
            </a:br>
            <a:r>
              <a:rPr lang="en-GB" b="1" dirty="0" smtClean="0">
                <a:solidFill>
                  <a:schemeClr val="bg1"/>
                </a:solidFill>
              </a:rPr>
              <a:t>Single Market</a:t>
            </a:r>
            <a:endParaRPr lang="sl-SI" b="1" dirty="0">
              <a:solidFill>
                <a:schemeClr val="bg1"/>
              </a:solidFill>
            </a:endParaRPr>
          </a:p>
        </p:txBody>
      </p:sp>
      <p:pic>
        <p:nvPicPr>
          <p:cNvPr id="15" name="Picture 14"/>
          <p:cNvPicPr>
            <a:picLocks noChangeAspect="1"/>
          </p:cNvPicPr>
          <p:nvPr/>
        </p:nvPicPr>
        <p:blipFill>
          <a:blip r:embed="rId5" cstate="print"/>
          <a:stretch>
            <a:fillRect/>
          </a:stretch>
        </p:blipFill>
        <p:spPr>
          <a:xfrm>
            <a:off x="9266482" y="6012840"/>
            <a:ext cx="2475190" cy="486222"/>
          </a:xfrm>
          <a:prstGeom prst="rect">
            <a:avLst/>
          </a:prstGeom>
        </p:spPr>
      </p:pic>
      <p:sp>
        <p:nvSpPr>
          <p:cNvPr id="7" name="Freeform 7"/>
          <p:cNvSpPr/>
          <p:nvPr/>
        </p:nvSpPr>
        <p:spPr>
          <a:xfrm rot="10800000">
            <a:off x="11293991" y="0"/>
            <a:ext cx="895363" cy="3003798"/>
          </a:xfrm>
          <a:custGeom>
            <a:avLst/>
            <a:gdLst>
              <a:gd name="connsiteX0" fmla="*/ 0 w 1036320"/>
              <a:gd name="connsiteY0" fmla="*/ 0 h 3215640"/>
              <a:gd name="connsiteX1" fmla="*/ 0 w 1036320"/>
              <a:gd name="connsiteY1" fmla="*/ 3215640 h 3215640"/>
              <a:gd name="connsiteX2" fmla="*/ 1036320 w 1036320"/>
              <a:gd name="connsiteY2" fmla="*/ 3215640 h 3215640"/>
              <a:gd name="connsiteX3" fmla="*/ 0 w 1036320"/>
              <a:gd name="connsiteY3" fmla="*/ 0 h 3215640"/>
            </a:gdLst>
            <a:ahLst/>
            <a:cxnLst>
              <a:cxn ang="0">
                <a:pos x="connsiteX0" y="connsiteY0"/>
              </a:cxn>
              <a:cxn ang="0">
                <a:pos x="connsiteX1" y="connsiteY1"/>
              </a:cxn>
              <a:cxn ang="0">
                <a:pos x="connsiteX2" y="connsiteY2"/>
              </a:cxn>
              <a:cxn ang="0">
                <a:pos x="connsiteX3" y="connsiteY3"/>
              </a:cxn>
            </a:cxnLst>
            <a:rect l="l" t="t" r="r" b="b"/>
            <a:pathLst>
              <a:path w="1036320" h="3215640">
                <a:moveTo>
                  <a:pt x="0" y="0"/>
                </a:moveTo>
                <a:lnTo>
                  <a:pt x="0" y="3215640"/>
                </a:lnTo>
                <a:lnTo>
                  <a:pt x="1036320" y="3215640"/>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06626" y="5852731"/>
            <a:ext cx="2704010" cy="646331"/>
          </a:xfrm>
          <a:prstGeom prst="rect">
            <a:avLst/>
          </a:prstGeom>
          <a:noFill/>
        </p:spPr>
        <p:txBody>
          <a:bodyPr wrap="none" rtlCol="0">
            <a:spAutoFit/>
          </a:bodyPr>
          <a:lstStyle/>
          <a:p>
            <a:r>
              <a:rPr lang="en-GB" dirty="0" smtClean="0">
                <a:solidFill>
                  <a:schemeClr val="bg1"/>
                </a:solidFill>
              </a:rPr>
              <a:t>Marko Javornik</a:t>
            </a:r>
          </a:p>
          <a:p>
            <a:r>
              <a:rPr lang="en-GB" dirty="0" smtClean="0">
                <a:solidFill>
                  <a:schemeClr val="bg1"/>
                </a:solidFill>
              </a:rPr>
              <a:t>VP/GM Mobility &amp; Travel</a:t>
            </a:r>
            <a:endParaRPr lang="en-GB" dirty="0">
              <a:solidFill>
                <a:schemeClr val="bg1"/>
              </a:solidFill>
            </a:endParaRPr>
          </a:p>
        </p:txBody>
      </p:sp>
    </p:spTree>
    <p:extLst>
      <p:ext uri="{BB962C8B-B14F-4D97-AF65-F5344CB8AC3E}">
        <p14:creationId xmlns:p14="http://schemas.microsoft.com/office/powerpoint/2010/main" xmlns="" val="25372293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6" name="Group 465"/>
          <p:cNvGrpSpPr/>
          <p:nvPr/>
        </p:nvGrpSpPr>
        <p:grpSpPr>
          <a:xfrm>
            <a:off x="3467766" y="3430540"/>
            <a:ext cx="2724593" cy="3101692"/>
            <a:chOff x="3467766" y="3430540"/>
            <a:chExt cx="2724593" cy="3101692"/>
          </a:xfrm>
        </p:grpSpPr>
        <p:grpSp>
          <p:nvGrpSpPr>
            <p:cNvPr id="460" name="Group 459"/>
            <p:cNvGrpSpPr/>
            <p:nvPr/>
          </p:nvGrpSpPr>
          <p:grpSpPr>
            <a:xfrm>
              <a:off x="4168304" y="3852129"/>
              <a:ext cx="720725" cy="720725"/>
              <a:chOff x="4168304" y="3852129"/>
              <a:chExt cx="720725" cy="720725"/>
            </a:xfrm>
            <a:solidFill>
              <a:schemeClr val="tx1">
                <a:lumMod val="65000"/>
                <a:lumOff val="35000"/>
              </a:schemeClr>
            </a:solidFill>
          </p:grpSpPr>
          <p:sp>
            <p:nvSpPr>
              <p:cNvPr id="253" name="Freeform 100"/>
              <p:cNvSpPr>
                <a:spLocks noEditPoints="1"/>
              </p:cNvSpPr>
              <p:nvPr/>
            </p:nvSpPr>
            <p:spPr bwMode="auto">
              <a:xfrm>
                <a:off x="4168304" y="3852129"/>
                <a:ext cx="720725" cy="720725"/>
              </a:xfrm>
              <a:custGeom>
                <a:avLst/>
                <a:gdLst>
                  <a:gd name="T0" fmla="*/ 1135 w 3628"/>
                  <a:gd name="T1" fmla="*/ 1021 h 3628"/>
                  <a:gd name="T2" fmla="*/ 868 w 3628"/>
                  <a:gd name="T3" fmla="*/ 1133 h 3628"/>
                  <a:gd name="T4" fmla="*/ 681 w 3628"/>
                  <a:gd name="T5" fmla="*/ 1299 h 3628"/>
                  <a:gd name="T6" fmla="*/ 555 w 3628"/>
                  <a:gd name="T7" fmla="*/ 1524 h 3628"/>
                  <a:gd name="T8" fmla="*/ 463 w 3628"/>
                  <a:gd name="T9" fmla="*/ 1934 h 3628"/>
                  <a:gd name="T10" fmla="*/ 452 w 3628"/>
                  <a:gd name="T11" fmla="*/ 2304 h 3628"/>
                  <a:gd name="T12" fmla="*/ 492 w 3628"/>
                  <a:gd name="T13" fmla="*/ 2346 h 3628"/>
                  <a:gd name="T14" fmla="*/ 756 w 3628"/>
                  <a:gd name="T15" fmla="*/ 2352 h 3628"/>
                  <a:gd name="T16" fmla="*/ 795 w 3628"/>
                  <a:gd name="T17" fmla="*/ 2422 h 3628"/>
                  <a:gd name="T18" fmla="*/ 905 w 3628"/>
                  <a:gd name="T19" fmla="*/ 2562 h 3628"/>
                  <a:gd name="T20" fmla="*/ 1071 w 3628"/>
                  <a:gd name="T21" fmla="*/ 2630 h 3628"/>
                  <a:gd name="T22" fmla="*/ 1252 w 3628"/>
                  <a:gd name="T23" fmla="*/ 2609 h 3628"/>
                  <a:gd name="T24" fmla="*/ 1396 w 3628"/>
                  <a:gd name="T25" fmla="*/ 2504 h 3628"/>
                  <a:gd name="T26" fmla="*/ 1466 w 3628"/>
                  <a:gd name="T27" fmla="*/ 2368 h 3628"/>
                  <a:gd name="T28" fmla="*/ 2083 w 3628"/>
                  <a:gd name="T29" fmla="*/ 2357 h 3628"/>
                  <a:gd name="T30" fmla="*/ 2125 w 3628"/>
                  <a:gd name="T31" fmla="*/ 2389 h 3628"/>
                  <a:gd name="T32" fmla="*/ 2219 w 3628"/>
                  <a:gd name="T33" fmla="*/ 2542 h 3628"/>
                  <a:gd name="T34" fmla="*/ 2373 w 3628"/>
                  <a:gd name="T35" fmla="*/ 2629 h 3628"/>
                  <a:gd name="T36" fmla="*/ 2557 w 3628"/>
                  <a:gd name="T37" fmla="*/ 2628 h 3628"/>
                  <a:gd name="T38" fmla="*/ 2711 w 3628"/>
                  <a:gd name="T39" fmla="*/ 2541 h 3628"/>
                  <a:gd name="T40" fmla="*/ 2805 w 3628"/>
                  <a:gd name="T41" fmla="*/ 2388 h 3628"/>
                  <a:gd name="T42" fmla="*/ 2844 w 3628"/>
                  <a:gd name="T43" fmla="*/ 2360 h 3628"/>
                  <a:gd name="T44" fmla="*/ 3142 w 3628"/>
                  <a:gd name="T45" fmla="*/ 2358 h 3628"/>
                  <a:gd name="T46" fmla="*/ 3178 w 3628"/>
                  <a:gd name="T47" fmla="*/ 2305 h 3628"/>
                  <a:gd name="T48" fmla="*/ 3147 w 3628"/>
                  <a:gd name="T49" fmla="*/ 2123 h 3628"/>
                  <a:gd name="T50" fmla="*/ 3055 w 3628"/>
                  <a:gd name="T51" fmla="*/ 1932 h 3628"/>
                  <a:gd name="T52" fmla="*/ 2835 w 3628"/>
                  <a:gd name="T53" fmla="*/ 1638 h 3628"/>
                  <a:gd name="T54" fmla="*/ 2560 w 3628"/>
                  <a:gd name="T55" fmla="*/ 1396 h 3628"/>
                  <a:gd name="T56" fmla="*/ 2216 w 3628"/>
                  <a:gd name="T57" fmla="*/ 1184 h 3628"/>
                  <a:gd name="T58" fmla="*/ 1841 w 3628"/>
                  <a:gd name="T59" fmla="*/ 1043 h 3628"/>
                  <a:gd name="T60" fmla="*/ 1480 w 3628"/>
                  <a:gd name="T61" fmla="*/ 989 h 3628"/>
                  <a:gd name="T62" fmla="*/ 2033 w 3628"/>
                  <a:gd name="T63" fmla="*/ 13 h 3628"/>
                  <a:gd name="T64" fmla="*/ 2447 w 3628"/>
                  <a:gd name="T65" fmla="*/ 113 h 3628"/>
                  <a:gd name="T66" fmla="*/ 2818 w 3628"/>
                  <a:gd name="T67" fmla="*/ 303 h 3628"/>
                  <a:gd name="T68" fmla="*/ 3133 w 3628"/>
                  <a:gd name="T69" fmla="*/ 568 h 3628"/>
                  <a:gd name="T70" fmla="*/ 3380 w 3628"/>
                  <a:gd name="T71" fmla="*/ 899 h 3628"/>
                  <a:gd name="T72" fmla="*/ 3549 w 3628"/>
                  <a:gd name="T73" fmla="*/ 1281 h 3628"/>
                  <a:gd name="T74" fmla="*/ 3625 w 3628"/>
                  <a:gd name="T75" fmla="*/ 1703 h 3628"/>
                  <a:gd name="T76" fmla="*/ 3599 w 3628"/>
                  <a:gd name="T77" fmla="*/ 2140 h 3628"/>
                  <a:gd name="T78" fmla="*/ 3476 w 3628"/>
                  <a:gd name="T79" fmla="*/ 2544 h 3628"/>
                  <a:gd name="T80" fmla="*/ 3266 w 3628"/>
                  <a:gd name="T81" fmla="*/ 2902 h 3628"/>
                  <a:gd name="T82" fmla="*/ 2983 w 3628"/>
                  <a:gd name="T83" fmla="*/ 3201 h 3628"/>
                  <a:gd name="T84" fmla="*/ 2639 w 3628"/>
                  <a:gd name="T85" fmla="*/ 3430 h 3628"/>
                  <a:gd name="T86" fmla="*/ 2245 w 3628"/>
                  <a:gd name="T87" fmla="*/ 3576 h 3628"/>
                  <a:gd name="T88" fmla="*/ 1814 w 3628"/>
                  <a:gd name="T89" fmla="*/ 3628 h 3628"/>
                  <a:gd name="T90" fmla="*/ 1383 w 3628"/>
                  <a:gd name="T91" fmla="*/ 3576 h 3628"/>
                  <a:gd name="T92" fmla="*/ 989 w 3628"/>
                  <a:gd name="T93" fmla="*/ 3430 h 3628"/>
                  <a:gd name="T94" fmla="*/ 646 w 3628"/>
                  <a:gd name="T95" fmla="*/ 3201 h 3628"/>
                  <a:gd name="T96" fmla="*/ 363 w 3628"/>
                  <a:gd name="T97" fmla="*/ 2902 h 3628"/>
                  <a:gd name="T98" fmla="*/ 153 w 3628"/>
                  <a:gd name="T99" fmla="*/ 2544 h 3628"/>
                  <a:gd name="T100" fmla="*/ 29 w 3628"/>
                  <a:gd name="T101" fmla="*/ 2140 h 3628"/>
                  <a:gd name="T102" fmla="*/ 3 w 3628"/>
                  <a:gd name="T103" fmla="*/ 1703 h 3628"/>
                  <a:gd name="T104" fmla="*/ 80 w 3628"/>
                  <a:gd name="T105" fmla="*/ 1281 h 3628"/>
                  <a:gd name="T106" fmla="*/ 248 w 3628"/>
                  <a:gd name="T107" fmla="*/ 899 h 3628"/>
                  <a:gd name="T108" fmla="*/ 495 w 3628"/>
                  <a:gd name="T109" fmla="*/ 568 h 3628"/>
                  <a:gd name="T110" fmla="*/ 810 w 3628"/>
                  <a:gd name="T111" fmla="*/ 303 h 3628"/>
                  <a:gd name="T112" fmla="*/ 1181 w 3628"/>
                  <a:gd name="T113" fmla="*/ 113 h 3628"/>
                  <a:gd name="T114" fmla="*/ 1595 w 3628"/>
                  <a:gd name="T115" fmla="*/ 13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28" h="3628">
                    <a:moveTo>
                      <a:pt x="1394" y="988"/>
                    </a:moveTo>
                    <a:lnTo>
                      <a:pt x="1307" y="993"/>
                    </a:lnTo>
                    <a:lnTo>
                      <a:pt x="1220" y="1004"/>
                    </a:lnTo>
                    <a:lnTo>
                      <a:pt x="1135" y="1021"/>
                    </a:lnTo>
                    <a:lnTo>
                      <a:pt x="1050" y="1047"/>
                    </a:lnTo>
                    <a:lnTo>
                      <a:pt x="985" y="1072"/>
                    </a:lnTo>
                    <a:lnTo>
                      <a:pt x="924" y="1100"/>
                    </a:lnTo>
                    <a:lnTo>
                      <a:pt x="868" y="1133"/>
                    </a:lnTo>
                    <a:lnTo>
                      <a:pt x="815" y="1168"/>
                    </a:lnTo>
                    <a:lnTo>
                      <a:pt x="766" y="1208"/>
                    </a:lnTo>
                    <a:lnTo>
                      <a:pt x="722" y="1251"/>
                    </a:lnTo>
                    <a:lnTo>
                      <a:pt x="681" y="1299"/>
                    </a:lnTo>
                    <a:lnTo>
                      <a:pt x="643" y="1350"/>
                    </a:lnTo>
                    <a:lnTo>
                      <a:pt x="610" y="1404"/>
                    </a:lnTo>
                    <a:lnTo>
                      <a:pt x="580" y="1462"/>
                    </a:lnTo>
                    <a:lnTo>
                      <a:pt x="555" y="1524"/>
                    </a:lnTo>
                    <a:lnTo>
                      <a:pt x="534" y="1591"/>
                    </a:lnTo>
                    <a:lnTo>
                      <a:pt x="504" y="1705"/>
                    </a:lnTo>
                    <a:lnTo>
                      <a:pt x="480" y="1819"/>
                    </a:lnTo>
                    <a:lnTo>
                      <a:pt x="463" y="1934"/>
                    </a:lnTo>
                    <a:lnTo>
                      <a:pt x="453" y="2052"/>
                    </a:lnTo>
                    <a:lnTo>
                      <a:pt x="450" y="2169"/>
                    </a:lnTo>
                    <a:lnTo>
                      <a:pt x="450" y="2285"/>
                    </a:lnTo>
                    <a:lnTo>
                      <a:pt x="452" y="2304"/>
                    </a:lnTo>
                    <a:lnTo>
                      <a:pt x="458" y="2319"/>
                    </a:lnTo>
                    <a:lnTo>
                      <a:pt x="465" y="2331"/>
                    </a:lnTo>
                    <a:lnTo>
                      <a:pt x="476" y="2341"/>
                    </a:lnTo>
                    <a:lnTo>
                      <a:pt x="492" y="2346"/>
                    </a:lnTo>
                    <a:lnTo>
                      <a:pt x="511" y="2348"/>
                    </a:lnTo>
                    <a:lnTo>
                      <a:pt x="627" y="2351"/>
                    </a:lnTo>
                    <a:lnTo>
                      <a:pt x="743" y="2351"/>
                    </a:lnTo>
                    <a:lnTo>
                      <a:pt x="756" y="2352"/>
                    </a:lnTo>
                    <a:lnTo>
                      <a:pt x="766" y="2357"/>
                    </a:lnTo>
                    <a:lnTo>
                      <a:pt x="774" y="2364"/>
                    </a:lnTo>
                    <a:lnTo>
                      <a:pt x="779" y="2378"/>
                    </a:lnTo>
                    <a:lnTo>
                      <a:pt x="795" y="2422"/>
                    </a:lnTo>
                    <a:lnTo>
                      <a:pt x="816" y="2463"/>
                    </a:lnTo>
                    <a:lnTo>
                      <a:pt x="842" y="2499"/>
                    </a:lnTo>
                    <a:lnTo>
                      <a:pt x="872" y="2534"/>
                    </a:lnTo>
                    <a:lnTo>
                      <a:pt x="905" y="2562"/>
                    </a:lnTo>
                    <a:lnTo>
                      <a:pt x="943" y="2587"/>
                    </a:lnTo>
                    <a:lnTo>
                      <a:pt x="983" y="2607"/>
                    </a:lnTo>
                    <a:lnTo>
                      <a:pt x="1026" y="2621"/>
                    </a:lnTo>
                    <a:lnTo>
                      <a:pt x="1071" y="2630"/>
                    </a:lnTo>
                    <a:lnTo>
                      <a:pt x="1119" y="2633"/>
                    </a:lnTo>
                    <a:lnTo>
                      <a:pt x="1165" y="2631"/>
                    </a:lnTo>
                    <a:lnTo>
                      <a:pt x="1209" y="2623"/>
                    </a:lnTo>
                    <a:lnTo>
                      <a:pt x="1252" y="2609"/>
                    </a:lnTo>
                    <a:lnTo>
                      <a:pt x="1293" y="2589"/>
                    </a:lnTo>
                    <a:lnTo>
                      <a:pt x="1331" y="2566"/>
                    </a:lnTo>
                    <a:lnTo>
                      <a:pt x="1365" y="2537"/>
                    </a:lnTo>
                    <a:lnTo>
                      <a:pt x="1396" y="2504"/>
                    </a:lnTo>
                    <a:lnTo>
                      <a:pt x="1423" y="2466"/>
                    </a:lnTo>
                    <a:lnTo>
                      <a:pt x="1445" y="2425"/>
                    </a:lnTo>
                    <a:lnTo>
                      <a:pt x="1461" y="2381"/>
                    </a:lnTo>
                    <a:lnTo>
                      <a:pt x="1466" y="2368"/>
                    </a:lnTo>
                    <a:lnTo>
                      <a:pt x="1474" y="2360"/>
                    </a:lnTo>
                    <a:lnTo>
                      <a:pt x="1484" y="2356"/>
                    </a:lnTo>
                    <a:lnTo>
                      <a:pt x="1498" y="2355"/>
                    </a:lnTo>
                    <a:lnTo>
                      <a:pt x="2083" y="2357"/>
                    </a:lnTo>
                    <a:lnTo>
                      <a:pt x="2098" y="2359"/>
                    </a:lnTo>
                    <a:lnTo>
                      <a:pt x="2109" y="2363"/>
                    </a:lnTo>
                    <a:lnTo>
                      <a:pt x="2118" y="2373"/>
                    </a:lnTo>
                    <a:lnTo>
                      <a:pt x="2125" y="2389"/>
                    </a:lnTo>
                    <a:lnTo>
                      <a:pt x="2141" y="2433"/>
                    </a:lnTo>
                    <a:lnTo>
                      <a:pt x="2162" y="2473"/>
                    </a:lnTo>
                    <a:lnTo>
                      <a:pt x="2189" y="2510"/>
                    </a:lnTo>
                    <a:lnTo>
                      <a:pt x="2219" y="2542"/>
                    </a:lnTo>
                    <a:lnTo>
                      <a:pt x="2253" y="2571"/>
                    </a:lnTo>
                    <a:lnTo>
                      <a:pt x="2291" y="2596"/>
                    </a:lnTo>
                    <a:lnTo>
                      <a:pt x="2330" y="2614"/>
                    </a:lnTo>
                    <a:lnTo>
                      <a:pt x="2373" y="2629"/>
                    </a:lnTo>
                    <a:lnTo>
                      <a:pt x="2419" y="2636"/>
                    </a:lnTo>
                    <a:lnTo>
                      <a:pt x="2465" y="2640"/>
                    </a:lnTo>
                    <a:lnTo>
                      <a:pt x="2512" y="2636"/>
                    </a:lnTo>
                    <a:lnTo>
                      <a:pt x="2557" y="2628"/>
                    </a:lnTo>
                    <a:lnTo>
                      <a:pt x="2599" y="2613"/>
                    </a:lnTo>
                    <a:lnTo>
                      <a:pt x="2640" y="2594"/>
                    </a:lnTo>
                    <a:lnTo>
                      <a:pt x="2676" y="2570"/>
                    </a:lnTo>
                    <a:lnTo>
                      <a:pt x="2711" y="2541"/>
                    </a:lnTo>
                    <a:lnTo>
                      <a:pt x="2740" y="2509"/>
                    </a:lnTo>
                    <a:lnTo>
                      <a:pt x="2767" y="2472"/>
                    </a:lnTo>
                    <a:lnTo>
                      <a:pt x="2788" y="2432"/>
                    </a:lnTo>
                    <a:lnTo>
                      <a:pt x="2805" y="2388"/>
                    </a:lnTo>
                    <a:lnTo>
                      <a:pt x="2810" y="2373"/>
                    </a:lnTo>
                    <a:lnTo>
                      <a:pt x="2819" y="2366"/>
                    </a:lnTo>
                    <a:lnTo>
                      <a:pt x="2829" y="2361"/>
                    </a:lnTo>
                    <a:lnTo>
                      <a:pt x="2844" y="2360"/>
                    </a:lnTo>
                    <a:lnTo>
                      <a:pt x="2971" y="2362"/>
                    </a:lnTo>
                    <a:lnTo>
                      <a:pt x="3099" y="2363"/>
                    </a:lnTo>
                    <a:lnTo>
                      <a:pt x="3123" y="2362"/>
                    </a:lnTo>
                    <a:lnTo>
                      <a:pt x="3142" y="2358"/>
                    </a:lnTo>
                    <a:lnTo>
                      <a:pt x="3157" y="2350"/>
                    </a:lnTo>
                    <a:lnTo>
                      <a:pt x="3167" y="2339"/>
                    </a:lnTo>
                    <a:lnTo>
                      <a:pt x="3175" y="2324"/>
                    </a:lnTo>
                    <a:lnTo>
                      <a:pt x="3178" y="2305"/>
                    </a:lnTo>
                    <a:lnTo>
                      <a:pt x="3178" y="2280"/>
                    </a:lnTo>
                    <a:lnTo>
                      <a:pt x="3173" y="2226"/>
                    </a:lnTo>
                    <a:lnTo>
                      <a:pt x="3162" y="2174"/>
                    </a:lnTo>
                    <a:lnTo>
                      <a:pt x="3147" y="2123"/>
                    </a:lnTo>
                    <a:lnTo>
                      <a:pt x="3128" y="2075"/>
                    </a:lnTo>
                    <a:lnTo>
                      <a:pt x="3106" y="2026"/>
                    </a:lnTo>
                    <a:lnTo>
                      <a:pt x="3082" y="1979"/>
                    </a:lnTo>
                    <a:lnTo>
                      <a:pt x="3055" y="1932"/>
                    </a:lnTo>
                    <a:lnTo>
                      <a:pt x="3007" y="1853"/>
                    </a:lnTo>
                    <a:lnTo>
                      <a:pt x="2954" y="1777"/>
                    </a:lnTo>
                    <a:lnTo>
                      <a:pt x="2896" y="1707"/>
                    </a:lnTo>
                    <a:lnTo>
                      <a:pt x="2835" y="1638"/>
                    </a:lnTo>
                    <a:lnTo>
                      <a:pt x="2771" y="1573"/>
                    </a:lnTo>
                    <a:lnTo>
                      <a:pt x="2704" y="1511"/>
                    </a:lnTo>
                    <a:lnTo>
                      <a:pt x="2634" y="1452"/>
                    </a:lnTo>
                    <a:lnTo>
                      <a:pt x="2560" y="1396"/>
                    </a:lnTo>
                    <a:lnTo>
                      <a:pt x="2477" y="1336"/>
                    </a:lnTo>
                    <a:lnTo>
                      <a:pt x="2392" y="1281"/>
                    </a:lnTo>
                    <a:lnTo>
                      <a:pt x="2305" y="1230"/>
                    </a:lnTo>
                    <a:lnTo>
                      <a:pt x="2216" y="1184"/>
                    </a:lnTo>
                    <a:lnTo>
                      <a:pt x="2126" y="1141"/>
                    </a:lnTo>
                    <a:lnTo>
                      <a:pt x="2033" y="1103"/>
                    </a:lnTo>
                    <a:lnTo>
                      <a:pt x="1938" y="1071"/>
                    </a:lnTo>
                    <a:lnTo>
                      <a:pt x="1841" y="1043"/>
                    </a:lnTo>
                    <a:lnTo>
                      <a:pt x="1740" y="1021"/>
                    </a:lnTo>
                    <a:lnTo>
                      <a:pt x="1654" y="1007"/>
                    </a:lnTo>
                    <a:lnTo>
                      <a:pt x="1566" y="996"/>
                    </a:lnTo>
                    <a:lnTo>
                      <a:pt x="1480" y="989"/>
                    </a:lnTo>
                    <a:lnTo>
                      <a:pt x="1394" y="988"/>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sp>
            <p:nvSpPr>
              <p:cNvPr id="255" name="Freeform 96"/>
              <p:cNvSpPr>
                <a:spLocks noEditPoints="1"/>
              </p:cNvSpPr>
              <p:nvPr/>
            </p:nvSpPr>
            <p:spPr bwMode="auto">
              <a:xfrm>
                <a:off x="4340368" y="4253833"/>
                <a:ext cx="93663" cy="95250"/>
              </a:xfrm>
              <a:custGeom>
                <a:avLst/>
                <a:gdLst>
                  <a:gd name="T0" fmla="*/ 213 w 475"/>
                  <a:gd name="T1" fmla="*/ 122 h 476"/>
                  <a:gd name="T2" fmla="*/ 165 w 475"/>
                  <a:gd name="T3" fmla="*/ 144 h 476"/>
                  <a:gd name="T4" fmla="*/ 133 w 475"/>
                  <a:gd name="T5" fmla="*/ 183 h 476"/>
                  <a:gd name="T6" fmla="*/ 121 w 475"/>
                  <a:gd name="T7" fmla="*/ 235 h 476"/>
                  <a:gd name="T8" fmla="*/ 133 w 475"/>
                  <a:gd name="T9" fmla="*/ 287 h 476"/>
                  <a:gd name="T10" fmla="*/ 164 w 475"/>
                  <a:gd name="T11" fmla="*/ 326 h 476"/>
                  <a:gd name="T12" fmla="*/ 210 w 475"/>
                  <a:gd name="T13" fmla="*/ 349 h 476"/>
                  <a:gd name="T14" fmla="*/ 265 w 475"/>
                  <a:gd name="T15" fmla="*/ 350 h 476"/>
                  <a:gd name="T16" fmla="*/ 311 w 475"/>
                  <a:gd name="T17" fmla="*/ 328 h 476"/>
                  <a:gd name="T18" fmla="*/ 343 w 475"/>
                  <a:gd name="T19" fmla="*/ 288 h 476"/>
                  <a:gd name="T20" fmla="*/ 356 w 475"/>
                  <a:gd name="T21" fmla="*/ 237 h 476"/>
                  <a:gd name="T22" fmla="*/ 345 w 475"/>
                  <a:gd name="T23" fmla="*/ 185 h 476"/>
                  <a:gd name="T24" fmla="*/ 313 w 475"/>
                  <a:gd name="T25" fmla="*/ 145 h 476"/>
                  <a:gd name="T26" fmla="*/ 268 w 475"/>
                  <a:gd name="T27" fmla="*/ 122 h 476"/>
                  <a:gd name="T28" fmla="*/ 235 w 475"/>
                  <a:gd name="T29" fmla="*/ 0 h 476"/>
                  <a:gd name="T30" fmla="*/ 310 w 475"/>
                  <a:gd name="T31" fmla="*/ 13 h 476"/>
                  <a:gd name="T32" fmla="*/ 375 w 475"/>
                  <a:gd name="T33" fmla="*/ 47 h 476"/>
                  <a:gd name="T34" fmla="*/ 428 w 475"/>
                  <a:gd name="T35" fmla="*/ 98 h 476"/>
                  <a:gd name="T36" fmla="*/ 462 w 475"/>
                  <a:gd name="T37" fmla="*/ 163 h 476"/>
                  <a:gd name="T38" fmla="*/ 475 w 475"/>
                  <a:gd name="T39" fmla="*/ 237 h 476"/>
                  <a:gd name="T40" fmla="*/ 462 w 475"/>
                  <a:gd name="T41" fmla="*/ 312 h 476"/>
                  <a:gd name="T42" fmla="*/ 429 w 475"/>
                  <a:gd name="T43" fmla="*/ 377 h 476"/>
                  <a:gd name="T44" fmla="*/ 378 w 475"/>
                  <a:gd name="T45" fmla="*/ 429 h 476"/>
                  <a:gd name="T46" fmla="*/ 313 w 475"/>
                  <a:gd name="T47" fmla="*/ 464 h 476"/>
                  <a:gd name="T48" fmla="*/ 238 w 475"/>
                  <a:gd name="T49" fmla="*/ 476 h 476"/>
                  <a:gd name="T50" fmla="*/ 163 w 475"/>
                  <a:gd name="T51" fmla="*/ 465 h 476"/>
                  <a:gd name="T52" fmla="*/ 98 w 475"/>
                  <a:gd name="T53" fmla="*/ 431 h 476"/>
                  <a:gd name="T54" fmla="*/ 47 w 475"/>
                  <a:gd name="T55" fmla="*/ 381 h 476"/>
                  <a:gd name="T56" fmla="*/ 13 w 475"/>
                  <a:gd name="T57" fmla="*/ 315 h 476"/>
                  <a:gd name="T58" fmla="*/ 0 w 475"/>
                  <a:gd name="T59" fmla="*/ 240 h 476"/>
                  <a:gd name="T60" fmla="*/ 11 w 475"/>
                  <a:gd name="T61" fmla="*/ 165 h 476"/>
                  <a:gd name="T62" fmla="*/ 45 w 475"/>
                  <a:gd name="T63" fmla="*/ 99 h 476"/>
                  <a:gd name="T64" fmla="*/ 95 w 475"/>
                  <a:gd name="T65" fmla="*/ 47 h 476"/>
                  <a:gd name="T66" fmla="*/ 160 w 475"/>
                  <a:gd name="T67" fmla="*/ 14 h 476"/>
                  <a:gd name="T68" fmla="*/ 235 w 475"/>
                  <a:gd name="T69"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5" h="476">
                    <a:moveTo>
                      <a:pt x="241" y="119"/>
                    </a:moveTo>
                    <a:lnTo>
                      <a:pt x="213" y="122"/>
                    </a:lnTo>
                    <a:lnTo>
                      <a:pt x="187" y="130"/>
                    </a:lnTo>
                    <a:lnTo>
                      <a:pt x="165" y="144"/>
                    </a:lnTo>
                    <a:lnTo>
                      <a:pt x="146" y="162"/>
                    </a:lnTo>
                    <a:lnTo>
                      <a:pt x="133" y="183"/>
                    </a:lnTo>
                    <a:lnTo>
                      <a:pt x="124" y="208"/>
                    </a:lnTo>
                    <a:lnTo>
                      <a:pt x="121" y="235"/>
                    </a:lnTo>
                    <a:lnTo>
                      <a:pt x="124" y="261"/>
                    </a:lnTo>
                    <a:lnTo>
                      <a:pt x="133" y="287"/>
                    </a:lnTo>
                    <a:lnTo>
                      <a:pt x="146" y="308"/>
                    </a:lnTo>
                    <a:lnTo>
                      <a:pt x="164" y="326"/>
                    </a:lnTo>
                    <a:lnTo>
                      <a:pt x="186" y="340"/>
                    </a:lnTo>
                    <a:lnTo>
                      <a:pt x="210" y="349"/>
                    </a:lnTo>
                    <a:lnTo>
                      <a:pt x="238" y="352"/>
                    </a:lnTo>
                    <a:lnTo>
                      <a:pt x="265" y="350"/>
                    </a:lnTo>
                    <a:lnTo>
                      <a:pt x="289" y="341"/>
                    </a:lnTo>
                    <a:lnTo>
                      <a:pt x="311" y="328"/>
                    </a:lnTo>
                    <a:lnTo>
                      <a:pt x="330" y="310"/>
                    </a:lnTo>
                    <a:lnTo>
                      <a:pt x="343" y="288"/>
                    </a:lnTo>
                    <a:lnTo>
                      <a:pt x="353" y="263"/>
                    </a:lnTo>
                    <a:lnTo>
                      <a:pt x="356" y="237"/>
                    </a:lnTo>
                    <a:lnTo>
                      <a:pt x="354" y="210"/>
                    </a:lnTo>
                    <a:lnTo>
                      <a:pt x="345" y="185"/>
                    </a:lnTo>
                    <a:lnTo>
                      <a:pt x="332" y="164"/>
                    </a:lnTo>
                    <a:lnTo>
                      <a:pt x="313" y="145"/>
                    </a:lnTo>
                    <a:lnTo>
                      <a:pt x="292" y="131"/>
                    </a:lnTo>
                    <a:lnTo>
                      <a:pt x="268" y="122"/>
                    </a:lnTo>
                    <a:lnTo>
                      <a:pt x="241" y="119"/>
                    </a:lnTo>
                    <a:close/>
                    <a:moveTo>
                      <a:pt x="235" y="0"/>
                    </a:moveTo>
                    <a:lnTo>
                      <a:pt x="273" y="4"/>
                    </a:lnTo>
                    <a:lnTo>
                      <a:pt x="310" y="13"/>
                    </a:lnTo>
                    <a:lnTo>
                      <a:pt x="344" y="27"/>
                    </a:lnTo>
                    <a:lnTo>
                      <a:pt x="375" y="47"/>
                    </a:lnTo>
                    <a:lnTo>
                      <a:pt x="404" y="70"/>
                    </a:lnTo>
                    <a:lnTo>
                      <a:pt x="428" y="98"/>
                    </a:lnTo>
                    <a:lnTo>
                      <a:pt x="447" y="129"/>
                    </a:lnTo>
                    <a:lnTo>
                      <a:pt x="462" y="163"/>
                    </a:lnTo>
                    <a:lnTo>
                      <a:pt x="471" y="198"/>
                    </a:lnTo>
                    <a:lnTo>
                      <a:pt x="475" y="237"/>
                    </a:lnTo>
                    <a:lnTo>
                      <a:pt x="471" y="276"/>
                    </a:lnTo>
                    <a:lnTo>
                      <a:pt x="462" y="312"/>
                    </a:lnTo>
                    <a:lnTo>
                      <a:pt x="448" y="346"/>
                    </a:lnTo>
                    <a:lnTo>
                      <a:pt x="429" y="377"/>
                    </a:lnTo>
                    <a:lnTo>
                      <a:pt x="405" y="405"/>
                    </a:lnTo>
                    <a:lnTo>
                      <a:pt x="378" y="429"/>
                    </a:lnTo>
                    <a:lnTo>
                      <a:pt x="347" y="449"/>
                    </a:lnTo>
                    <a:lnTo>
                      <a:pt x="313" y="464"/>
                    </a:lnTo>
                    <a:lnTo>
                      <a:pt x="277" y="472"/>
                    </a:lnTo>
                    <a:lnTo>
                      <a:pt x="238" y="476"/>
                    </a:lnTo>
                    <a:lnTo>
                      <a:pt x="199" y="473"/>
                    </a:lnTo>
                    <a:lnTo>
                      <a:pt x="163" y="465"/>
                    </a:lnTo>
                    <a:lnTo>
                      <a:pt x="129" y="450"/>
                    </a:lnTo>
                    <a:lnTo>
                      <a:pt x="98" y="431"/>
                    </a:lnTo>
                    <a:lnTo>
                      <a:pt x="70" y="408"/>
                    </a:lnTo>
                    <a:lnTo>
                      <a:pt x="47" y="381"/>
                    </a:lnTo>
                    <a:lnTo>
                      <a:pt x="27" y="350"/>
                    </a:lnTo>
                    <a:lnTo>
                      <a:pt x="13" y="315"/>
                    </a:lnTo>
                    <a:lnTo>
                      <a:pt x="4" y="279"/>
                    </a:lnTo>
                    <a:lnTo>
                      <a:pt x="0" y="240"/>
                    </a:lnTo>
                    <a:lnTo>
                      <a:pt x="3" y="202"/>
                    </a:lnTo>
                    <a:lnTo>
                      <a:pt x="11" y="165"/>
                    </a:lnTo>
                    <a:lnTo>
                      <a:pt x="26" y="131"/>
                    </a:lnTo>
                    <a:lnTo>
                      <a:pt x="45" y="99"/>
                    </a:lnTo>
                    <a:lnTo>
                      <a:pt x="68" y="71"/>
                    </a:lnTo>
                    <a:lnTo>
                      <a:pt x="95" y="47"/>
                    </a:lnTo>
                    <a:lnTo>
                      <a:pt x="126" y="28"/>
                    </a:lnTo>
                    <a:lnTo>
                      <a:pt x="160" y="14"/>
                    </a:lnTo>
                    <a:lnTo>
                      <a:pt x="196" y="4"/>
                    </a:lnTo>
                    <a:lnTo>
                      <a:pt x="2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56" name="Freeform 97"/>
              <p:cNvSpPr>
                <a:spLocks noEditPoints="1"/>
              </p:cNvSpPr>
              <p:nvPr/>
            </p:nvSpPr>
            <p:spPr bwMode="auto">
              <a:xfrm>
                <a:off x="4606703" y="4255420"/>
                <a:ext cx="95250" cy="95250"/>
              </a:xfrm>
              <a:custGeom>
                <a:avLst/>
                <a:gdLst>
                  <a:gd name="T0" fmla="*/ 213 w 476"/>
                  <a:gd name="T1" fmla="*/ 120 h 475"/>
                  <a:gd name="T2" fmla="*/ 166 w 476"/>
                  <a:gd name="T3" fmla="*/ 143 h 475"/>
                  <a:gd name="T4" fmla="*/ 135 w 476"/>
                  <a:gd name="T5" fmla="*/ 182 h 475"/>
                  <a:gd name="T6" fmla="*/ 124 w 476"/>
                  <a:gd name="T7" fmla="*/ 234 h 475"/>
                  <a:gd name="T8" fmla="*/ 135 w 476"/>
                  <a:gd name="T9" fmla="*/ 286 h 475"/>
                  <a:gd name="T10" fmla="*/ 166 w 476"/>
                  <a:gd name="T11" fmla="*/ 326 h 475"/>
                  <a:gd name="T12" fmla="*/ 212 w 476"/>
                  <a:gd name="T13" fmla="*/ 348 h 475"/>
                  <a:gd name="T14" fmla="*/ 266 w 476"/>
                  <a:gd name="T15" fmla="*/ 348 h 475"/>
                  <a:gd name="T16" fmla="*/ 312 w 476"/>
                  <a:gd name="T17" fmla="*/ 326 h 475"/>
                  <a:gd name="T18" fmla="*/ 344 w 476"/>
                  <a:gd name="T19" fmla="*/ 287 h 475"/>
                  <a:gd name="T20" fmla="*/ 356 w 476"/>
                  <a:gd name="T21" fmla="*/ 237 h 475"/>
                  <a:gd name="T22" fmla="*/ 345 w 476"/>
                  <a:gd name="T23" fmla="*/ 183 h 475"/>
                  <a:gd name="T24" fmla="*/ 314 w 476"/>
                  <a:gd name="T25" fmla="*/ 144 h 475"/>
                  <a:gd name="T26" fmla="*/ 267 w 476"/>
                  <a:gd name="T27" fmla="*/ 120 h 475"/>
                  <a:gd name="T28" fmla="*/ 238 w 476"/>
                  <a:gd name="T29" fmla="*/ 0 h 475"/>
                  <a:gd name="T30" fmla="*/ 312 w 476"/>
                  <a:gd name="T31" fmla="*/ 11 h 475"/>
                  <a:gd name="T32" fmla="*/ 377 w 476"/>
                  <a:gd name="T33" fmla="*/ 45 h 475"/>
                  <a:gd name="T34" fmla="*/ 429 w 476"/>
                  <a:gd name="T35" fmla="*/ 96 h 475"/>
                  <a:gd name="T36" fmla="*/ 464 w 476"/>
                  <a:gd name="T37" fmla="*/ 160 h 475"/>
                  <a:gd name="T38" fmla="*/ 476 w 476"/>
                  <a:gd name="T39" fmla="*/ 234 h 475"/>
                  <a:gd name="T40" fmla="*/ 465 w 476"/>
                  <a:gd name="T41" fmla="*/ 311 h 475"/>
                  <a:gd name="T42" fmla="*/ 432 w 476"/>
                  <a:gd name="T43" fmla="*/ 376 h 475"/>
                  <a:gd name="T44" fmla="*/ 380 w 476"/>
                  <a:gd name="T45" fmla="*/ 429 h 475"/>
                  <a:gd name="T46" fmla="*/ 314 w 476"/>
                  <a:gd name="T47" fmla="*/ 463 h 475"/>
                  <a:gd name="T48" fmla="*/ 239 w 476"/>
                  <a:gd name="T49" fmla="*/ 475 h 475"/>
                  <a:gd name="T50" fmla="*/ 164 w 476"/>
                  <a:gd name="T51" fmla="*/ 463 h 475"/>
                  <a:gd name="T52" fmla="*/ 99 w 476"/>
                  <a:gd name="T53" fmla="*/ 430 h 475"/>
                  <a:gd name="T54" fmla="*/ 47 w 476"/>
                  <a:gd name="T55" fmla="*/ 378 h 475"/>
                  <a:gd name="T56" fmla="*/ 13 w 476"/>
                  <a:gd name="T57" fmla="*/ 312 h 475"/>
                  <a:gd name="T58" fmla="*/ 0 w 476"/>
                  <a:gd name="T59" fmla="*/ 235 h 475"/>
                  <a:gd name="T60" fmla="*/ 13 w 476"/>
                  <a:gd name="T61" fmla="*/ 162 h 475"/>
                  <a:gd name="T62" fmla="*/ 47 w 476"/>
                  <a:gd name="T63" fmla="*/ 97 h 475"/>
                  <a:gd name="T64" fmla="*/ 99 w 476"/>
                  <a:gd name="T65" fmla="*/ 46 h 475"/>
                  <a:gd name="T66" fmla="*/ 163 w 476"/>
                  <a:gd name="T67" fmla="*/ 12 h 475"/>
                  <a:gd name="T68" fmla="*/ 238 w 476"/>
                  <a:gd name="T69"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6" h="475">
                    <a:moveTo>
                      <a:pt x="240" y="117"/>
                    </a:moveTo>
                    <a:lnTo>
                      <a:pt x="213" y="120"/>
                    </a:lnTo>
                    <a:lnTo>
                      <a:pt x="188" y="129"/>
                    </a:lnTo>
                    <a:lnTo>
                      <a:pt x="166" y="143"/>
                    </a:lnTo>
                    <a:lnTo>
                      <a:pt x="149" y="160"/>
                    </a:lnTo>
                    <a:lnTo>
                      <a:pt x="135" y="182"/>
                    </a:lnTo>
                    <a:lnTo>
                      <a:pt x="126" y="207"/>
                    </a:lnTo>
                    <a:lnTo>
                      <a:pt x="124" y="234"/>
                    </a:lnTo>
                    <a:lnTo>
                      <a:pt x="126" y="261"/>
                    </a:lnTo>
                    <a:lnTo>
                      <a:pt x="135" y="286"/>
                    </a:lnTo>
                    <a:lnTo>
                      <a:pt x="149" y="307"/>
                    </a:lnTo>
                    <a:lnTo>
                      <a:pt x="166" y="326"/>
                    </a:lnTo>
                    <a:lnTo>
                      <a:pt x="187" y="339"/>
                    </a:lnTo>
                    <a:lnTo>
                      <a:pt x="212" y="348"/>
                    </a:lnTo>
                    <a:lnTo>
                      <a:pt x="239" y="352"/>
                    </a:lnTo>
                    <a:lnTo>
                      <a:pt x="266" y="348"/>
                    </a:lnTo>
                    <a:lnTo>
                      <a:pt x="291" y="340"/>
                    </a:lnTo>
                    <a:lnTo>
                      <a:pt x="312" y="326"/>
                    </a:lnTo>
                    <a:lnTo>
                      <a:pt x="331" y="308"/>
                    </a:lnTo>
                    <a:lnTo>
                      <a:pt x="344" y="287"/>
                    </a:lnTo>
                    <a:lnTo>
                      <a:pt x="353" y="263"/>
                    </a:lnTo>
                    <a:lnTo>
                      <a:pt x="356" y="237"/>
                    </a:lnTo>
                    <a:lnTo>
                      <a:pt x="354" y="209"/>
                    </a:lnTo>
                    <a:lnTo>
                      <a:pt x="345" y="183"/>
                    </a:lnTo>
                    <a:lnTo>
                      <a:pt x="332" y="161"/>
                    </a:lnTo>
                    <a:lnTo>
                      <a:pt x="314" y="144"/>
                    </a:lnTo>
                    <a:lnTo>
                      <a:pt x="292" y="129"/>
                    </a:lnTo>
                    <a:lnTo>
                      <a:pt x="267" y="120"/>
                    </a:lnTo>
                    <a:lnTo>
                      <a:pt x="240" y="117"/>
                    </a:lnTo>
                    <a:close/>
                    <a:moveTo>
                      <a:pt x="238" y="0"/>
                    </a:moveTo>
                    <a:lnTo>
                      <a:pt x="276" y="2"/>
                    </a:lnTo>
                    <a:lnTo>
                      <a:pt x="312" y="11"/>
                    </a:lnTo>
                    <a:lnTo>
                      <a:pt x="345" y="25"/>
                    </a:lnTo>
                    <a:lnTo>
                      <a:pt x="377" y="45"/>
                    </a:lnTo>
                    <a:lnTo>
                      <a:pt x="405" y="69"/>
                    </a:lnTo>
                    <a:lnTo>
                      <a:pt x="429" y="96"/>
                    </a:lnTo>
                    <a:lnTo>
                      <a:pt x="448" y="127"/>
                    </a:lnTo>
                    <a:lnTo>
                      <a:pt x="464" y="160"/>
                    </a:lnTo>
                    <a:lnTo>
                      <a:pt x="472" y="197"/>
                    </a:lnTo>
                    <a:lnTo>
                      <a:pt x="476" y="234"/>
                    </a:lnTo>
                    <a:lnTo>
                      <a:pt x="474" y="273"/>
                    </a:lnTo>
                    <a:lnTo>
                      <a:pt x="465" y="311"/>
                    </a:lnTo>
                    <a:lnTo>
                      <a:pt x="450" y="345"/>
                    </a:lnTo>
                    <a:lnTo>
                      <a:pt x="432" y="376"/>
                    </a:lnTo>
                    <a:lnTo>
                      <a:pt x="407" y="405"/>
                    </a:lnTo>
                    <a:lnTo>
                      <a:pt x="380" y="429"/>
                    </a:lnTo>
                    <a:lnTo>
                      <a:pt x="349" y="448"/>
                    </a:lnTo>
                    <a:lnTo>
                      <a:pt x="314" y="463"/>
                    </a:lnTo>
                    <a:lnTo>
                      <a:pt x="278" y="472"/>
                    </a:lnTo>
                    <a:lnTo>
                      <a:pt x="239" y="475"/>
                    </a:lnTo>
                    <a:lnTo>
                      <a:pt x="200" y="472"/>
                    </a:lnTo>
                    <a:lnTo>
                      <a:pt x="164" y="463"/>
                    </a:lnTo>
                    <a:lnTo>
                      <a:pt x="130" y="449"/>
                    </a:lnTo>
                    <a:lnTo>
                      <a:pt x="99" y="430"/>
                    </a:lnTo>
                    <a:lnTo>
                      <a:pt x="70" y="406"/>
                    </a:lnTo>
                    <a:lnTo>
                      <a:pt x="47" y="378"/>
                    </a:lnTo>
                    <a:lnTo>
                      <a:pt x="27" y="346"/>
                    </a:lnTo>
                    <a:lnTo>
                      <a:pt x="13" y="312"/>
                    </a:lnTo>
                    <a:lnTo>
                      <a:pt x="4" y="274"/>
                    </a:lnTo>
                    <a:lnTo>
                      <a:pt x="0" y="235"/>
                    </a:lnTo>
                    <a:lnTo>
                      <a:pt x="4" y="198"/>
                    </a:lnTo>
                    <a:lnTo>
                      <a:pt x="13" y="162"/>
                    </a:lnTo>
                    <a:lnTo>
                      <a:pt x="27" y="128"/>
                    </a:lnTo>
                    <a:lnTo>
                      <a:pt x="47" y="97"/>
                    </a:lnTo>
                    <a:lnTo>
                      <a:pt x="71" y="70"/>
                    </a:lnTo>
                    <a:lnTo>
                      <a:pt x="99" y="46"/>
                    </a:lnTo>
                    <a:lnTo>
                      <a:pt x="130" y="27"/>
                    </a:lnTo>
                    <a:lnTo>
                      <a:pt x="163" y="12"/>
                    </a:lnTo>
                    <a:lnTo>
                      <a:pt x="199" y="3"/>
                    </a:lnTo>
                    <a:lnTo>
                      <a:pt x="2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57" name="Freeform 98"/>
              <p:cNvSpPr>
                <a:spLocks/>
              </p:cNvSpPr>
              <p:nvPr/>
            </p:nvSpPr>
            <p:spPr bwMode="auto">
              <a:xfrm>
                <a:off x="4375556" y="4290608"/>
                <a:ext cx="15875" cy="15875"/>
              </a:xfrm>
              <a:custGeom>
                <a:avLst/>
                <a:gdLst>
                  <a:gd name="T0" fmla="*/ 41 w 80"/>
                  <a:gd name="T1" fmla="*/ 0 h 79"/>
                  <a:gd name="T2" fmla="*/ 57 w 80"/>
                  <a:gd name="T3" fmla="*/ 3 h 79"/>
                  <a:gd name="T4" fmla="*/ 69 w 80"/>
                  <a:gd name="T5" fmla="*/ 12 h 79"/>
                  <a:gd name="T6" fmla="*/ 78 w 80"/>
                  <a:gd name="T7" fmla="*/ 25 h 79"/>
                  <a:gd name="T8" fmla="*/ 80 w 80"/>
                  <a:gd name="T9" fmla="*/ 40 h 79"/>
                  <a:gd name="T10" fmla="*/ 77 w 80"/>
                  <a:gd name="T11" fmla="*/ 55 h 79"/>
                  <a:gd name="T12" fmla="*/ 68 w 80"/>
                  <a:gd name="T13" fmla="*/ 67 h 79"/>
                  <a:gd name="T14" fmla="*/ 56 w 80"/>
                  <a:gd name="T15" fmla="*/ 75 h 79"/>
                  <a:gd name="T16" fmla="*/ 40 w 80"/>
                  <a:gd name="T17" fmla="*/ 79 h 79"/>
                  <a:gd name="T18" fmla="*/ 25 w 80"/>
                  <a:gd name="T19" fmla="*/ 75 h 79"/>
                  <a:gd name="T20" fmla="*/ 12 w 80"/>
                  <a:gd name="T21" fmla="*/ 65 h 79"/>
                  <a:gd name="T22" fmla="*/ 4 w 80"/>
                  <a:gd name="T23" fmla="*/ 53 h 79"/>
                  <a:gd name="T24" fmla="*/ 0 w 80"/>
                  <a:gd name="T25" fmla="*/ 39 h 79"/>
                  <a:gd name="T26" fmla="*/ 4 w 80"/>
                  <a:gd name="T27" fmla="*/ 24 h 79"/>
                  <a:gd name="T28" fmla="*/ 14 w 80"/>
                  <a:gd name="T29" fmla="*/ 11 h 79"/>
                  <a:gd name="T30" fmla="*/ 27 w 80"/>
                  <a:gd name="T31" fmla="*/ 3 h 79"/>
                  <a:gd name="T32" fmla="*/ 41 w 80"/>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79">
                    <a:moveTo>
                      <a:pt x="41" y="0"/>
                    </a:moveTo>
                    <a:lnTo>
                      <a:pt x="57" y="3"/>
                    </a:lnTo>
                    <a:lnTo>
                      <a:pt x="69" y="12"/>
                    </a:lnTo>
                    <a:lnTo>
                      <a:pt x="78" y="25"/>
                    </a:lnTo>
                    <a:lnTo>
                      <a:pt x="80" y="40"/>
                    </a:lnTo>
                    <a:lnTo>
                      <a:pt x="77" y="55"/>
                    </a:lnTo>
                    <a:lnTo>
                      <a:pt x="68" y="67"/>
                    </a:lnTo>
                    <a:lnTo>
                      <a:pt x="56" y="75"/>
                    </a:lnTo>
                    <a:lnTo>
                      <a:pt x="40" y="79"/>
                    </a:lnTo>
                    <a:lnTo>
                      <a:pt x="25" y="75"/>
                    </a:lnTo>
                    <a:lnTo>
                      <a:pt x="12" y="65"/>
                    </a:lnTo>
                    <a:lnTo>
                      <a:pt x="4" y="53"/>
                    </a:lnTo>
                    <a:lnTo>
                      <a:pt x="0" y="39"/>
                    </a:lnTo>
                    <a:lnTo>
                      <a:pt x="4" y="24"/>
                    </a:lnTo>
                    <a:lnTo>
                      <a:pt x="14" y="11"/>
                    </a:lnTo>
                    <a:lnTo>
                      <a:pt x="27" y="3"/>
                    </a:lnTo>
                    <a:lnTo>
                      <a:pt x="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58" name="Freeform 99"/>
              <p:cNvSpPr>
                <a:spLocks/>
              </p:cNvSpPr>
              <p:nvPr/>
            </p:nvSpPr>
            <p:spPr bwMode="auto">
              <a:xfrm>
                <a:off x="4642256" y="4290608"/>
                <a:ext cx="15875" cy="15875"/>
              </a:xfrm>
              <a:custGeom>
                <a:avLst/>
                <a:gdLst>
                  <a:gd name="T0" fmla="*/ 37 w 77"/>
                  <a:gd name="T1" fmla="*/ 0 h 78"/>
                  <a:gd name="T2" fmla="*/ 53 w 77"/>
                  <a:gd name="T3" fmla="*/ 3 h 78"/>
                  <a:gd name="T4" fmla="*/ 66 w 77"/>
                  <a:gd name="T5" fmla="*/ 12 h 78"/>
                  <a:gd name="T6" fmla="*/ 75 w 77"/>
                  <a:gd name="T7" fmla="*/ 25 h 78"/>
                  <a:gd name="T8" fmla="*/ 77 w 77"/>
                  <a:gd name="T9" fmla="*/ 39 h 78"/>
                  <a:gd name="T10" fmla="*/ 75 w 77"/>
                  <a:gd name="T11" fmla="*/ 53 h 78"/>
                  <a:gd name="T12" fmla="*/ 70 w 77"/>
                  <a:gd name="T13" fmla="*/ 63 h 78"/>
                  <a:gd name="T14" fmla="*/ 63 w 77"/>
                  <a:gd name="T15" fmla="*/ 70 h 78"/>
                  <a:gd name="T16" fmla="*/ 53 w 77"/>
                  <a:gd name="T17" fmla="*/ 76 h 78"/>
                  <a:gd name="T18" fmla="*/ 39 w 77"/>
                  <a:gd name="T19" fmla="*/ 78 h 78"/>
                  <a:gd name="T20" fmla="*/ 24 w 77"/>
                  <a:gd name="T21" fmla="*/ 76 h 78"/>
                  <a:gd name="T22" fmla="*/ 12 w 77"/>
                  <a:gd name="T23" fmla="*/ 68 h 78"/>
                  <a:gd name="T24" fmla="*/ 3 w 77"/>
                  <a:gd name="T25" fmla="*/ 56 h 78"/>
                  <a:gd name="T26" fmla="*/ 0 w 77"/>
                  <a:gd name="T27" fmla="*/ 40 h 78"/>
                  <a:gd name="T28" fmla="*/ 2 w 77"/>
                  <a:gd name="T29" fmla="*/ 25 h 78"/>
                  <a:gd name="T30" fmla="*/ 11 w 77"/>
                  <a:gd name="T31" fmla="*/ 12 h 78"/>
                  <a:gd name="T32" fmla="*/ 23 w 77"/>
                  <a:gd name="T33" fmla="*/ 3 h 78"/>
                  <a:gd name="T34" fmla="*/ 37 w 77"/>
                  <a:gd name="T3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8">
                    <a:moveTo>
                      <a:pt x="37" y="0"/>
                    </a:moveTo>
                    <a:lnTo>
                      <a:pt x="53" y="3"/>
                    </a:lnTo>
                    <a:lnTo>
                      <a:pt x="66" y="12"/>
                    </a:lnTo>
                    <a:lnTo>
                      <a:pt x="75" y="25"/>
                    </a:lnTo>
                    <a:lnTo>
                      <a:pt x="77" y="39"/>
                    </a:lnTo>
                    <a:lnTo>
                      <a:pt x="75" y="53"/>
                    </a:lnTo>
                    <a:lnTo>
                      <a:pt x="70" y="63"/>
                    </a:lnTo>
                    <a:lnTo>
                      <a:pt x="63" y="70"/>
                    </a:lnTo>
                    <a:lnTo>
                      <a:pt x="53" y="76"/>
                    </a:lnTo>
                    <a:lnTo>
                      <a:pt x="39" y="78"/>
                    </a:lnTo>
                    <a:lnTo>
                      <a:pt x="24" y="76"/>
                    </a:lnTo>
                    <a:lnTo>
                      <a:pt x="12" y="68"/>
                    </a:lnTo>
                    <a:lnTo>
                      <a:pt x="3" y="56"/>
                    </a:lnTo>
                    <a:lnTo>
                      <a:pt x="0" y="40"/>
                    </a:lnTo>
                    <a:lnTo>
                      <a:pt x="2" y="25"/>
                    </a:lnTo>
                    <a:lnTo>
                      <a:pt x="11" y="12"/>
                    </a:lnTo>
                    <a:lnTo>
                      <a:pt x="23" y="3"/>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59" name="Freeform 101"/>
              <p:cNvSpPr>
                <a:spLocks noEditPoints="1"/>
              </p:cNvSpPr>
              <p:nvPr/>
            </p:nvSpPr>
            <p:spPr bwMode="auto">
              <a:xfrm>
                <a:off x="4276868" y="4069683"/>
                <a:ext cx="493713" cy="225425"/>
              </a:xfrm>
              <a:custGeom>
                <a:avLst/>
                <a:gdLst>
                  <a:gd name="T0" fmla="*/ 1933 w 2485"/>
                  <a:gd name="T1" fmla="*/ 548 h 1135"/>
                  <a:gd name="T2" fmla="*/ 1713 w 2485"/>
                  <a:gd name="T3" fmla="*/ 390 h 1135"/>
                  <a:gd name="T4" fmla="*/ 1481 w 2485"/>
                  <a:gd name="T5" fmla="*/ 266 h 1135"/>
                  <a:gd name="T6" fmla="*/ 1233 w 2485"/>
                  <a:gd name="T7" fmla="*/ 180 h 1135"/>
                  <a:gd name="T8" fmla="*/ 966 w 2485"/>
                  <a:gd name="T9" fmla="*/ 140 h 1135"/>
                  <a:gd name="T10" fmla="*/ 665 w 2485"/>
                  <a:gd name="T11" fmla="*/ 143 h 1135"/>
                  <a:gd name="T12" fmla="*/ 514 w 2485"/>
                  <a:gd name="T13" fmla="*/ 189 h 1135"/>
                  <a:gd name="T14" fmla="*/ 376 w 2485"/>
                  <a:gd name="T15" fmla="*/ 272 h 1135"/>
                  <a:gd name="T16" fmla="*/ 267 w 2485"/>
                  <a:gd name="T17" fmla="*/ 379 h 1135"/>
                  <a:gd name="T18" fmla="*/ 202 w 2485"/>
                  <a:gd name="T19" fmla="*/ 501 h 1135"/>
                  <a:gd name="T20" fmla="*/ 812 w 2485"/>
                  <a:gd name="T21" fmla="*/ 341 h 1135"/>
                  <a:gd name="T22" fmla="*/ 838 w 2485"/>
                  <a:gd name="T23" fmla="*/ 0 h 1135"/>
                  <a:gd name="T24" fmla="*/ 1076 w 2485"/>
                  <a:gd name="T25" fmla="*/ 19 h 1135"/>
                  <a:gd name="T26" fmla="*/ 1362 w 2485"/>
                  <a:gd name="T27" fmla="*/ 90 h 1135"/>
                  <a:gd name="T28" fmla="*/ 1652 w 2485"/>
                  <a:gd name="T29" fmla="*/ 213 h 1135"/>
                  <a:gd name="T30" fmla="*/ 1915 w 2485"/>
                  <a:gd name="T31" fmla="*/ 380 h 1135"/>
                  <a:gd name="T32" fmla="*/ 2153 w 2485"/>
                  <a:gd name="T33" fmla="*/ 590 h 1135"/>
                  <a:gd name="T34" fmla="*/ 2312 w 2485"/>
                  <a:gd name="T35" fmla="*/ 773 h 1135"/>
                  <a:gd name="T36" fmla="*/ 2417 w 2485"/>
                  <a:gd name="T37" fmla="*/ 945 h 1135"/>
                  <a:gd name="T38" fmla="*/ 2478 w 2485"/>
                  <a:gd name="T39" fmla="*/ 1101 h 1135"/>
                  <a:gd name="T40" fmla="*/ 2242 w 2485"/>
                  <a:gd name="T41" fmla="*/ 1093 h 1135"/>
                  <a:gd name="T42" fmla="*/ 2192 w 2485"/>
                  <a:gd name="T43" fmla="*/ 979 h 1135"/>
                  <a:gd name="T44" fmla="*/ 2104 w 2485"/>
                  <a:gd name="T45" fmla="*/ 887 h 1135"/>
                  <a:gd name="T46" fmla="*/ 1992 w 2485"/>
                  <a:gd name="T47" fmla="*/ 832 h 1135"/>
                  <a:gd name="T48" fmla="*/ 1857 w 2485"/>
                  <a:gd name="T49" fmla="*/ 824 h 1135"/>
                  <a:gd name="T50" fmla="*/ 1730 w 2485"/>
                  <a:gd name="T51" fmla="*/ 858 h 1135"/>
                  <a:gd name="T52" fmla="*/ 1633 w 2485"/>
                  <a:gd name="T53" fmla="*/ 931 h 1135"/>
                  <a:gd name="T54" fmla="*/ 1567 w 2485"/>
                  <a:gd name="T55" fmla="*/ 1040 h 1135"/>
                  <a:gd name="T56" fmla="*/ 907 w 2485"/>
                  <a:gd name="T57" fmla="*/ 1129 h 1135"/>
                  <a:gd name="T58" fmla="*/ 861 w 2485"/>
                  <a:gd name="T59" fmla="*/ 996 h 1135"/>
                  <a:gd name="T60" fmla="*/ 780 w 2485"/>
                  <a:gd name="T61" fmla="*/ 896 h 1135"/>
                  <a:gd name="T62" fmla="*/ 668 w 2485"/>
                  <a:gd name="T63" fmla="*/ 832 h 1135"/>
                  <a:gd name="T64" fmla="*/ 533 w 2485"/>
                  <a:gd name="T65" fmla="*/ 814 h 1135"/>
                  <a:gd name="T66" fmla="*/ 397 w 2485"/>
                  <a:gd name="T67" fmla="*/ 848 h 1135"/>
                  <a:gd name="T68" fmla="*/ 288 w 2485"/>
                  <a:gd name="T69" fmla="*/ 930 h 1135"/>
                  <a:gd name="T70" fmla="*/ 220 w 2485"/>
                  <a:gd name="T71" fmla="*/ 1038 h 1135"/>
                  <a:gd name="T72" fmla="*/ 3 w 2485"/>
                  <a:gd name="T73" fmla="*/ 1124 h 1135"/>
                  <a:gd name="T74" fmla="*/ 3 w 2485"/>
                  <a:gd name="T75" fmla="*/ 987 h 1135"/>
                  <a:gd name="T76" fmla="*/ 48 w 2485"/>
                  <a:gd name="T77" fmla="*/ 639 h 1135"/>
                  <a:gd name="T78" fmla="*/ 122 w 2485"/>
                  <a:gd name="T79" fmla="*/ 404 h 1135"/>
                  <a:gd name="T80" fmla="*/ 219 w 2485"/>
                  <a:gd name="T81" fmla="*/ 251 h 1135"/>
                  <a:gd name="T82" fmla="*/ 352 w 2485"/>
                  <a:gd name="T83" fmla="*/ 135 h 1135"/>
                  <a:gd name="T84" fmla="*/ 522 w 2485"/>
                  <a:gd name="T85" fmla="*/ 54 h 1135"/>
                  <a:gd name="T86" fmla="*/ 759 w 2485"/>
                  <a:gd name="T87" fmla="*/ 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85" h="1135">
                    <a:moveTo>
                      <a:pt x="966" y="140"/>
                    </a:moveTo>
                    <a:lnTo>
                      <a:pt x="966" y="548"/>
                    </a:lnTo>
                    <a:lnTo>
                      <a:pt x="1933" y="548"/>
                    </a:lnTo>
                    <a:lnTo>
                      <a:pt x="1861" y="491"/>
                    </a:lnTo>
                    <a:lnTo>
                      <a:pt x="1787" y="439"/>
                    </a:lnTo>
                    <a:lnTo>
                      <a:pt x="1713" y="390"/>
                    </a:lnTo>
                    <a:lnTo>
                      <a:pt x="1637" y="344"/>
                    </a:lnTo>
                    <a:lnTo>
                      <a:pt x="1560" y="303"/>
                    </a:lnTo>
                    <a:lnTo>
                      <a:pt x="1481" y="266"/>
                    </a:lnTo>
                    <a:lnTo>
                      <a:pt x="1401" y="233"/>
                    </a:lnTo>
                    <a:lnTo>
                      <a:pt x="1318" y="204"/>
                    </a:lnTo>
                    <a:lnTo>
                      <a:pt x="1233" y="180"/>
                    </a:lnTo>
                    <a:lnTo>
                      <a:pt x="1147" y="161"/>
                    </a:lnTo>
                    <a:lnTo>
                      <a:pt x="1057" y="147"/>
                    </a:lnTo>
                    <a:lnTo>
                      <a:pt x="966" y="140"/>
                    </a:lnTo>
                    <a:close/>
                    <a:moveTo>
                      <a:pt x="764" y="135"/>
                    </a:moveTo>
                    <a:lnTo>
                      <a:pt x="714" y="136"/>
                    </a:lnTo>
                    <a:lnTo>
                      <a:pt x="665" y="143"/>
                    </a:lnTo>
                    <a:lnTo>
                      <a:pt x="614" y="154"/>
                    </a:lnTo>
                    <a:lnTo>
                      <a:pt x="563" y="170"/>
                    </a:lnTo>
                    <a:lnTo>
                      <a:pt x="514" y="189"/>
                    </a:lnTo>
                    <a:lnTo>
                      <a:pt x="466" y="214"/>
                    </a:lnTo>
                    <a:lnTo>
                      <a:pt x="420" y="241"/>
                    </a:lnTo>
                    <a:lnTo>
                      <a:pt x="376" y="272"/>
                    </a:lnTo>
                    <a:lnTo>
                      <a:pt x="336" y="306"/>
                    </a:lnTo>
                    <a:lnTo>
                      <a:pt x="300" y="341"/>
                    </a:lnTo>
                    <a:lnTo>
                      <a:pt x="267" y="379"/>
                    </a:lnTo>
                    <a:lnTo>
                      <a:pt x="240" y="418"/>
                    </a:lnTo>
                    <a:lnTo>
                      <a:pt x="218" y="459"/>
                    </a:lnTo>
                    <a:lnTo>
                      <a:pt x="202" y="501"/>
                    </a:lnTo>
                    <a:lnTo>
                      <a:pt x="192" y="543"/>
                    </a:lnTo>
                    <a:lnTo>
                      <a:pt x="812" y="543"/>
                    </a:lnTo>
                    <a:lnTo>
                      <a:pt x="812" y="341"/>
                    </a:lnTo>
                    <a:lnTo>
                      <a:pt x="812" y="141"/>
                    </a:lnTo>
                    <a:lnTo>
                      <a:pt x="764" y="135"/>
                    </a:lnTo>
                    <a:close/>
                    <a:moveTo>
                      <a:pt x="838" y="0"/>
                    </a:moveTo>
                    <a:lnTo>
                      <a:pt x="917" y="2"/>
                    </a:lnTo>
                    <a:lnTo>
                      <a:pt x="996" y="8"/>
                    </a:lnTo>
                    <a:lnTo>
                      <a:pt x="1076" y="19"/>
                    </a:lnTo>
                    <a:lnTo>
                      <a:pt x="1154" y="34"/>
                    </a:lnTo>
                    <a:lnTo>
                      <a:pt x="1261" y="59"/>
                    </a:lnTo>
                    <a:lnTo>
                      <a:pt x="1362" y="90"/>
                    </a:lnTo>
                    <a:lnTo>
                      <a:pt x="1462" y="125"/>
                    </a:lnTo>
                    <a:lnTo>
                      <a:pt x="1558" y="166"/>
                    </a:lnTo>
                    <a:lnTo>
                      <a:pt x="1652" y="213"/>
                    </a:lnTo>
                    <a:lnTo>
                      <a:pt x="1743" y="264"/>
                    </a:lnTo>
                    <a:lnTo>
                      <a:pt x="1830" y="319"/>
                    </a:lnTo>
                    <a:lnTo>
                      <a:pt x="1915" y="380"/>
                    </a:lnTo>
                    <a:lnTo>
                      <a:pt x="1997" y="445"/>
                    </a:lnTo>
                    <a:lnTo>
                      <a:pt x="2076" y="516"/>
                    </a:lnTo>
                    <a:lnTo>
                      <a:pt x="2153" y="590"/>
                    </a:lnTo>
                    <a:lnTo>
                      <a:pt x="2227" y="668"/>
                    </a:lnTo>
                    <a:lnTo>
                      <a:pt x="2271" y="719"/>
                    </a:lnTo>
                    <a:lnTo>
                      <a:pt x="2312" y="773"/>
                    </a:lnTo>
                    <a:lnTo>
                      <a:pt x="2351" y="827"/>
                    </a:lnTo>
                    <a:lnTo>
                      <a:pt x="2385" y="885"/>
                    </a:lnTo>
                    <a:lnTo>
                      <a:pt x="2417" y="945"/>
                    </a:lnTo>
                    <a:lnTo>
                      <a:pt x="2444" y="1005"/>
                    </a:lnTo>
                    <a:lnTo>
                      <a:pt x="2468" y="1069"/>
                    </a:lnTo>
                    <a:lnTo>
                      <a:pt x="2478" y="1101"/>
                    </a:lnTo>
                    <a:lnTo>
                      <a:pt x="2485" y="1135"/>
                    </a:lnTo>
                    <a:lnTo>
                      <a:pt x="2251" y="1135"/>
                    </a:lnTo>
                    <a:lnTo>
                      <a:pt x="2242" y="1093"/>
                    </a:lnTo>
                    <a:lnTo>
                      <a:pt x="2230" y="1053"/>
                    </a:lnTo>
                    <a:lnTo>
                      <a:pt x="2213" y="1015"/>
                    </a:lnTo>
                    <a:lnTo>
                      <a:pt x="2192" y="979"/>
                    </a:lnTo>
                    <a:lnTo>
                      <a:pt x="2168" y="946"/>
                    </a:lnTo>
                    <a:lnTo>
                      <a:pt x="2138" y="915"/>
                    </a:lnTo>
                    <a:lnTo>
                      <a:pt x="2104" y="887"/>
                    </a:lnTo>
                    <a:lnTo>
                      <a:pt x="2069" y="864"/>
                    </a:lnTo>
                    <a:lnTo>
                      <a:pt x="2031" y="845"/>
                    </a:lnTo>
                    <a:lnTo>
                      <a:pt x="1992" y="832"/>
                    </a:lnTo>
                    <a:lnTo>
                      <a:pt x="1950" y="823"/>
                    </a:lnTo>
                    <a:lnTo>
                      <a:pt x="1907" y="821"/>
                    </a:lnTo>
                    <a:lnTo>
                      <a:pt x="1857" y="824"/>
                    </a:lnTo>
                    <a:lnTo>
                      <a:pt x="1811" y="831"/>
                    </a:lnTo>
                    <a:lnTo>
                      <a:pt x="1769" y="843"/>
                    </a:lnTo>
                    <a:lnTo>
                      <a:pt x="1730" y="858"/>
                    </a:lnTo>
                    <a:lnTo>
                      <a:pt x="1694" y="879"/>
                    </a:lnTo>
                    <a:lnTo>
                      <a:pt x="1662" y="904"/>
                    </a:lnTo>
                    <a:lnTo>
                      <a:pt x="1633" y="931"/>
                    </a:lnTo>
                    <a:lnTo>
                      <a:pt x="1608" y="963"/>
                    </a:lnTo>
                    <a:lnTo>
                      <a:pt x="1586" y="1000"/>
                    </a:lnTo>
                    <a:lnTo>
                      <a:pt x="1567" y="1040"/>
                    </a:lnTo>
                    <a:lnTo>
                      <a:pt x="1551" y="1083"/>
                    </a:lnTo>
                    <a:lnTo>
                      <a:pt x="1538" y="1129"/>
                    </a:lnTo>
                    <a:lnTo>
                      <a:pt x="907" y="1129"/>
                    </a:lnTo>
                    <a:lnTo>
                      <a:pt x="897" y="1082"/>
                    </a:lnTo>
                    <a:lnTo>
                      <a:pt x="881" y="1037"/>
                    </a:lnTo>
                    <a:lnTo>
                      <a:pt x="861" y="996"/>
                    </a:lnTo>
                    <a:lnTo>
                      <a:pt x="838" y="959"/>
                    </a:lnTo>
                    <a:lnTo>
                      <a:pt x="811" y="926"/>
                    </a:lnTo>
                    <a:lnTo>
                      <a:pt x="780" y="896"/>
                    </a:lnTo>
                    <a:lnTo>
                      <a:pt x="745" y="869"/>
                    </a:lnTo>
                    <a:lnTo>
                      <a:pt x="708" y="848"/>
                    </a:lnTo>
                    <a:lnTo>
                      <a:pt x="668" y="832"/>
                    </a:lnTo>
                    <a:lnTo>
                      <a:pt x="626" y="821"/>
                    </a:lnTo>
                    <a:lnTo>
                      <a:pt x="581" y="814"/>
                    </a:lnTo>
                    <a:lnTo>
                      <a:pt x="533" y="814"/>
                    </a:lnTo>
                    <a:lnTo>
                      <a:pt x="487" y="820"/>
                    </a:lnTo>
                    <a:lnTo>
                      <a:pt x="441" y="831"/>
                    </a:lnTo>
                    <a:lnTo>
                      <a:pt x="397" y="848"/>
                    </a:lnTo>
                    <a:lnTo>
                      <a:pt x="355" y="873"/>
                    </a:lnTo>
                    <a:lnTo>
                      <a:pt x="319" y="899"/>
                    </a:lnTo>
                    <a:lnTo>
                      <a:pt x="288" y="930"/>
                    </a:lnTo>
                    <a:lnTo>
                      <a:pt x="260" y="963"/>
                    </a:lnTo>
                    <a:lnTo>
                      <a:pt x="238" y="1000"/>
                    </a:lnTo>
                    <a:lnTo>
                      <a:pt x="220" y="1038"/>
                    </a:lnTo>
                    <a:lnTo>
                      <a:pt x="206" y="1079"/>
                    </a:lnTo>
                    <a:lnTo>
                      <a:pt x="196" y="1124"/>
                    </a:lnTo>
                    <a:lnTo>
                      <a:pt x="3" y="1124"/>
                    </a:lnTo>
                    <a:lnTo>
                      <a:pt x="1" y="1113"/>
                    </a:lnTo>
                    <a:lnTo>
                      <a:pt x="0" y="1104"/>
                    </a:lnTo>
                    <a:lnTo>
                      <a:pt x="3" y="987"/>
                    </a:lnTo>
                    <a:lnTo>
                      <a:pt x="11" y="870"/>
                    </a:lnTo>
                    <a:lnTo>
                      <a:pt x="26" y="754"/>
                    </a:lnTo>
                    <a:lnTo>
                      <a:pt x="48" y="639"/>
                    </a:lnTo>
                    <a:lnTo>
                      <a:pt x="77" y="524"/>
                    </a:lnTo>
                    <a:lnTo>
                      <a:pt x="98" y="463"/>
                    </a:lnTo>
                    <a:lnTo>
                      <a:pt x="122" y="404"/>
                    </a:lnTo>
                    <a:lnTo>
                      <a:pt x="151" y="349"/>
                    </a:lnTo>
                    <a:lnTo>
                      <a:pt x="183" y="299"/>
                    </a:lnTo>
                    <a:lnTo>
                      <a:pt x="219" y="251"/>
                    </a:lnTo>
                    <a:lnTo>
                      <a:pt x="259" y="209"/>
                    </a:lnTo>
                    <a:lnTo>
                      <a:pt x="303" y="170"/>
                    </a:lnTo>
                    <a:lnTo>
                      <a:pt x="352" y="135"/>
                    </a:lnTo>
                    <a:lnTo>
                      <a:pt x="405" y="104"/>
                    </a:lnTo>
                    <a:lnTo>
                      <a:pt x="461" y="77"/>
                    </a:lnTo>
                    <a:lnTo>
                      <a:pt x="522" y="54"/>
                    </a:lnTo>
                    <a:lnTo>
                      <a:pt x="601" y="30"/>
                    </a:lnTo>
                    <a:lnTo>
                      <a:pt x="680" y="14"/>
                    </a:lnTo>
                    <a:lnTo>
                      <a:pt x="759" y="4"/>
                    </a:lnTo>
                    <a:lnTo>
                      <a:pt x="8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grpSp>
        <p:sp>
          <p:nvSpPr>
            <p:cNvPr id="250" name="private car"/>
            <p:cNvSpPr/>
            <p:nvPr/>
          </p:nvSpPr>
          <p:spPr>
            <a:xfrm>
              <a:off x="4177112" y="4557656"/>
              <a:ext cx="688009" cy="374461"/>
            </a:xfrm>
            <a:prstGeom prst="rect">
              <a:avLst/>
            </a:prstGeom>
          </p:spPr>
          <p:txBody>
            <a:bodyPr wrap="none">
              <a:spAutoFit/>
            </a:bodyPr>
            <a:lstStyle/>
            <a:p>
              <a:pPr algn="ctr">
                <a:lnSpc>
                  <a:spcPts val="1100"/>
                </a:lnSpc>
              </a:pPr>
              <a:r>
                <a:rPr lang="sl-SI" sz="1200" b="1" dirty="0">
                  <a:solidFill>
                    <a:schemeClr val="bg1">
                      <a:lumMod val="50000"/>
                    </a:schemeClr>
                  </a:solidFill>
                  <a:latin typeface="Arial" panose="020B0604020202020204" pitchFamily="34" charset="0"/>
                  <a:cs typeface="Arial" panose="020B0604020202020204" pitchFamily="34" charset="0"/>
                </a:rPr>
                <a:t>private</a:t>
              </a:r>
            </a:p>
            <a:p>
              <a:pPr algn="ctr">
                <a:lnSpc>
                  <a:spcPts val="1100"/>
                </a:lnSpc>
              </a:pPr>
              <a:r>
                <a:rPr lang="sl-SI" sz="1200" b="1" dirty="0">
                  <a:solidFill>
                    <a:schemeClr val="bg1">
                      <a:lumMod val="50000"/>
                    </a:schemeClr>
                  </a:solidFill>
                  <a:latin typeface="Arial" panose="020B0604020202020204" pitchFamily="34" charset="0"/>
                  <a:cs typeface="Arial" panose="020B0604020202020204" pitchFamily="34" charset="0"/>
                </a:rPr>
                <a:t>car</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251" name="Straight Connector 250"/>
            <p:cNvCxnSpPr>
              <a:cxnSpLocks/>
            </p:cNvCxnSpPr>
            <p:nvPr/>
          </p:nvCxnSpPr>
          <p:spPr>
            <a:xfrm>
              <a:off x="4524128" y="3565303"/>
              <a:ext cx="0" cy="405207"/>
            </a:xfrm>
            <a:prstGeom prst="line">
              <a:avLst/>
            </a:prstGeom>
            <a:ln w="381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62" name="Group 461"/>
            <p:cNvGrpSpPr/>
            <p:nvPr/>
          </p:nvGrpSpPr>
          <p:grpSpPr>
            <a:xfrm>
              <a:off x="4694906" y="4787594"/>
              <a:ext cx="720725" cy="720725"/>
              <a:chOff x="4667797" y="4794154"/>
              <a:chExt cx="720725" cy="720725"/>
            </a:xfrm>
            <a:solidFill>
              <a:schemeClr val="tx1">
                <a:lumMod val="65000"/>
                <a:lumOff val="35000"/>
              </a:schemeClr>
            </a:solidFill>
          </p:grpSpPr>
          <p:sp>
            <p:nvSpPr>
              <p:cNvPr id="264" name="Freeform 55"/>
              <p:cNvSpPr>
                <a:spLocks noEditPoints="1"/>
              </p:cNvSpPr>
              <p:nvPr/>
            </p:nvSpPr>
            <p:spPr bwMode="auto">
              <a:xfrm>
                <a:off x="4828135" y="4929092"/>
                <a:ext cx="400050" cy="400050"/>
              </a:xfrm>
              <a:custGeom>
                <a:avLst/>
                <a:gdLst>
                  <a:gd name="T0" fmla="*/ 683 w 2017"/>
                  <a:gd name="T1" fmla="*/ 1705 h 2020"/>
                  <a:gd name="T2" fmla="*/ 800 w 2017"/>
                  <a:gd name="T3" fmla="*/ 1794 h 2020"/>
                  <a:gd name="T4" fmla="*/ 860 w 2017"/>
                  <a:gd name="T5" fmla="*/ 1664 h 2020"/>
                  <a:gd name="T6" fmla="*/ 1213 w 2017"/>
                  <a:gd name="T7" fmla="*/ 1612 h 2020"/>
                  <a:gd name="T8" fmla="*/ 1145 w 2017"/>
                  <a:gd name="T9" fmla="*/ 1728 h 2020"/>
                  <a:gd name="T10" fmla="*/ 1281 w 2017"/>
                  <a:gd name="T11" fmla="*/ 1783 h 2020"/>
                  <a:gd name="T12" fmla="*/ 1301 w 2017"/>
                  <a:gd name="T13" fmla="*/ 1636 h 2020"/>
                  <a:gd name="T14" fmla="*/ 222 w 2017"/>
                  <a:gd name="T15" fmla="*/ 1460 h 2020"/>
                  <a:gd name="T16" fmla="*/ 181 w 2017"/>
                  <a:gd name="T17" fmla="*/ 1799 h 2020"/>
                  <a:gd name="T18" fmla="*/ 318 w 2017"/>
                  <a:gd name="T19" fmla="*/ 1878 h 2020"/>
                  <a:gd name="T20" fmla="*/ 402 w 2017"/>
                  <a:gd name="T21" fmla="*/ 1664 h 2020"/>
                  <a:gd name="T22" fmla="*/ 340 w 2017"/>
                  <a:gd name="T23" fmla="*/ 1450 h 2020"/>
                  <a:gd name="T24" fmla="*/ 1646 w 2017"/>
                  <a:gd name="T25" fmla="*/ 1475 h 2020"/>
                  <a:gd name="T26" fmla="*/ 1636 w 2017"/>
                  <a:gd name="T27" fmla="*/ 1816 h 2020"/>
                  <a:gd name="T28" fmla="*/ 1783 w 2017"/>
                  <a:gd name="T29" fmla="*/ 1865 h 2020"/>
                  <a:gd name="T30" fmla="*/ 1846 w 2017"/>
                  <a:gd name="T31" fmla="*/ 1552 h 2020"/>
                  <a:gd name="T32" fmla="*/ 1736 w 2017"/>
                  <a:gd name="T33" fmla="*/ 1432 h 2020"/>
                  <a:gd name="T34" fmla="*/ 422 w 2017"/>
                  <a:gd name="T35" fmla="*/ 1316 h 2020"/>
                  <a:gd name="T36" fmla="*/ 463 w 2017"/>
                  <a:gd name="T37" fmla="*/ 1363 h 2020"/>
                  <a:gd name="T38" fmla="*/ 1573 w 2017"/>
                  <a:gd name="T39" fmla="*/ 1361 h 2020"/>
                  <a:gd name="T40" fmla="*/ 1581 w 2017"/>
                  <a:gd name="T41" fmla="*/ 1296 h 2020"/>
                  <a:gd name="T42" fmla="*/ 482 w 2017"/>
                  <a:gd name="T43" fmla="*/ 1287 h 2020"/>
                  <a:gd name="T44" fmla="*/ 234 w 2017"/>
                  <a:gd name="T45" fmla="*/ 170 h 2020"/>
                  <a:gd name="T46" fmla="*/ 134 w 2017"/>
                  <a:gd name="T47" fmla="*/ 378 h 2020"/>
                  <a:gd name="T48" fmla="*/ 161 w 2017"/>
                  <a:gd name="T49" fmla="*/ 1123 h 2020"/>
                  <a:gd name="T50" fmla="*/ 201 w 2017"/>
                  <a:gd name="T51" fmla="*/ 1001 h 2020"/>
                  <a:gd name="T52" fmla="*/ 354 w 2017"/>
                  <a:gd name="T53" fmla="*/ 859 h 2020"/>
                  <a:gd name="T54" fmla="*/ 322 w 2017"/>
                  <a:gd name="T55" fmla="*/ 697 h 2020"/>
                  <a:gd name="T56" fmla="*/ 436 w 2017"/>
                  <a:gd name="T57" fmla="*/ 526 h 2020"/>
                  <a:gd name="T58" fmla="*/ 623 w 2017"/>
                  <a:gd name="T59" fmla="*/ 577 h 2020"/>
                  <a:gd name="T60" fmla="*/ 650 w 2017"/>
                  <a:gd name="T61" fmla="*/ 758 h 2020"/>
                  <a:gd name="T62" fmla="*/ 633 w 2017"/>
                  <a:gd name="T63" fmla="*/ 860 h 2020"/>
                  <a:gd name="T64" fmla="*/ 751 w 2017"/>
                  <a:gd name="T65" fmla="*/ 929 h 2020"/>
                  <a:gd name="T66" fmla="*/ 899 w 2017"/>
                  <a:gd name="T67" fmla="*/ 824 h 2020"/>
                  <a:gd name="T68" fmla="*/ 837 w 2017"/>
                  <a:gd name="T69" fmla="*/ 648 h 2020"/>
                  <a:gd name="T70" fmla="*/ 964 w 2017"/>
                  <a:gd name="T71" fmla="*/ 521 h 2020"/>
                  <a:gd name="T72" fmla="*/ 1139 w 2017"/>
                  <a:gd name="T73" fmla="*/ 584 h 2020"/>
                  <a:gd name="T74" fmla="*/ 1149 w 2017"/>
                  <a:gd name="T75" fmla="*/ 778 h 2020"/>
                  <a:gd name="T76" fmla="*/ 1213 w 2017"/>
                  <a:gd name="T77" fmla="*/ 891 h 2020"/>
                  <a:gd name="T78" fmla="*/ 1415 w 2017"/>
                  <a:gd name="T79" fmla="*/ 852 h 2020"/>
                  <a:gd name="T80" fmla="*/ 1357 w 2017"/>
                  <a:gd name="T81" fmla="*/ 668 h 2020"/>
                  <a:gd name="T82" fmla="*/ 1500 w 2017"/>
                  <a:gd name="T83" fmla="*/ 520 h 2020"/>
                  <a:gd name="T84" fmla="*/ 1676 w 2017"/>
                  <a:gd name="T85" fmla="*/ 599 h 2020"/>
                  <a:gd name="T86" fmla="*/ 1671 w 2017"/>
                  <a:gd name="T87" fmla="*/ 784 h 2020"/>
                  <a:gd name="T88" fmla="*/ 1740 w 2017"/>
                  <a:gd name="T89" fmla="*/ 892 h 2020"/>
                  <a:gd name="T90" fmla="*/ 1832 w 2017"/>
                  <a:gd name="T91" fmla="*/ 1099 h 2020"/>
                  <a:gd name="T92" fmla="*/ 1883 w 2017"/>
                  <a:gd name="T93" fmla="*/ 669 h 2020"/>
                  <a:gd name="T94" fmla="*/ 1802 w 2017"/>
                  <a:gd name="T95" fmla="*/ 188 h 2020"/>
                  <a:gd name="T96" fmla="*/ 1729 w 2017"/>
                  <a:gd name="T97" fmla="*/ 0 h 2020"/>
                  <a:gd name="T98" fmla="*/ 1956 w 2017"/>
                  <a:gd name="T99" fmla="*/ 100 h 2020"/>
                  <a:gd name="T100" fmla="*/ 2017 w 2017"/>
                  <a:gd name="T101" fmla="*/ 896 h 2020"/>
                  <a:gd name="T102" fmla="*/ 1995 w 2017"/>
                  <a:gd name="T103" fmla="*/ 1814 h 2020"/>
                  <a:gd name="T104" fmla="*/ 1801 w 2017"/>
                  <a:gd name="T105" fmla="*/ 1997 h 2020"/>
                  <a:gd name="T106" fmla="*/ 324 w 2017"/>
                  <a:gd name="T107" fmla="*/ 2018 h 2020"/>
                  <a:gd name="T108" fmla="*/ 48 w 2017"/>
                  <a:gd name="T109" fmla="*/ 1871 h 2020"/>
                  <a:gd name="T110" fmla="*/ 1 w 2017"/>
                  <a:gd name="T111" fmla="*/ 1407 h 2020"/>
                  <a:gd name="T112" fmla="*/ 1 w 2017"/>
                  <a:gd name="T113" fmla="*/ 366 h 2020"/>
                  <a:gd name="T114" fmla="*/ 73 w 2017"/>
                  <a:gd name="T115" fmla="*/ 80 h 2020"/>
                  <a:gd name="T116" fmla="*/ 1729 w 2017"/>
                  <a:gd name="T117" fmla="*/ 0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17" h="2020">
                    <a:moveTo>
                      <a:pt x="776" y="1611"/>
                    </a:moveTo>
                    <a:lnTo>
                      <a:pt x="752" y="1614"/>
                    </a:lnTo>
                    <a:lnTo>
                      <a:pt x="730" y="1624"/>
                    </a:lnTo>
                    <a:lnTo>
                      <a:pt x="711" y="1638"/>
                    </a:lnTo>
                    <a:lnTo>
                      <a:pt x="695" y="1657"/>
                    </a:lnTo>
                    <a:lnTo>
                      <a:pt x="686" y="1679"/>
                    </a:lnTo>
                    <a:lnTo>
                      <a:pt x="683" y="1705"/>
                    </a:lnTo>
                    <a:lnTo>
                      <a:pt x="686" y="1729"/>
                    </a:lnTo>
                    <a:lnTo>
                      <a:pt x="695" y="1751"/>
                    </a:lnTo>
                    <a:lnTo>
                      <a:pt x="709" y="1770"/>
                    </a:lnTo>
                    <a:lnTo>
                      <a:pt x="727" y="1784"/>
                    </a:lnTo>
                    <a:lnTo>
                      <a:pt x="749" y="1794"/>
                    </a:lnTo>
                    <a:lnTo>
                      <a:pt x="775" y="1798"/>
                    </a:lnTo>
                    <a:lnTo>
                      <a:pt x="800" y="1794"/>
                    </a:lnTo>
                    <a:lnTo>
                      <a:pt x="824" y="1785"/>
                    </a:lnTo>
                    <a:lnTo>
                      <a:pt x="842" y="1772"/>
                    </a:lnTo>
                    <a:lnTo>
                      <a:pt x="857" y="1753"/>
                    </a:lnTo>
                    <a:lnTo>
                      <a:pt x="866" y="1731"/>
                    </a:lnTo>
                    <a:lnTo>
                      <a:pt x="870" y="1707"/>
                    </a:lnTo>
                    <a:lnTo>
                      <a:pt x="868" y="1685"/>
                    </a:lnTo>
                    <a:lnTo>
                      <a:pt x="860" y="1664"/>
                    </a:lnTo>
                    <a:lnTo>
                      <a:pt x="849" y="1646"/>
                    </a:lnTo>
                    <a:lnTo>
                      <a:pt x="835" y="1632"/>
                    </a:lnTo>
                    <a:lnTo>
                      <a:pt x="817" y="1620"/>
                    </a:lnTo>
                    <a:lnTo>
                      <a:pt x="797" y="1613"/>
                    </a:lnTo>
                    <a:lnTo>
                      <a:pt x="776" y="1611"/>
                    </a:lnTo>
                    <a:close/>
                    <a:moveTo>
                      <a:pt x="1234" y="1610"/>
                    </a:moveTo>
                    <a:lnTo>
                      <a:pt x="1213" y="1612"/>
                    </a:lnTo>
                    <a:lnTo>
                      <a:pt x="1193" y="1619"/>
                    </a:lnTo>
                    <a:lnTo>
                      <a:pt x="1176" y="1630"/>
                    </a:lnTo>
                    <a:lnTo>
                      <a:pt x="1162" y="1644"/>
                    </a:lnTo>
                    <a:lnTo>
                      <a:pt x="1151" y="1661"/>
                    </a:lnTo>
                    <a:lnTo>
                      <a:pt x="1144" y="1680"/>
                    </a:lnTo>
                    <a:lnTo>
                      <a:pt x="1142" y="1703"/>
                    </a:lnTo>
                    <a:lnTo>
                      <a:pt x="1145" y="1728"/>
                    </a:lnTo>
                    <a:lnTo>
                      <a:pt x="1154" y="1750"/>
                    </a:lnTo>
                    <a:lnTo>
                      <a:pt x="1168" y="1769"/>
                    </a:lnTo>
                    <a:lnTo>
                      <a:pt x="1187" y="1783"/>
                    </a:lnTo>
                    <a:lnTo>
                      <a:pt x="1208" y="1793"/>
                    </a:lnTo>
                    <a:lnTo>
                      <a:pt x="1234" y="1796"/>
                    </a:lnTo>
                    <a:lnTo>
                      <a:pt x="1259" y="1793"/>
                    </a:lnTo>
                    <a:lnTo>
                      <a:pt x="1281" y="1783"/>
                    </a:lnTo>
                    <a:lnTo>
                      <a:pt x="1301" y="1769"/>
                    </a:lnTo>
                    <a:lnTo>
                      <a:pt x="1317" y="1749"/>
                    </a:lnTo>
                    <a:lnTo>
                      <a:pt x="1325" y="1727"/>
                    </a:lnTo>
                    <a:lnTo>
                      <a:pt x="1329" y="1701"/>
                    </a:lnTo>
                    <a:lnTo>
                      <a:pt x="1325" y="1677"/>
                    </a:lnTo>
                    <a:lnTo>
                      <a:pt x="1315" y="1655"/>
                    </a:lnTo>
                    <a:lnTo>
                      <a:pt x="1301" y="1636"/>
                    </a:lnTo>
                    <a:lnTo>
                      <a:pt x="1281" y="1622"/>
                    </a:lnTo>
                    <a:lnTo>
                      <a:pt x="1259" y="1613"/>
                    </a:lnTo>
                    <a:lnTo>
                      <a:pt x="1234" y="1610"/>
                    </a:lnTo>
                    <a:close/>
                    <a:moveTo>
                      <a:pt x="292" y="1438"/>
                    </a:moveTo>
                    <a:lnTo>
                      <a:pt x="266" y="1439"/>
                    </a:lnTo>
                    <a:lnTo>
                      <a:pt x="243" y="1447"/>
                    </a:lnTo>
                    <a:lnTo>
                      <a:pt x="222" y="1460"/>
                    </a:lnTo>
                    <a:lnTo>
                      <a:pt x="203" y="1477"/>
                    </a:lnTo>
                    <a:lnTo>
                      <a:pt x="189" y="1498"/>
                    </a:lnTo>
                    <a:lnTo>
                      <a:pt x="180" y="1522"/>
                    </a:lnTo>
                    <a:lnTo>
                      <a:pt x="176" y="1549"/>
                    </a:lnTo>
                    <a:lnTo>
                      <a:pt x="175" y="1661"/>
                    </a:lnTo>
                    <a:lnTo>
                      <a:pt x="177" y="1772"/>
                    </a:lnTo>
                    <a:lnTo>
                      <a:pt x="181" y="1799"/>
                    </a:lnTo>
                    <a:lnTo>
                      <a:pt x="190" y="1822"/>
                    </a:lnTo>
                    <a:lnTo>
                      <a:pt x="204" y="1843"/>
                    </a:lnTo>
                    <a:lnTo>
                      <a:pt x="222" y="1859"/>
                    </a:lnTo>
                    <a:lnTo>
                      <a:pt x="243" y="1873"/>
                    </a:lnTo>
                    <a:lnTo>
                      <a:pt x="266" y="1880"/>
                    </a:lnTo>
                    <a:lnTo>
                      <a:pt x="292" y="1883"/>
                    </a:lnTo>
                    <a:lnTo>
                      <a:pt x="318" y="1878"/>
                    </a:lnTo>
                    <a:lnTo>
                      <a:pt x="342" y="1869"/>
                    </a:lnTo>
                    <a:lnTo>
                      <a:pt x="361" y="1855"/>
                    </a:lnTo>
                    <a:lnTo>
                      <a:pt x="378" y="1837"/>
                    </a:lnTo>
                    <a:lnTo>
                      <a:pt x="391" y="1815"/>
                    </a:lnTo>
                    <a:lnTo>
                      <a:pt x="399" y="1791"/>
                    </a:lnTo>
                    <a:lnTo>
                      <a:pt x="402" y="1763"/>
                    </a:lnTo>
                    <a:lnTo>
                      <a:pt x="402" y="1664"/>
                    </a:lnTo>
                    <a:lnTo>
                      <a:pt x="402" y="1609"/>
                    </a:lnTo>
                    <a:lnTo>
                      <a:pt x="401" y="1553"/>
                    </a:lnTo>
                    <a:lnTo>
                      <a:pt x="398" y="1527"/>
                    </a:lnTo>
                    <a:lnTo>
                      <a:pt x="390" y="1502"/>
                    </a:lnTo>
                    <a:lnTo>
                      <a:pt x="377" y="1481"/>
                    </a:lnTo>
                    <a:lnTo>
                      <a:pt x="360" y="1464"/>
                    </a:lnTo>
                    <a:lnTo>
                      <a:pt x="340" y="1450"/>
                    </a:lnTo>
                    <a:lnTo>
                      <a:pt x="317" y="1442"/>
                    </a:lnTo>
                    <a:lnTo>
                      <a:pt x="292" y="1438"/>
                    </a:lnTo>
                    <a:close/>
                    <a:moveTo>
                      <a:pt x="1736" y="1432"/>
                    </a:moveTo>
                    <a:lnTo>
                      <a:pt x="1709" y="1434"/>
                    </a:lnTo>
                    <a:lnTo>
                      <a:pt x="1685" y="1443"/>
                    </a:lnTo>
                    <a:lnTo>
                      <a:pt x="1663" y="1456"/>
                    </a:lnTo>
                    <a:lnTo>
                      <a:pt x="1646" y="1475"/>
                    </a:lnTo>
                    <a:lnTo>
                      <a:pt x="1632" y="1497"/>
                    </a:lnTo>
                    <a:lnTo>
                      <a:pt x="1624" y="1523"/>
                    </a:lnTo>
                    <a:lnTo>
                      <a:pt x="1621" y="1553"/>
                    </a:lnTo>
                    <a:lnTo>
                      <a:pt x="1621" y="1662"/>
                    </a:lnTo>
                    <a:lnTo>
                      <a:pt x="1624" y="1770"/>
                    </a:lnTo>
                    <a:lnTo>
                      <a:pt x="1627" y="1794"/>
                    </a:lnTo>
                    <a:lnTo>
                      <a:pt x="1636" y="1816"/>
                    </a:lnTo>
                    <a:lnTo>
                      <a:pt x="1649" y="1836"/>
                    </a:lnTo>
                    <a:lnTo>
                      <a:pt x="1667" y="1853"/>
                    </a:lnTo>
                    <a:lnTo>
                      <a:pt x="1687" y="1865"/>
                    </a:lnTo>
                    <a:lnTo>
                      <a:pt x="1710" y="1873"/>
                    </a:lnTo>
                    <a:lnTo>
                      <a:pt x="1734" y="1876"/>
                    </a:lnTo>
                    <a:lnTo>
                      <a:pt x="1760" y="1873"/>
                    </a:lnTo>
                    <a:lnTo>
                      <a:pt x="1783" y="1865"/>
                    </a:lnTo>
                    <a:lnTo>
                      <a:pt x="1804" y="1852"/>
                    </a:lnTo>
                    <a:lnTo>
                      <a:pt x="1821" y="1835"/>
                    </a:lnTo>
                    <a:lnTo>
                      <a:pt x="1834" y="1814"/>
                    </a:lnTo>
                    <a:lnTo>
                      <a:pt x="1843" y="1791"/>
                    </a:lnTo>
                    <a:lnTo>
                      <a:pt x="1846" y="1766"/>
                    </a:lnTo>
                    <a:lnTo>
                      <a:pt x="1846" y="1656"/>
                    </a:lnTo>
                    <a:lnTo>
                      <a:pt x="1846" y="1552"/>
                    </a:lnTo>
                    <a:lnTo>
                      <a:pt x="1843" y="1525"/>
                    </a:lnTo>
                    <a:lnTo>
                      <a:pt x="1835" y="1499"/>
                    </a:lnTo>
                    <a:lnTo>
                      <a:pt x="1822" y="1476"/>
                    </a:lnTo>
                    <a:lnTo>
                      <a:pt x="1805" y="1458"/>
                    </a:lnTo>
                    <a:lnTo>
                      <a:pt x="1784" y="1444"/>
                    </a:lnTo>
                    <a:lnTo>
                      <a:pt x="1761" y="1435"/>
                    </a:lnTo>
                    <a:lnTo>
                      <a:pt x="1736" y="1432"/>
                    </a:lnTo>
                    <a:close/>
                    <a:moveTo>
                      <a:pt x="466" y="1286"/>
                    </a:moveTo>
                    <a:lnTo>
                      <a:pt x="459" y="1286"/>
                    </a:lnTo>
                    <a:lnTo>
                      <a:pt x="453" y="1288"/>
                    </a:lnTo>
                    <a:lnTo>
                      <a:pt x="444" y="1295"/>
                    </a:lnTo>
                    <a:lnTo>
                      <a:pt x="436" y="1301"/>
                    </a:lnTo>
                    <a:lnTo>
                      <a:pt x="428" y="1308"/>
                    </a:lnTo>
                    <a:lnTo>
                      <a:pt x="422" y="1316"/>
                    </a:lnTo>
                    <a:lnTo>
                      <a:pt x="420" y="1322"/>
                    </a:lnTo>
                    <a:lnTo>
                      <a:pt x="424" y="1332"/>
                    </a:lnTo>
                    <a:lnTo>
                      <a:pt x="432" y="1343"/>
                    </a:lnTo>
                    <a:lnTo>
                      <a:pt x="442" y="1352"/>
                    </a:lnTo>
                    <a:lnTo>
                      <a:pt x="452" y="1361"/>
                    </a:lnTo>
                    <a:lnTo>
                      <a:pt x="457" y="1363"/>
                    </a:lnTo>
                    <a:lnTo>
                      <a:pt x="463" y="1363"/>
                    </a:lnTo>
                    <a:lnTo>
                      <a:pt x="471" y="1363"/>
                    </a:lnTo>
                    <a:lnTo>
                      <a:pt x="478" y="1362"/>
                    </a:lnTo>
                    <a:lnTo>
                      <a:pt x="1544" y="1362"/>
                    </a:lnTo>
                    <a:lnTo>
                      <a:pt x="1552" y="1363"/>
                    </a:lnTo>
                    <a:lnTo>
                      <a:pt x="1560" y="1363"/>
                    </a:lnTo>
                    <a:lnTo>
                      <a:pt x="1568" y="1363"/>
                    </a:lnTo>
                    <a:lnTo>
                      <a:pt x="1573" y="1361"/>
                    </a:lnTo>
                    <a:lnTo>
                      <a:pt x="1583" y="1352"/>
                    </a:lnTo>
                    <a:lnTo>
                      <a:pt x="1592" y="1342"/>
                    </a:lnTo>
                    <a:lnTo>
                      <a:pt x="1598" y="1332"/>
                    </a:lnTo>
                    <a:lnTo>
                      <a:pt x="1601" y="1321"/>
                    </a:lnTo>
                    <a:lnTo>
                      <a:pt x="1598" y="1313"/>
                    </a:lnTo>
                    <a:lnTo>
                      <a:pt x="1591" y="1305"/>
                    </a:lnTo>
                    <a:lnTo>
                      <a:pt x="1581" y="1296"/>
                    </a:lnTo>
                    <a:lnTo>
                      <a:pt x="1571" y="1289"/>
                    </a:lnTo>
                    <a:lnTo>
                      <a:pt x="1564" y="1287"/>
                    </a:lnTo>
                    <a:lnTo>
                      <a:pt x="1555" y="1286"/>
                    </a:lnTo>
                    <a:lnTo>
                      <a:pt x="1547" y="1287"/>
                    </a:lnTo>
                    <a:lnTo>
                      <a:pt x="1539" y="1287"/>
                    </a:lnTo>
                    <a:lnTo>
                      <a:pt x="1010" y="1287"/>
                    </a:lnTo>
                    <a:lnTo>
                      <a:pt x="482" y="1287"/>
                    </a:lnTo>
                    <a:lnTo>
                      <a:pt x="474" y="1287"/>
                    </a:lnTo>
                    <a:lnTo>
                      <a:pt x="466" y="1286"/>
                    </a:lnTo>
                    <a:close/>
                    <a:moveTo>
                      <a:pt x="388" y="147"/>
                    </a:moveTo>
                    <a:lnTo>
                      <a:pt x="342" y="149"/>
                    </a:lnTo>
                    <a:lnTo>
                      <a:pt x="295" y="154"/>
                    </a:lnTo>
                    <a:lnTo>
                      <a:pt x="263" y="160"/>
                    </a:lnTo>
                    <a:lnTo>
                      <a:pt x="234" y="170"/>
                    </a:lnTo>
                    <a:lnTo>
                      <a:pt x="210" y="185"/>
                    </a:lnTo>
                    <a:lnTo>
                      <a:pt x="189" y="201"/>
                    </a:lnTo>
                    <a:lnTo>
                      <a:pt x="172" y="221"/>
                    </a:lnTo>
                    <a:lnTo>
                      <a:pt x="159" y="246"/>
                    </a:lnTo>
                    <a:lnTo>
                      <a:pt x="149" y="273"/>
                    </a:lnTo>
                    <a:lnTo>
                      <a:pt x="143" y="305"/>
                    </a:lnTo>
                    <a:lnTo>
                      <a:pt x="134" y="378"/>
                    </a:lnTo>
                    <a:lnTo>
                      <a:pt x="130" y="451"/>
                    </a:lnTo>
                    <a:lnTo>
                      <a:pt x="130" y="702"/>
                    </a:lnTo>
                    <a:lnTo>
                      <a:pt x="134" y="952"/>
                    </a:lnTo>
                    <a:lnTo>
                      <a:pt x="138" y="1004"/>
                    </a:lnTo>
                    <a:lnTo>
                      <a:pt x="146" y="1056"/>
                    </a:lnTo>
                    <a:lnTo>
                      <a:pt x="156" y="1107"/>
                    </a:lnTo>
                    <a:lnTo>
                      <a:pt x="161" y="1123"/>
                    </a:lnTo>
                    <a:lnTo>
                      <a:pt x="170" y="1140"/>
                    </a:lnTo>
                    <a:lnTo>
                      <a:pt x="179" y="1155"/>
                    </a:lnTo>
                    <a:lnTo>
                      <a:pt x="181" y="1123"/>
                    </a:lnTo>
                    <a:lnTo>
                      <a:pt x="183" y="1091"/>
                    </a:lnTo>
                    <a:lnTo>
                      <a:pt x="187" y="1060"/>
                    </a:lnTo>
                    <a:lnTo>
                      <a:pt x="192" y="1029"/>
                    </a:lnTo>
                    <a:lnTo>
                      <a:pt x="201" y="1001"/>
                    </a:lnTo>
                    <a:lnTo>
                      <a:pt x="212" y="972"/>
                    </a:lnTo>
                    <a:lnTo>
                      <a:pt x="229" y="944"/>
                    </a:lnTo>
                    <a:lnTo>
                      <a:pt x="250" y="919"/>
                    </a:lnTo>
                    <a:lnTo>
                      <a:pt x="273" y="899"/>
                    </a:lnTo>
                    <a:lnTo>
                      <a:pt x="298" y="882"/>
                    </a:lnTo>
                    <a:lnTo>
                      <a:pt x="325" y="870"/>
                    </a:lnTo>
                    <a:lnTo>
                      <a:pt x="354" y="859"/>
                    </a:lnTo>
                    <a:lnTo>
                      <a:pt x="384" y="851"/>
                    </a:lnTo>
                    <a:lnTo>
                      <a:pt x="415" y="845"/>
                    </a:lnTo>
                    <a:lnTo>
                      <a:pt x="384" y="817"/>
                    </a:lnTo>
                    <a:lnTo>
                      <a:pt x="359" y="788"/>
                    </a:lnTo>
                    <a:lnTo>
                      <a:pt x="340" y="758"/>
                    </a:lnTo>
                    <a:lnTo>
                      <a:pt x="327" y="728"/>
                    </a:lnTo>
                    <a:lnTo>
                      <a:pt x="322" y="697"/>
                    </a:lnTo>
                    <a:lnTo>
                      <a:pt x="322" y="667"/>
                    </a:lnTo>
                    <a:lnTo>
                      <a:pt x="328" y="637"/>
                    </a:lnTo>
                    <a:lnTo>
                      <a:pt x="340" y="607"/>
                    </a:lnTo>
                    <a:lnTo>
                      <a:pt x="360" y="579"/>
                    </a:lnTo>
                    <a:lnTo>
                      <a:pt x="382" y="556"/>
                    </a:lnTo>
                    <a:lnTo>
                      <a:pt x="408" y="540"/>
                    </a:lnTo>
                    <a:lnTo>
                      <a:pt x="436" y="526"/>
                    </a:lnTo>
                    <a:lnTo>
                      <a:pt x="464" y="519"/>
                    </a:lnTo>
                    <a:lnTo>
                      <a:pt x="494" y="516"/>
                    </a:lnTo>
                    <a:lnTo>
                      <a:pt x="524" y="520"/>
                    </a:lnTo>
                    <a:lnTo>
                      <a:pt x="553" y="527"/>
                    </a:lnTo>
                    <a:lnTo>
                      <a:pt x="580" y="540"/>
                    </a:lnTo>
                    <a:lnTo>
                      <a:pt x="605" y="558"/>
                    </a:lnTo>
                    <a:lnTo>
                      <a:pt x="623" y="577"/>
                    </a:lnTo>
                    <a:lnTo>
                      <a:pt x="639" y="598"/>
                    </a:lnTo>
                    <a:lnTo>
                      <a:pt x="651" y="620"/>
                    </a:lnTo>
                    <a:lnTo>
                      <a:pt x="659" y="645"/>
                    </a:lnTo>
                    <a:lnTo>
                      <a:pt x="663" y="671"/>
                    </a:lnTo>
                    <a:lnTo>
                      <a:pt x="663" y="702"/>
                    </a:lnTo>
                    <a:lnTo>
                      <a:pt x="659" y="732"/>
                    </a:lnTo>
                    <a:lnTo>
                      <a:pt x="650" y="758"/>
                    </a:lnTo>
                    <a:lnTo>
                      <a:pt x="636" y="783"/>
                    </a:lnTo>
                    <a:lnTo>
                      <a:pt x="618" y="805"/>
                    </a:lnTo>
                    <a:lnTo>
                      <a:pt x="596" y="826"/>
                    </a:lnTo>
                    <a:lnTo>
                      <a:pt x="569" y="844"/>
                    </a:lnTo>
                    <a:lnTo>
                      <a:pt x="595" y="850"/>
                    </a:lnTo>
                    <a:lnTo>
                      <a:pt x="616" y="855"/>
                    </a:lnTo>
                    <a:lnTo>
                      <a:pt x="633" y="860"/>
                    </a:lnTo>
                    <a:lnTo>
                      <a:pt x="650" y="865"/>
                    </a:lnTo>
                    <a:lnTo>
                      <a:pt x="664" y="871"/>
                    </a:lnTo>
                    <a:lnTo>
                      <a:pt x="678" y="878"/>
                    </a:lnTo>
                    <a:lnTo>
                      <a:pt x="693" y="888"/>
                    </a:lnTo>
                    <a:lnTo>
                      <a:pt x="709" y="899"/>
                    </a:lnTo>
                    <a:lnTo>
                      <a:pt x="728" y="912"/>
                    </a:lnTo>
                    <a:lnTo>
                      <a:pt x="751" y="929"/>
                    </a:lnTo>
                    <a:lnTo>
                      <a:pt x="775" y="905"/>
                    </a:lnTo>
                    <a:lnTo>
                      <a:pt x="801" y="887"/>
                    </a:lnTo>
                    <a:lnTo>
                      <a:pt x="830" y="872"/>
                    </a:lnTo>
                    <a:lnTo>
                      <a:pt x="861" y="860"/>
                    </a:lnTo>
                    <a:lnTo>
                      <a:pt x="893" y="851"/>
                    </a:lnTo>
                    <a:lnTo>
                      <a:pt x="927" y="845"/>
                    </a:lnTo>
                    <a:lnTo>
                      <a:pt x="899" y="824"/>
                    </a:lnTo>
                    <a:lnTo>
                      <a:pt x="876" y="802"/>
                    </a:lnTo>
                    <a:lnTo>
                      <a:pt x="858" y="777"/>
                    </a:lnTo>
                    <a:lnTo>
                      <a:pt x="845" y="752"/>
                    </a:lnTo>
                    <a:lnTo>
                      <a:pt x="836" y="725"/>
                    </a:lnTo>
                    <a:lnTo>
                      <a:pt x="831" y="700"/>
                    </a:lnTo>
                    <a:lnTo>
                      <a:pt x="832" y="673"/>
                    </a:lnTo>
                    <a:lnTo>
                      <a:pt x="837" y="648"/>
                    </a:lnTo>
                    <a:lnTo>
                      <a:pt x="845" y="622"/>
                    </a:lnTo>
                    <a:lnTo>
                      <a:pt x="857" y="599"/>
                    </a:lnTo>
                    <a:lnTo>
                      <a:pt x="871" y="578"/>
                    </a:lnTo>
                    <a:lnTo>
                      <a:pt x="891" y="557"/>
                    </a:lnTo>
                    <a:lnTo>
                      <a:pt x="914" y="542"/>
                    </a:lnTo>
                    <a:lnTo>
                      <a:pt x="939" y="530"/>
                    </a:lnTo>
                    <a:lnTo>
                      <a:pt x="964" y="521"/>
                    </a:lnTo>
                    <a:lnTo>
                      <a:pt x="992" y="517"/>
                    </a:lnTo>
                    <a:lnTo>
                      <a:pt x="1018" y="517"/>
                    </a:lnTo>
                    <a:lnTo>
                      <a:pt x="1046" y="522"/>
                    </a:lnTo>
                    <a:lnTo>
                      <a:pt x="1071" y="531"/>
                    </a:lnTo>
                    <a:lnTo>
                      <a:pt x="1095" y="544"/>
                    </a:lnTo>
                    <a:lnTo>
                      <a:pt x="1119" y="562"/>
                    </a:lnTo>
                    <a:lnTo>
                      <a:pt x="1139" y="584"/>
                    </a:lnTo>
                    <a:lnTo>
                      <a:pt x="1154" y="607"/>
                    </a:lnTo>
                    <a:lnTo>
                      <a:pt x="1166" y="632"/>
                    </a:lnTo>
                    <a:lnTo>
                      <a:pt x="1173" y="660"/>
                    </a:lnTo>
                    <a:lnTo>
                      <a:pt x="1175" y="689"/>
                    </a:lnTo>
                    <a:lnTo>
                      <a:pt x="1172" y="722"/>
                    </a:lnTo>
                    <a:lnTo>
                      <a:pt x="1163" y="752"/>
                    </a:lnTo>
                    <a:lnTo>
                      <a:pt x="1149" y="778"/>
                    </a:lnTo>
                    <a:lnTo>
                      <a:pt x="1130" y="804"/>
                    </a:lnTo>
                    <a:lnTo>
                      <a:pt x="1105" y="826"/>
                    </a:lnTo>
                    <a:lnTo>
                      <a:pt x="1077" y="846"/>
                    </a:lnTo>
                    <a:lnTo>
                      <a:pt x="1114" y="852"/>
                    </a:lnTo>
                    <a:lnTo>
                      <a:pt x="1150" y="862"/>
                    </a:lnTo>
                    <a:lnTo>
                      <a:pt x="1183" y="875"/>
                    </a:lnTo>
                    <a:lnTo>
                      <a:pt x="1213" y="891"/>
                    </a:lnTo>
                    <a:lnTo>
                      <a:pt x="1239" y="911"/>
                    </a:lnTo>
                    <a:lnTo>
                      <a:pt x="1262" y="935"/>
                    </a:lnTo>
                    <a:lnTo>
                      <a:pt x="1292" y="913"/>
                    </a:lnTo>
                    <a:lnTo>
                      <a:pt x="1321" y="893"/>
                    </a:lnTo>
                    <a:lnTo>
                      <a:pt x="1350" y="876"/>
                    </a:lnTo>
                    <a:lnTo>
                      <a:pt x="1382" y="862"/>
                    </a:lnTo>
                    <a:lnTo>
                      <a:pt x="1415" y="852"/>
                    </a:lnTo>
                    <a:lnTo>
                      <a:pt x="1448" y="842"/>
                    </a:lnTo>
                    <a:lnTo>
                      <a:pt x="1418" y="816"/>
                    </a:lnTo>
                    <a:lnTo>
                      <a:pt x="1394" y="788"/>
                    </a:lnTo>
                    <a:lnTo>
                      <a:pt x="1375" y="758"/>
                    </a:lnTo>
                    <a:lnTo>
                      <a:pt x="1363" y="729"/>
                    </a:lnTo>
                    <a:lnTo>
                      <a:pt x="1356" y="698"/>
                    </a:lnTo>
                    <a:lnTo>
                      <a:pt x="1357" y="668"/>
                    </a:lnTo>
                    <a:lnTo>
                      <a:pt x="1364" y="637"/>
                    </a:lnTo>
                    <a:lnTo>
                      <a:pt x="1376" y="608"/>
                    </a:lnTo>
                    <a:lnTo>
                      <a:pt x="1396" y="579"/>
                    </a:lnTo>
                    <a:lnTo>
                      <a:pt x="1418" y="557"/>
                    </a:lnTo>
                    <a:lnTo>
                      <a:pt x="1444" y="540"/>
                    </a:lnTo>
                    <a:lnTo>
                      <a:pt x="1471" y="527"/>
                    </a:lnTo>
                    <a:lnTo>
                      <a:pt x="1500" y="520"/>
                    </a:lnTo>
                    <a:lnTo>
                      <a:pt x="1530" y="516"/>
                    </a:lnTo>
                    <a:lnTo>
                      <a:pt x="1560" y="520"/>
                    </a:lnTo>
                    <a:lnTo>
                      <a:pt x="1589" y="527"/>
                    </a:lnTo>
                    <a:lnTo>
                      <a:pt x="1616" y="540"/>
                    </a:lnTo>
                    <a:lnTo>
                      <a:pt x="1640" y="558"/>
                    </a:lnTo>
                    <a:lnTo>
                      <a:pt x="1659" y="578"/>
                    </a:lnTo>
                    <a:lnTo>
                      <a:pt x="1676" y="599"/>
                    </a:lnTo>
                    <a:lnTo>
                      <a:pt x="1687" y="622"/>
                    </a:lnTo>
                    <a:lnTo>
                      <a:pt x="1695" y="647"/>
                    </a:lnTo>
                    <a:lnTo>
                      <a:pt x="1699" y="674"/>
                    </a:lnTo>
                    <a:lnTo>
                      <a:pt x="1699" y="705"/>
                    </a:lnTo>
                    <a:lnTo>
                      <a:pt x="1694" y="734"/>
                    </a:lnTo>
                    <a:lnTo>
                      <a:pt x="1685" y="760"/>
                    </a:lnTo>
                    <a:lnTo>
                      <a:pt x="1671" y="784"/>
                    </a:lnTo>
                    <a:lnTo>
                      <a:pt x="1653" y="806"/>
                    </a:lnTo>
                    <a:lnTo>
                      <a:pt x="1632" y="826"/>
                    </a:lnTo>
                    <a:lnTo>
                      <a:pt x="1606" y="845"/>
                    </a:lnTo>
                    <a:lnTo>
                      <a:pt x="1647" y="855"/>
                    </a:lnTo>
                    <a:lnTo>
                      <a:pt x="1684" y="866"/>
                    </a:lnTo>
                    <a:lnTo>
                      <a:pt x="1715" y="878"/>
                    </a:lnTo>
                    <a:lnTo>
                      <a:pt x="1740" y="892"/>
                    </a:lnTo>
                    <a:lnTo>
                      <a:pt x="1762" y="909"/>
                    </a:lnTo>
                    <a:lnTo>
                      <a:pt x="1781" y="930"/>
                    </a:lnTo>
                    <a:lnTo>
                      <a:pt x="1795" y="953"/>
                    </a:lnTo>
                    <a:lnTo>
                      <a:pt x="1807" y="982"/>
                    </a:lnTo>
                    <a:lnTo>
                      <a:pt x="1817" y="1015"/>
                    </a:lnTo>
                    <a:lnTo>
                      <a:pt x="1825" y="1054"/>
                    </a:lnTo>
                    <a:lnTo>
                      <a:pt x="1832" y="1099"/>
                    </a:lnTo>
                    <a:lnTo>
                      <a:pt x="1836" y="1151"/>
                    </a:lnTo>
                    <a:lnTo>
                      <a:pt x="1856" y="1120"/>
                    </a:lnTo>
                    <a:lnTo>
                      <a:pt x="1869" y="1088"/>
                    </a:lnTo>
                    <a:lnTo>
                      <a:pt x="1878" y="1056"/>
                    </a:lnTo>
                    <a:lnTo>
                      <a:pt x="1883" y="1024"/>
                    </a:lnTo>
                    <a:lnTo>
                      <a:pt x="1884" y="992"/>
                    </a:lnTo>
                    <a:lnTo>
                      <a:pt x="1883" y="669"/>
                    </a:lnTo>
                    <a:lnTo>
                      <a:pt x="1878" y="347"/>
                    </a:lnTo>
                    <a:lnTo>
                      <a:pt x="1875" y="312"/>
                    </a:lnTo>
                    <a:lnTo>
                      <a:pt x="1868" y="280"/>
                    </a:lnTo>
                    <a:lnTo>
                      <a:pt x="1857" y="252"/>
                    </a:lnTo>
                    <a:lnTo>
                      <a:pt x="1842" y="228"/>
                    </a:lnTo>
                    <a:lnTo>
                      <a:pt x="1824" y="207"/>
                    </a:lnTo>
                    <a:lnTo>
                      <a:pt x="1802" y="188"/>
                    </a:lnTo>
                    <a:lnTo>
                      <a:pt x="1775" y="174"/>
                    </a:lnTo>
                    <a:lnTo>
                      <a:pt x="1747" y="163"/>
                    </a:lnTo>
                    <a:lnTo>
                      <a:pt x="1713" y="155"/>
                    </a:lnTo>
                    <a:lnTo>
                      <a:pt x="1667" y="149"/>
                    </a:lnTo>
                    <a:lnTo>
                      <a:pt x="1621" y="147"/>
                    </a:lnTo>
                    <a:lnTo>
                      <a:pt x="388" y="147"/>
                    </a:lnTo>
                    <a:close/>
                    <a:moveTo>
                      <a:pt x="1729" y="0"/>
                    </a:moveTo>
                    <a:lnTo>
                      <a:pt x="1771" y="1"/>
                    </a:lnTo>
                    <a:lnTo>
                      <a:pt x="1811" y="8"/>
                    </a:lnTo>
                    <a:lnTo>
                      <a:pt x="1846" y="18"/>
                    </a:lnTo>
                    <a:lnTo>
                      <a:pt x="1879" y="32"/>
                    </a:lnTo>
                    <a:lnTo>
                      <a:pt x="1908" y="51"/>
                    </a:lnTo>
                    <a:lnTo>
                      <a:pt x="1933" y="73"/>
                    </a:lnTo>
                    <a:lnTo>
                      <a:pt x="1956" y="100"/>
                    </a:lnTo>
                    <a:lnTo>
                      <a:pt x="1973" y="129"/>
                    </a:lnTo>
                    <a:lnTo>
                      <a:pt x="1988" y="165"/>
                    </a:lnTo>
                    <a:lnTo>
                      <a:pt x="1999" y="202"/>
                    </a:lnTo>
                    <a:lnTo>
                      <a:pt x="2006" y="244"/>
                    </a:lnTo>
                    <a:lnTo>
                      <a:pt x="2012" y="325"/>
                    </a:lnTo>
                    <a:lnTo>
                      <a:pt x="2014" y="405"/>
                    </a:lnTo>
                    <a:lnTo>
                      <a:pt x="2017" y="896"/>
                    </a:lnTo>
                    <a:lnTo>
                      <a:pt x="2017" y="1212"/>
                    </a:lnTo>
                    <a:lnTo>
                      <a:pt x="2017" y="1527"/>
                    </a:lnTo>
                    <a:lnTo>
                      <a:pt x="2016" y="1589"/>
                    </a:lnTo>
                    <a:lnTo>
                      <a:pt x="2015" y="1651"/>
                    </a:lnTo>
                    <a:lnTo>
                      <a:pt x="2012" y="1712"/>
                    </a:lnTo>
                    <a:lnTo>
                      <a:pt x="2005" y="1773"/>
                    </a:lnTo>
                    <a:lnTo>
                      <a:pt x="1995" y="1814"/>
                    </a:lnTo>
                    <a:lnTo>
                      <a:pt x="1981" y="1852"/>
                    </a:lnTo>
                    <a:lnTo>
                      <a:pt x="1961" y="1886"/>
                    </a:lnTo>
                    <a:lnTo>
                      <a:pt x="1937" y="1917"/>
                    </a:lnTo>
                    <a:lnTo>
                      <a:pt x="1908" y="1944"/>
                    </a:lnTo>
                    <a:lnTo>
                      <a:pt x="1875" y="1966"/>
                    </a:lnTo>
                    <a:lnTo>
                      <a:pt x="1839" y="1983"/>
                    </a:lnTo>
                    <a:lnTo>
                      <a:pt x="1801" y="1997"/>
                    </a:lnTo>
                    <a:lnTo>
                      <a:pt x="1760" y="2004"/>
                    </a:lnTo>
                    <a:lnTo>
                      <a:pt x="1649" y="2014"/>
                    </a:lnTo>
                    <a:lnTo>
                      <a:pt x="1540" y="2019"/>
                    </a:lnTo>
                    <a:lnTo>
                      <a:pt x="1006" y="2020"/>
                    </a:lnTo>
                    <a:lnTo>
                      <a:pt x="471" y="2019"/>
                    </a:lnTo>
                    <a:lnTo>
                      <a:pt x="398" y="2019"/>
                    </a:lnTo>
                    <a:lnTo>
                      <a:pt x="324" y="2018"/>
                    </a:lnTo>
                    <a:lnTo>
                      <a:pt x="252" y="2011"/>
                    </a:lnTo>
                    <a:lnTo>
                      <a:pt x="210" y="2002"/>
                    </a:lnTo>
                    <a:lnTo>
                      <a:pt x="171" y="1987"/>
                    </a:lnTo>
                    <a:lnTo>
                      <a:pt x="135" y="1965"/>
                    </a:lnTo>
                    <a:lnTo>
                      <a:pt x="102" y="1937"/>
                    </a:lnTo>
                    <a:lnTo>
                      <a:pt x="73" y="1906"/>
                    </a:lnTo>
                    <a:lnTo>
                      <a:pt x="48" y="1871"/>
                    </a:lnTo>
                    <a:lnTo>
                      <a:pt x="29" y="1832"/>
                    </a:lnTo>
                    <a:lnTo>
                      <a:pt x="15" y="1791"/>
                    </a:lnTo>
                    <a:lnTo>
                      <a:pt x="9" y="1750"/>
                    </a:lnTo>
                    <a:lnTo>
                      <a:pt x="4" y="1670"/>
                    </a:lnTo>
                    <a:lnTo>
                      <a:pt x="2" y="1592"/>
                    </a:lnTo>
                    <a:lnTo>
                      <a:pt x="2" y="1512"/>
                    </a:lnTo>
                    <a:lnTo>
                      <a:pt x="1" y="1407"/>
                    </a:lnTo>
                    <a:lnTo>
                      <a:pt x="1" y="1302"/>
                    </a:lnTo>
                    <a:lnTo>
                      <a:pt x="1" y="1096"/>
                    </a:lnTo>
                    <a:lnTo>
                      <a:pt x="0" y="1096"/>
                    </a:lnTo>
                    <a:lnTo>
                      <a:pt x="0" y="796"/>
                    </a:lnTo>
                    <a:lnTo>
                      <a:pt x="0" y="498"/>
                    </a:lnTo>
                    <a:lnTo>
                      <a:pt x="0" y="431"/>
                    </a:lnTo>
                    <a:lnTo>
                      <a:pt x="1" y="366"/>
                    </a:lnTo>
                    <a:lnTo>
                      <a:pt x="3" y="300"/>
                    </a:lnTo>
                    <a:lnTo>
                      <a:pt x="10" y="234"/>
                    </a:lnTo>
                    <a:lnTo>
                      <a:pt x="15" y="199"/>
                    </a:lnTo>
                    <a:lnTo>
                      <a:pt x="25" y="166"/>
                    </a:lnTo>
                    <a:lnTo>
                      <a:pt x="38" y="134"/>
                    </a:lnTo>
                    <a:lnTo>
                      <a:pt x="53" y="105"/>
                    </a:lnTo>
                    <a:lnTo>
                      <a:pt x="73" y="80"/>
                    </a:lnTo>
                    <a:lnTo>
                      <a:pt x="97" y="56"/>
                    </a:lnTo>
                    <a:lnTo>
                      <a:pt x="125" y="38"/>
                    </a:lnTo>
                    <a:lnTo>
                      <a:pt x="157" y="21"/>
                    </a:lnTo>
                    <a:lnTo>
                      <a:pt x="192" y="9"/>
                    </a:lnTo>
                    <a:lnTo>
                      <a:pt x="232" y="2"/>
                    </a:lnTo>
                    <a:lnTo>
                      <a:pt x="272" y="0"/>
                    </a:lnTo>
                    <a:lnTo>
                      <a:pt x="1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65" name="Freeform 56"/>
              <p:cNvSpPr>
                <a:spLocks/>
              </p:cNvSpPr>
              <p:nvPr/>
            </p:nvSpPr>
            <p:spPr bwMode="auto">
              <a:xfrm>
                <a:off x="5159922" y="5352954"/>
                <a:ext cx="25400" cy="53975"/>
              </a:xfrm>
              <a:custGeom>
                <a:avLst/>
                <a:gdLst>
                  <a:gd name="T0" fmla="*/ 125 w 126"/>
                  <a:gd name="T1" fmla="*/ 0 h 274"/>
                  <a:gd name="T2" fmla="*/ 126 w 126"/>
                  <a:gd name="T3" fmla="*/ 109 h 274"/>
                  <a:gd name="T4" fmla="*/ 125 w 126"/>
                  <a:gd name="T5" fmla="*/ 218 h 274"/>
                  <a:gd name="T6" fmla="*/ 122 w 126"/>
                  <a:gd name="T7" fmla="*/ 234 h 274"/>
                  <a:gd name="T8" fmla="*/ 113 w 126"/>
                  <a:gd name="T9" fmla="*/ 249 h 274"/>
                  <a:gd name="T10" fmla="*/ 102 w 126"/>
                  <a:gd name="T11" fmla="*/ 260 h 274"/>
                  <a:gd name="T12" fmla="*/ 89 w 126"/>
                  <a:gd name="T13" fmla="*/ 269 h 274"/>
                  <a:gd name="T14" fmla="*/ 73 w 126"/>
                  <a:gd name="T15" fmla="*/ 273 h 274"/>
                  <a:gd name="T16" fmla="*/ 58 w 126"/>
                  <a:gd name="T17" fmla="*/ 274 h 274"/>
                  <a:gd name="T18" fmla="*/ 39 w 126"/>
                  <a:gd name="T19" fmla="*/ 269 h 274"/>
                  <a:gd name="T20" fmla="*/ 24 w 126"/>
                  <a:gd name="T21" fmla="*/ 259 h 274"/>
                  <a:gd name="T22" fmla="*/ 11 w 126"/>
                  <a:gd name="T23" fmla="*/ 245 h 274"/>
                  <a:gd name="T24" fmla="*/ 4 w 126"/>
                  <a:gd name="T25" fmla="*/ 228 h 274"/>
                  <a:gd name="T26" fmla="*/ 0 w 126"/>
                  <a:gd name="T27" fmla="*/ 207 h 274"/>
                  <a:gd name="T28" fmla="*/ 0 w 126"/>
                  <a:gd name="T29" fmla="*/ 112 h 274"/>
                  <a:gd name="T30" fmla="*/ 0 w 126"/>
                  <a:gd name="T31" fmla="*/ 13 h 274"/>
                  <a:gd name="T32" fmla="*/ 63 w 126"/>
                  <a:gd name="T33" fmla="*/ 7 h 274"/>
                  <a:gd name="T34" fmla="*/ 125 w 126"/>
                  <a:gd name="T35"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274">
                    <a:moveTo>
                      <a:pt x="125" y="0"/>
                    </a:moveTo>
                    <a:lnTo>
                      <a:pt x="126" y="109"/>
                    </a:lnTo>
                    <a:lnTo>
                      <a:pt x="125" y="218"/>
                    </a:lnTo>
                    <a:lnTo>
                      <a:pt x="122" y="234"/>
                    </a:lnTo>
                    <a:lnTo>
                      <a:pt x="113" y="249"/>
                    </a:lnTo>
                    <a:lnTo>
                      <a:pt x="102" y="260"/>
                    </a:lnTo>
                    <a:lnTo>
                      <a:pt x="89" y="269"/>
                    </a:lnTo>
                    <a:lnTo>
                      <a:pt x="73" y="273"/>
                    </a:lnTo>
                    <a:lnTo>
                      <a:pt x="58" y="274"/>
                    </a:lnTo>
                    <a:lnTo>
                      <a:pt x="39" y="269"/>
                    </a:lnTo>
                    <a:lnTo>
                      <a:pt x="24" y="259"/>
                    </a:lnTo>
                    <a:lnTo>
                      <a:pt x="11" y="245"/>
                    </a:lnTo>
                    <a:lnTo>
                      <a:pt x="4" y="228"/>
                    </a:lnTo>
                    <a:lnTo>
                      <a:pt x="0" y="207"/>
                    </a:lnTo>
                    <a:lnTo>
                      <a:pt x="0" y="112"/>
                    </a:lnTo>
                    <a:lnTo>
                      <a:pt x="0" y="13"/>
                    </a:lnTo>
                    <a:lnTo>
                      <a:pt x="63" y="7"/>
                    </a:lnTo>
                    <a:lnTo>
                      <a:pt x="1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66" name="Freeform 57"/>
              <p:cNvSpPr>
                <a:spLocks/>
              </p:cNvSpPr>
              <p:nvPr/>
            </p:nvSpPr>
            <p:spPr bwMode="auto">
              <a:xfrm>
                <a:off x="4872585" y="5354542"/>
                <a:ext cx="25400" cy="52388"/>
              </a:xfrm>
              <a:custGeom>
                <a:avLst/>
                <a:gdLst>
                  <a:gd name="T0" fmla="*/ 0 w 127"/>
                  <a:gd name="T1" fmla="*/ 0 h 263"/>
                  <a:gd name="T2" fmla="*/ 53 w 127"/>
                  <a:gd name="T3" fmla="*/ 3 h 263"/>
                  <a:gd name="T4" fmla="*/ 101 w 127"/>
                  <a:gd name="T5" fmla="*/ 6 h 263"/>
                  <a:gd name="T6" fmla="*/ 112 w 127"/>
                  <a:gd name="T7" fmla="*/ 7 h 263"/>
                  <a:gd name="T8" fmla="*/ 121 w 127"/>
                  <a:gd name="T9" fmla="*/ 11 h 263"/>
                  <a:gd name="T10" fmla="*/ 126 w 127"/>
                  <a:gd name="T11" fmla="*/ 19 h 263"/>
                  <a:gd name="T12" fmla="*/ 127 w 127"/>
                  <a:gd name="T13" fmla="*/ 31 h 263"/>
                  <a:gd name="T14" fmla="*/ 127 w 127"/>
                  <a:gd name="T15" fmla="*/ 113 h 263"/>
                  <a:gd name="T16" fmla="*/ 126 w 127"/>
                  <a:gd name="T17" fmla="*/ 195 h 263"/>
                  <a:gd name="T18" fmla="*/ 123 w 127"/>
                  <a:gd name="T19" fmla="*/ 213 h 263"/>
                  <a:gd name="T20" fmla="*/ 117 w 127"/>
                  <a:gd name="T21" fmla="*/ 230 h 263"/>
                  <a:gd name="T22" fmla="*/ 107 w 127"/>
                  <a:gd name="T23" fmla="*/ 243 h 263"/>
                  <a:gd name="T24" fmla="*/ 94 w 127"/>
                  <a:gd name="T25" fmla="*/ 254 h 263"/>
                  <a:gd name="T26" fmla="*/ 79 w 127"/>
                  <a:gd name="T27" fmla="*/ 261 h 263"/>
                  <a:gd name="T28" fmla="*/ 63 w 127"/>
                  <a:gd name="T29" fmla="*/ 263 h 263"/>
                  <a:gd name="T30" fmla="*/ 46 w 127"/>
                  <a:gd name="T31" fmla="*/ 261 h 263"/>
                  <a:gd name="T32" fmla="*/ 31 w 127"/>
                  <a:gd name="T33" fmla="*/ 254 h 263"/>
                  <a:gd name="T34" fmla="*/ 18 w 127"/>
                  <a:gd name="T35" fmla="*/ 243 h 263"/>
                  <a:gd name="T36" fmla="*/ 8 w 127"/>
                  <a:gd name="T37" fmla="*/ 229 h 263"/>
                  <a:gd name="T38" fmla="*/ 2 w 127"/>
                  <a:gd name="T39" fmla="*/ 212 h 263"/>
                  <a:gd name="T40" fmla="*/ 0 w 127"/>
                  <a:gd name="T41" fmla="*/ 191 h 263"/>
                  <a:gd name="T42" fmla="*/ 0 w 127"/>
                  <a:gd name="T43" fmla="*/ 96 h 263"/>
                  <a:gd name="T44" fmla="*/ 0 w 127"/>
                  <a:gd name="T45"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 h="263">
                    <a:moveTo>
                      <a:pt x="0" y="0"/>
                    </a:moveTo>
                    <a:lnTo>
                      <a:pt x="53" y="3"/>
                    </a:lnTo>
                    <a:lnTo>
                      <a:pt x="101" y="6"/>
                    </a:lnTo>
                    <a:lnTo>
                      <a:pt x="112" y="7"/>
                    </a:lnTo>
                    <a:lnTo>
                      <a:pt x="121" y="11"/>
                    </a:lnTo>
                    <a:lnTo>
                      <a:pt x="126" y="19"/>
                    </a:lnTo>
                    <a:lnTo>
                      <a:pt x="127" y="31"/>
                    </a:lnTo>
                    <a:lnTo>
                      <a:pt x="127" y="113"/>
                    </a:lnTo>
                    <a:lnTo>
                      <a:pt x="126" y="195"/>
                    </a:lnTo>
                    <a:lnTo>
                      <a:pt x="123" y="213"/>
                    </a:lnTo>
                    <a:lnTo>
                      <a:pt x="117" y="230"/>
                    </a:lnTo>
                    <a:lnTo>
                      <a:pt x="107" y="243"/>
                    </a:lnTo>
                    <a:lnTo>
                      <a:pt x="94" y="254"/>
                    </a:lnTo>
                    <a:lnTo>
                      <a:pt x="79" y="261"/>
                    </a:lnTo>
                    <a:lnTo>
                      <a:pt x="63" y="263"/>
                    </a:lnTo>
                    <a:lnTo>
                      <a:pt x="46" y="261"/>
                    </a:lnTo>
                    <a:lnTo>
                      <a:pt x="31" y="254"/>
                    </a:lnTo>
                    <a:lnTo>
                      <a:pt x="18" y="243"/>
                    </a:lnTo>
                    <a:lnTo>
                      <a:pt x="8" y="229"/>
                    </a:lnTo>
                    <a:lnTo>
                      <a:pt x="2" y="212"/>
                    </a:lnTo>
                    <a:lnTo>
                      <a:pt x="0" y="191"/>
                    </a:lnTo>
                    <a:lnTo>
                      <a:pt x="0" y="9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67" name="Freeform 58"/>
              <p:cNvSpPr>
                <a:spLocks noEditPoints="1"/>
              </p:cNvSpPr>
              <p:nvPr/>
            </p:nvSpPr>
            <p:spPr bwMode="auto">
              <a:xfrm>
                <a:off x="4667797" y="4794154"/>
                <a:ext cx="720725" cy="720725"/>
              </a:xfrm>
              <a:custGeom>
                <a:avLst/>
                <a:gdLst>
                  <a:gd name="T0" fmla="*/ 984 w 3628"/>
                  <a:gd name="T1" fmla="*/ 548 h 3628"/>
                  <a:gd name="T2" fmla="*/ 825 w 3628"/>
                  <a:gd name="T3" fmla="*/ 622 h 3628"/>
                  <a:gd name="T4" fmla="*/ 719 w 3628"/>
                  <a:gd name="T5" fmla="*/ 762 h 3628"/>
                  <a:gd name="T6" fmla="*/ 672 w 3628"/>
                  <a:gd name="T7" fmla="*/ 980 h 3628"/>
                  <a:gd name="T8" fmla="*/ 674 w 3628"/>
                  <a:gd name="T9" fmla="*/ 1391 h 3628"/>
                  <a:gd name="T10" fmla="*/ 679 w 3628"/>
                  <a:gd name="T11" fmla="*/ 2424 h 3628"/>
                  <a:gd name="T12" fmla="*/ 737 w 3628"/>
                  <a:gd name="T13" fmla="*/ 2609 h 3628"/>
                  <a:gd name="T14" fmla="*/ 876 w 3628"/>
                  <a:gd name="T15" fmla="*/ 2751 h 3628"/>
                  <a:gd name="T16" fmla="*/ 900 w 3628"/>
                  <a:gd name="T17" fmla="*/ 2797 h 3628"/>
                  <a:gd name="T18" fmla="*/ 912 w 3628"/>
                  <a:gd name="T19" fmla="*/ 3090 h 3628"/>
                  <a:gd name="T20" fmla="*/ 987 w 3628"/>
                  <a:gd name="T21" fmla="*/ 3186 h 3628"/>
                  <a:gd name="T22" fmla="*/ 1104 w 3628"/>
                  <a:gd name="T23" fmla="*/ 3218 h 3628"/>
                  <a:gd name="T24" fmla="*/ 1227 w 3628"/>
                  <a:gd name="T25" fmla="*/ 3169 h 3628"/>
                  <a:gd name="T26" fmla="*/ 1291 w 3628"/>
                  <a:gd name="T27" fmla="*/ 3050 h 3628"/>
                  <a:gd name="T28" fmla="*/ 2345 w 3628"/>
                  <a:gd name="T29" fmla="*/ 2829 h 3628"/>
                  <a:gd name="T30" fmla="*/ 2355 w 3628"/>
                  <a:gd name="T31" fmla="*/ 3087 h 3628"/>
                  <a:gd name="T32" fmla="*/ 2426 w 3628"/>
                  <a:gd name="T33" fmla="*/ 3181 h 3628"/>
                  <a:gd name="T34" fmla="*/ 2555 w 3628"/>
                  <a:gd name="T35" fmla="*/ 3218 h 3628"/>
                  <a:gd name="T36" fmla="*/ 2671 w 3628"/>
                  <a:gd name="T37" fmla="*/ 3170 h 3628"/>
                  <a:gd name="T38" fmla="*/ 2735 w 3628"/>
                  <a:gd name="T39" fmla="*/ 3056 h 3628"/>
                  <a:gd name="T40" fmla="*/ 2740 w 3628"/>
                  <a:gd name="T41" fmla="*/ 2779 h 3628"/>
                  <a:gd name="T42" fmla="*/ 2800 w 3628"/>
                  <a:gd name="T43" fmla="*/ 2719 h 3628"/>
                  <a:gd name="T44" fmla="*/ 2913 w 3628"/>
                  <a:gd name="T45" fmla="*/ 2576 h 3628"/>
                  <a:gd name="T46" fmla="*/ 2956 w 3628"/>
                  <a:gd name="T47" fmla="*/ 2370 h 3628"/>
                  <a:gd name="T48" fmla="*/ 2953 w 3628"/>
                  <a:gd name="T49" fmla="*/ 991 h 3628"/>
                  <a:gd name="T50" fmla="*/ 2910 w 3628"/>
                  <a:gd name="T51" fmla="*/ 760 h 3628"/>
                  <a:gd name="T52" fmla="*/ 2802 w 3628"/>
                  <a:gd name="T53" fmla="*/ 621 h 3628"/>
                  <a:gd name="T54" fmla="*/ 2640 w 3628"/>
                  <a:gd name="T55" fmla="*/ 548 h 3628"/>
                  <a:gd name="T56" fmla="*/ 1925 w 3628"/>
                  <a:gd name="T57" fmla="*/ 3 h 3628"/>
                  <a:gd name="T58" fmla="*/ 2347 w 3628"/>
                  <a:gd name="T59" fmla="*/ 79 h 3628"/>
                  <a:gd name="T60" fmla="*/ 2729 w 3628"/>
                  <a:gd name="T61" fmla="*/ 248 h 3628"/>
                  <a:gd name="T62" fmla="*/ 3060 w 3628"/>
                  <a:gd name="T63" fmla="*/ 495 h 3628"/>
                  <a:gd name="T64" fmla="*/ 3325 w 3628"/>
                  <a:gd name="T65" fmla="*/ 810 h 3628"/>
                  <a:gd name="T66" fmla="*/ 3515 w 3628"/>
                  <a:gd name="T67" fmla="*/ 1181 h 3628"/>
                  <a:gd name="T68" fmla="*/ 3615 w 3628"/>
                  <a:gd name="T69" fmla="*/ 1595 h 3628"/>
                  <a:gd name="T70" fmla="*/ 3615 w 3628"/>
                  <a:gd name="T71" fmla="*/ 2033 h 3628"/>
                  <a:gd name="T72" fmla="*/ 3515 w 3628"/>
                  <a:gd name="T73" fmla="*/ 2447 h 3628"/>
                  <a:gd name="T74" fmla="*/ 3325 w 3628"/>
                  <a:gd name="T75" fmla="*/ 2818 h 3628"/>
                  <a:gd name="T76" fmla="*/ 3060 w 3628"/>
                  <a:gd name="T77" fmla="*/ 3133 h 3628"/>
                  <a:gd name="T78" fmla="*/ 2729 w 3628"/>
                  <a:gd name="T79" fmla="*/ 3380 h 3628"/>
                  <a:gd name="T80" fmla="*/ 2347 w 3628"/>
                  <a:gd name="T81" fmla="*/ 3548 h 3628"/>
                  <a:gd name="T82" fmla="*/ 1925 w 3628"/>
                  <a:gd name="T83" fmla="*/ 3625 h 3628"/>
                  <a:gd name="T84" fmla="*/ 1488 w 3628"/>
                  <a:gd name="T85" fmla="*/ 3599 h 3628"/>
                  <a:gd name="T86" fmla="*/ 1084 w 3628"/>
                  <a:gd name="T87" fmla="*/ 3475 h 3628"/>
                  <a:gd name="T88" fmla="*/ 726 w 3628"/>
                  <a:gd name="T89" fmla="*/ 3265 h 3628"/>
                  <a:gd name="T90" fmla="*/ 427 w 3628"/>
                  <a:gd name="T91" fmla="*/ 2982 h 3628"/>
                  <a:gd name="T92" fmla="*/ 198 w 3628"/>
                  <a:gd name="T93" fmla="*/ 2639 h 3628"/>
                  <a:gd name="T94" fmla="*/ 52 w 3628"/>
                  <a:gd name="T95" fmla="*/ 2245 h 3628"/>
                  <a:gd name="T96" fmla="*/ 0 w 3628"/>
                  <a:gd name="T97" fmla="*/ 1814 h 3628"/>
                  <a:gd name="T98" fmla="*/ 52 w 3628"/>
                  <a:gd name="T99" fmla="*/ 1383 h 3628"/>
                  <a:gd name="T100" fmla="*/ 198 w 3628"/>
                  <a:gd name="T101" fmla="*/ 989 h 3628"/>
                  <a:gd name="T102" fmla="*/ 427 w 3628"/>
                  <a:gd name="T103" fmla="*/ 645 h 3628"/>
                  <a:gd name="T104" fmla="*/ 726 w 3628"/>
                  <a:gd name="T105" fmla="*/ 362 h 3628"/>
                  <a:gd name="T106" fmla="*/ 1084 w 3628"/>
                  <a:gd name="T107" fmla="*/ 152 h 3628"/>
                  <a:gd name="T108" fmla="*/ 1488 w 3628"/>
                  <a:gd name="T109" fmla="*/ 29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8" h="3628">
                    <a:moveTo>
                      <a:pt x="2540" y="538"/>
                    </a:moveTo>
                    <a:lnTo>
                      <a:pt x="1081" y="539"/>
                    </a:lnTo>
                    <a:lnTo>
                      <a:pt x="1031" y="542"/>
                    </a:lnTo>
                    <a:lnTo>
                      <a:pt x="984" y="548"/>
                    </a:lnTo>
                    <a:lnTo>
                      <a:pt x="940" y="560"/>
                    </a:lnTo>
                    <a:lnTo>
                      <a:pt x="898" y="576"/>
                    </a:lnTo>
                    <a:lnTo>
                      <a:pt x="859" y="597"/>
                    </a:lnTo>
                    <a:lnTo>
                      <a:pt x="825" y="622"/>
                    </a:lnTo>
                    <a:lnTo>
                      <a:pt x="793" y="651"/>
                    </a:lnTo>
                    <a:lnTo>
                      <a:pt x="764" y="684"/>
                    </a:lnTo>
                    <a:lnTo>
                      <a:pt x="740" y="721"/>
                    </a:lnTo>
                    <a:lnTo>
                      <a:pt x="719" y="762"/>
                    </a:lnTo>
                    <a:lnTo>
                      <a:pt x="701" y="807"/>
                    </a:lnTo>
                    <a:lnTo>
                      <a:pt x="689" y="854"/>
                    </a:lnTo>
                    <a:lnTo>
                      <a:pt x="678" y="917"/>
                    </a:lnTo>
                    <a:lnTo>
                      <a:pt x="672" y="980"/>
                    </a:lnTo>
                    <a:lnTo>
                      <a:pt x="670" y="1043"/>
                    </a:lnTo>
                    <a:lnTo>
                      <a:pt x="670" y="1106"/>
                    </a:lnTo>
                    <a:lnTo>
                      <a:pt x="672" y="1171"/>
                    </a:lnTo>
                    <a:lnTo>
                      <a:pt x="674" y="1391"/>
                    </a:lnTo>
                    <a:lnTo>
                      <a:pt x="674" y="1611"/>
                    </a:lnTo>
                    <a:lnTo>
                      <a:pt x="674" y="1992"/>
                    </a:lnTo>
                    <a:lnTo>
                      <a:pt x="677" y="2372"/>
                    </a:lnTo>
                    <a:lnTo>
                      <a:pt x="679" y="2424"/>
                    </a:lnTo>
                    <a:lnTo>
                      <a:pt x="686" y="2475"/>
                    </a:lnTo>
                    <a:lnTo>
                      <a:pt x="699" y="2521"/>
                    </a:lnTo>
                    <a:lnTo>
                      <a:pt x="715" y="2567"/>
                    </a:lnTo>
                    <a:lnTo>
                      <a:pt x="737" y="2609"/>
                    </a:lnTo>
                    <a:lnTo>
                      <a:pt x="764" y="2649"/>
                    </a:lnTo>
                    <a:lnTo>
                      <a:pt x="796" y="2685"/>
                    </a:lnTo>
                    <a:lnTo>
                      <a:pt x="834" y="2719"/>
                    </a:lnTo>
                    <a:lnTo>
                      <a:pt x="876" y="2751"/>
                    </a:lnTo>
                    <a:lnTo>
                      <a:pt x="887" y="2760"/>
                    </a:lnTo>
                    <a:lnTo>
                      <a:pt x="894" y="2770"/>
                    </a:lnTo>
                    <a:lnTo>
                      <a:pt x="899" y="2782"/>
                    </a:lnTo>
                    <a:lnTo>
                      <a:pt x="900" y="2797"/>
                    </a:lnTo>
                    <a:lnTo>
                      <a:pt x="899" y="2911"/>
                    </a:lnTo>
                    <a:lnTo>
                      <a:pt x="900" y="3024"/>
                    </a:lnTo>
                    <a:lnTo>
                      <a:pt x="903" y="3058"/>
                    </a:lnTo>
                    <a:lnTo>
                      <a:pt x="912" y="3090"/>
                    </a:lnTo>
                    <a:lnTo>
                      <a:pt x="925" y="3118"/>
                    </a:lnTo>
                    <a:lnTo>
                      <a:pt x="943" y="3144"/>
                    </a:lnTo>
                    <a:lnTo>
                      <a:pt x="964" y="3167"/>
                    </a:lnTo>
                    <a:lnTo>
                      <a:pt x="987" y="3186"/>
                    </a:lnTo>
                    <a:lnTo>
                      <a:pt x="1014" y="3200"/>
                    </a:lnTo>
                    <a:lnTo>
                      <a:pt x="1042" y="3211"/>
                    </a:lnTo>
                    <a:lnTo>
                      <a:pt x="1073" y="3217"/>
                    </a:lnTo>
                    <a:lnTo>
                      <a:pt x="1104" y="3218"/>
                    </a:lnTo>
                    <a:lnTo>
                      <a:pt x="1136" y="3213"/>
                    </a:lnTo>
                    <a:lnTo>
                      <a:pt x="1168" y="3205"/>
                    </a:lnTo>
                    <a:lnTo>
                      <a:pt x="1199" y="3189"/>
                    </a:lnTo>
                    <a:lnTo>
                      <a:pt x="1227" y="3169"/>
                    </a:lnTo>
                    <a:lnTo>
                      <a:pt x="1250" y="3145"/>
                    </a:lnTo>
                    <a:lnTo>
                      <a:pt x="1269" y="3116"/>
                    </a:lnTo>
                    <a:lnTo>
                      <a:pt x="1282" y="3085"/>
                    </a:lnTo>
                    <a:lnTo>
                      <a:pt x="1291" y="3050"/>
                    </a:lnTo>
                    <a:lnTo>
                      <a:pt x="1294" y="3013"/>
                    </a:lnTo>
                    <a:lnTo>
                      <a:pt x="1294" y="2922"/>
                    </a:lnTo>
                    <a:lnTo>
                      <a:pt x="1294" y="2829"/>
                    </a:lnTo>
                    <a:lnTo>
                      <a:pt x="2345" y="2829"/>
                    </a:lnTo>
                    <a:lnTo>
                      <a:pt x="2345" y="2927"/>
                    </a:lnTo>
                    <a:lnTo>
                      <a:pt x="2345" y="3024"/>
                    </a:lnTo>
                    <a:lnTo>
                      <a:pt x="2348" y="3058"/>
                    </a:lnTo>
                    <a:lnTo>
                      <a:pt x="2355" y="3087"/>
                    </a:lnTo>
                    <a:lnTo>
                      <a:pt x="2367" y="3115"/>
                    </a:lnTo>
                    <a:lnTo>
                      <a:pt x="2382" y="3140"/>
                    </a:lnTo>
                    <a:lnTo>
                      <a:pt x="2403" y="3163"/>
                    </a:lnTo>
                    <a:lnTo>
                      <a:pt x="2426" y="3181"/>
                    </a:lnTo>
                    <a:lnTo>
                      <a:pt x="2455" y="3198"/>
                    </a:lnTo>
                    <a:lnTo>
                      <a:pt x="2488" y="3210"/>
                    </a:lnTo>
                    <a:lnTo>
                      <a:pt x="2522" y="3218"/>
                    </a:lnTo>
                    <a:lnTo>
                      <a:pt x="2555" y="3218"/>
                    </a:lnTo>
                    <a:lnTo>
                      <a:pt x="2587" y="3213"/>
                    </a:lnTo>
                    <a:lnTo>
                      <a:pt x="2617" y="3204"/>
                    </a:lnTo>
                    <a:lnTo>
                      <a:pt x="2645" y="3189"/>
                    </a:lnTo>
                    <a:lnTo>
                      <a:pt x="2671" y="3170"/>
                    </a:lnTo>
                    <a:lnTo>
                      <a:pt x="2693" y="3147"/>
                    </a:lnTo>
                    <a:lnTo>
                      <a:pt x="2712" y="3119"/>
                    </a:lnTo>
                    <a:lnTo>
                      <a:pt x="2726" y="3090"/>
                    </a:lnTo>
                    <a:lnTo>
                      <a:pt x="2735" y="3056"/>
                    </a:lnTo>
                    <a:lnTo>
                      <a:pt x="2739" y="3020"/>
                    </a:lnTo>
                    <a:lnTo>
                      <a:pt x="2740" y="2906"/>
                    </a:lnTo>
                    <a:lnTo>
                      <a:pt x="2739" y="2792"/>
                    </a:lnTo>
                    <a:lnTo>
                      <a:pt x="2740" y="2779"/>
                    </a:lnTo>
                    <a:lnTo>
                      <a:pt x="2744" y="2768"/>
                    </a:lnTo>
                    <a:lnTo>
                      <a:pt x="2750" y="2758"/>
                    </a:lnTo>
                    <a:lnTo>
                      <a:pt x="2761" y="2749"/>
                    </a:lnTo>
                    <a:lnTo>
                      <a:pt x="2800" y="2719"/>
                    </a:lnTo>
                    <a:lnTo>
                      <a:pt x="2834" y="2687"/>
                    </a:lnTo>
                    <a:lnTo>
                      <a:pt x="2864" y="2653"/>
                    </a:lnTo>
                    <a:lnTo>
                      <a:pt x="2891" y="2615"/>
                    </a:lnTo>
                    <a:lnTo>
                      <a:pt x="2913" y="2576"/>
                    </a:lnTo>
                    <a:lnTo>
                      <a:pt x="2929" y="2534"/>
                    </a:lnTo>
                    <a:lnTo>
                      <a:pt x="2943" y="2488"/>
                    </a:lnTo>
                    <a:lnTo>
                      <a:pt x="2950" y="2441"/>
                    </a:lnTo>
                    <a:lnTo>
                      <a:pt x="2956" y="2370"/>
                    </a:lnTo>
                    <a:lnTo>
                      <a:pt x="2958" y="2298"/>
                    </a:lnTo>
                    <a:lnTo>
                      <a:pt x="2958" y="2227"/>
                    </a:lnTo>
                    <a:lnTo>
                      <a:pt x="2955" y="1081"/>
                    </a:lnTo>
                    <a:lnTo>
                      <a:pt x="2953" y="991"/>
                    </a:lnTo>
                    <a:lnTo>
                      <a:pt x="2946" y="902"/>
                    </a:lnTo>
                    <a:lnTo>
                      <a:pt x="2938" y="851"/>
                    </a:lnTo>
                    <a:lnTo>
                      <a:pt x="2926" y="804"/>
                    </a:lnTo>
                    <a:lnTo>
                      <a:pt x="2910" y="760"/>
                    </a:lnTo>
                    <a:lnTo>
                      <a:pt x="2889" y="720"/>
                    </a:lnTo>
                    <a:lnTo>
                      <a:pt x="2864" y="683"/>
                    </a:lnTo>
                    <a:lnTo>
                      <a:pt x="2835" y="650"/>
                    </a:lnTo>
                    <a:lnTo>
                      <a:pt x="2802" y="621"/>
                    </a:lnTo>
                    <a:lnTo>
                      <a:pt x="2767" y="597"/>
                    </a:lnTo>
                    <a:lnTo>
                      <a:pt x="2728" y="576"/>
                    </a:lnTo>
                    <a:lnTo>
                      <a:pt x="2685" y="560"/>
                    </a:lnTo>
                    <a:lnTo>
                      <a:pt x="2640" y="548"/>
                    </a:lnTo>
                    <a:lnTo>
                      <a:pt x="2592" y="542"/>
                    </a:lnTo>
                    <a:lnTo>
                      <a:pt x="2540" y="538"/>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sp>
          <p:nvSpPr>
            <p:cNvPr id="262" name="bus"/>
            <p:cNvSpPr/>
            <p:nvPr/>
          </p:nvSpPr>
          <p:spPr>
            <a:xfrm>
              <a:off x="4818767" y="5457020"/>
              <a:ext cx="474810" cy="276999"/>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bus</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263" name="Straight Connector 262"/>
            <p:cNvCxnSpPr>
              <a:cxnSpLocks/>
            </p:cNvCxnSpPr>
            <p:nvPr/>
          </p:nvCxnSpPr>
          <p:spPr>
            <a:xfrm flipH="1">
              <a:off x="5050210" y="3430540"/>
              <a:ext cx="674" cy="1392785"/>
            </a:xfrm>
            <a:prstGeom prst="line">
              <a:avLst/>
            </a:prstGeom>
            <a:ln w="381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59" name="Group 458"/>
            <p:cNvGrpSpPr/>
            <p:nvPr/>
          </p:nvGrpSpPr>
          <p:grpSpPr>
            <a:xfrm>
              <a:off x="3467766" y="4379633"/>
              <a:ext cx="720725" cy="720725"/>
              <a:chOff x="3467766" y="4379633"/>
              <a:chExt cx="720725" cy="720725"/>
            </a:xfrm>
            <a:solidFill>
              <a:schemeClr val="tx1">
                <a:lumMod val="65000"/>
                <a:lumOff val="35000"/>
              </a:schemeClr>
            </a:solidFill>
          </p:grpSpPr>
          <p:sp>
            <p:nvSpPr>
              <p:cNvPr id="272" name="Freeform 79"/>
              <p:cNvSpPr>
                <a:spLocks noEditPoints="1"/>
              </p:cNvSpPr>
              <p:nvPr/>
            </p:nvSpPr>
            <p:spPr bwMode="auto">
              <a:xfrm>
                <a:off x="3467766" y="4379633"/>
                <a:ext cx="720725" cy="720725"/>
              </a:xfrm>
              <a:custGeom>
                <a:avLst/>
                <a:gdLst>
                  <a:gd name="T0" fmla="*/ 1216 w 3628"/>
                  <a:gd name="T1" fmla="*/ 522 h 3628"/>
                  <a:gd name="T2" fmla="*/ 1290 w 3628"/>
                  <a:gd name="T3" fmla="*/ 537 h 3628"/>
                  <a:gd name="T4" fmla="*/ 1255 w 3628"/>
                  <a:gd name="T5" fmla="*/ 823 h 3628"/>
                  <a:gd name="T6" fmla="*/ 1068 w 3628"/>
                  <a:gd name="T7" fmla="*/ 896 h 3628"/>
                  <a:gd name="T8" fmla="*/ 936 w 3628"/>
                  <a:gd name="T9" fmla="*/ 1043 h 3628"/>
                  <a:gd name="T10" fmla="*/ 888 w 3628"/>
                  <a:gd name="T11" fmla="*/ 1241 h 3628"/>
                  <a:gd name="T12" fmla="*/ 915 w 3628"/>
                  <a:gd name="T13" fmla="*/ 2594 h 3628"/>
                  <a:gd name="T14" fmla="*/ 1028 w 3628"/>
                  <a:gd name="T15" fmla="*/ 2757 h 3628"/>
                  <a:gd name="T16" fmla="*/ 1204 w 3628"/>
                  <a:gd name="T17" fmla="*/ 2850 h 3628"/>
                  <a:gd name="T18" fmla="*/ 1351 w 3628"/>
                  <a:gd name="T19" fmla="*/ 3376 h 3628"/>
                  <a:gd name="T20" fmla="*/ 2152 w 3628"/>
                  <a:gd name="T21" fmla="*/ 3405 h 3628"/>
                  <a:gd name="T22" fmla="*/ 2373 w 3628"/>
                  <a:gd name="T23" fmla="*/ 2860 h 3628"/>
                  <a:gd name="T24" fmla="*/ 2560 w 3628"/>
                  <a:gd name="T25" fmla="*/ 2788 h 3628"/>
                  <a:gd name="T26" fmla="*/ 2692 w 3628"/>
                  <a:gd name="T27" fmla="*/ 2640 h 3628"/>
                  <a:gd name="T28" fmla="*/ 2742 w 3628"/>
                  <a:gd name="T29" fmla="*/ 2443 h 3628"/>
                  <a:gd name="T30" fmla="*/ 2713 w 3628"/>
                  <a:gd name="T31" fmla="*/ 1089 h 3628"/>
                  <a:gd name="T32" fmla="*/ 2600 w 3628"/>
                  <a:gd name="T33" fmla="*/ 926 h 3628"/>
                  <a:gd name="T34" fmla="*/ 2424 w 3628"/>
                  <a:gd name="T35" fmla="*/ 833 h 3628"/>
                  <a:gd name="T36" fmla="*/ 2155 w 3628"/>
                  <a:gd name="T37" fmla="*/ 818 h 3628"/>
                  <a:gd name="T38" fmla="*/ 2350 w 3628"/>
                  <a:gd name="T39" fmla="*/ 525 h 3628"/>
                  <a:gd name="T40" fmla="*/ 2457 w 3628"/>
                  <a:gd name="T41" fmla="*/ 522 h 3628"/>
                  <a:gd name="T42" fmla="*/ 1925 w 3628"/>
                  <a:gd name="T43" fmla="*/ 3 h 3628"/>
                  <a:gd name="T44" fmla="*/ 2347 w 3628"/>
                  <a:gd name="T45" fmla="*/ 79 h 3628"/>
                  <a:gd name="T46" fmla="*/ 2729 w 3628"/>
                  <a:gd name="T47" fmla="*/ 248 h 3628"/>
                  <a:gd name="T48" fmla="*/ 3060 w 3628"/>
                  <a:gd name="T49" fmla="*/ 495 h 3628"/>
                  <a:gd name="T50" fmla="*/ 3325 w 3628"/>
                  <a:gd name="T51" fmla="*/ 810 h 3628"/>
                  <a:gd name="T52" fmla="*/ 3515 w 3628"/>
                  <a:gd name="T53" fmla="*/ 1181 h 3628"/>
                  <a:gd name="T54" fmla="*/ 3615 w 3628"/>
                  <a:gd name="T55" fmla="*/ 1595 h 3628"/>
                  <a:gd name="T56" fmla="*/ 3615 w 3628"/>
                  <a:gd name="T57" fmla="*/ 2033 h 3628"/>
                  <a:gd name="T58" fmla="*/ 3515 w 3628"/>
                  <a:gd name="T59" fmla="*/ 2447 h 3628"/>
                  <a:gd name="T60" fmla="*/ 3325 w 3628"/>
                  <a:gd name="T61" fmla="*/ 2818 h 3628"/>
                  <a:gd name="T62" fmla="*/ 3060 w 3628"/>
                  <a:gd name="T63" fmla="*/ 3133 h 3628"/>
                  <a:gd name="T64" fmla="*/ 2729 w 3628"/>
                  <a:gd name="T65" fmla="*/ 3380 h 3628"/>
                  <a:gd name="T66" fmla="*/ 2347 w 3628"/>
                  <a:gd name="T67" fmla="*/ 3548 h 3628"/>
                  <a:gd name="T68" fmla="*/ 1925 w 3628"/>
                  <a:gd name="T69" fmla="*/ 3625 h 3628"/>
                  <a:gd name="T70" fmla="*/ 1488 w 3628"/>
                  <a:gd name="T71" fmla="*/ 3599 h 3628"/>
                  <a:gd name="T72" fmla="*/ 1084 w 3628"/>
                  <a:gd name="T73" fmla="*/ 3475 h 3628"/>
                  <a:gd name="T74" fmla="*/ 726 w 3628"/>
                  <a:gd name="T75" fmla="*/ 3265 h 3628"/>
                  <a:gd name="T76" fmla="*/ 427 w 3628"/>
                  <a:gd name="T77" fmla="*/ 2982 h 3628"/>
                  <a:gd name="T78" fmla="*/ 198 w 3628"/>
                  <a:gd name="T79" fmla="*/ 2639 h 3628"/>
                  <a:gd name="T80" fmla="*/ 52 w 3628"/>
                  <a:gd name="T81" fmla="*/ 2245 h 3628"/>
                  <a:gd name="T82" fmla="*/ 0 w 3628"/>
                  <a:gd name="T83" fmla="*/ 1814 h 3628"/>
                  <a:gd name="T84" fmla="*/ 52 w 3628"/>
                  <a:gd name="T85" fmla="*/ 1383 h 3628"/>
                  <a:gd name="T86" fmla="*/ 198 w 3628"/>
                  <a:gd name="T87" fmla="*/ 989 h 3628"/>
                  <a:gd name="T88" fmla="*/ 427 w 3628"/>
                  <a:gd name="T89" fmla="*/ 645 h 3628"/>
                  <a:gd name="T90" fmla="*/ 726 w 3628"/>
                  <a:gd name="T91" fmla="*/ 362 h 3628"/>
                  <a:gd name="T92" fmla="*/ 1084 w 3628"/>
                  <a:gd name="T93" fmla="*/ 152 h 3628"/>
                  <a:gd name="T94" fmla="*/ 1488 w 3628"/>
                  <a:gd name="T95" fmla="*/ 29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28" h="3628">
                    <a:moveTo>
                      <a:pt x="1166" y="451"/>
                    </a:moveTo>
                    <a:lnTo>
                      <a:pt x="1168" y="485"/>
                    </a:lnTo>
                    <a:lnTo>
                      <a:pt x="1171" y="522"/>
                    </a:lnTo>
                    <a:lnTo>
                      <a:pt x="1216" y="522"/>
                    </a:lnTo>
                    <a:lnTo>
                      <a:pt x="1260" y="523"/>
                    </a:lnTo>
                    <a:lnTo>
                      <a:pt x="1271" y="525"/>
                    </a:lnTo>
                    <a:lnTo>
                      <a:pt x="1282" y="529"/>
                    </a:lnTo>
                    <a:lnTo>
                      <a:pt x="1290" y="537"/>
                    </a:lnTo>
                    <a:lnTo>
                      <a:pt x="1383" y="679"/>
                    </a:lnTo>
                    <a:lnTo>
                      <a:pt x="1476" y="820"/>
                    </a:lnTo>
                    <a:lnTo>
                      <a:pt x="1308" y="820"/>
                    </a:lnTo>
                    <a:lnTo>
                      <a:pt x="1255" y="823"/>
                    </a:lnTo>
                    <a:lnTo>
                      <a:pt x="1204" y="833"/>
                    </a:lnTo>
                    <a:lnTo>
                      <a:pt x="1156" y="849"/>
                    </a:lnTo>
                    <a:lnTo>
                      <a:pt x="1110" y="870"/>
                    </a:lnTo>
                    <a:lnTo>
                      <a:pt x="1068" y="896"/>
                    </a:lnTo>
                    <a:lnTo>
                      <a:pt x="1028" y="926"/>
                    </a:lnTo>
                    <a:lnTo>
                      <a:pt x="994" y="962"/>
                    </a:lnTo>
                    <a:lnTo>
                      <a:pt x="963" y="1001"/>
                    </a:lnTo>
                    <a:lnTo>
                      <a:pt x="936" y="1043"/>
                    </a:lnTo>
                    <a:lnTo>
                      <a:pt x="915" y="1089"/>
                    </a:lnTo>
                    <a:lnTo>
                      <a:pt x="900" y="1137"/>
                    </a:lnTo>
                    <a:lnTo>
                      <a:pt x="891" y="1188"/>
                    </a:lnTo>
                    <a:lnTo>
                      <a:pt x="888" y="1241"/>
                    </a:lnTo>
                    <a:lnTo>
                      <a:pt x="888" y="2443"/>
                    </a:lnTo>
                    <a:lnTo>
                      <a:pt x="891" y="2495"/>
                    </a:lnTo>
                    <a:lnTo>
                      <a:pt x="900" y="2546"/>
                    </a:lnTo>
                    <a:lnTo>
                      <a:pt x="915" y="2594"/>
                    </a:lnTo>
                    <a:lnTo>
                      <a:pt x="936" y="2640"/>
                    </a:lnTo>
                    <a:lnTo>
                      <a:pt x="963" y="2683"/>
                    </a:lnTo>
                    <a:lnTo>
                      <a:pt x="994" y="2722"/>
                    </a:lnTo>
                    <a:lnTo>
                      <a:pt x="1028" y="2757"/>
                    </a:lnTo>
                    <a:lnTo>
                      <a:pt x="1068" y="2788"/>
                    </a:lnTo>
                    <a:lnTo>
                      <a:pt x="1110" y="2813"/>
                    </a:lnTo>
                    <a:lnTo>
                      <a:pt x="1156" y="2834"/>
                    </a:lnTo>
                    <a:lnTo>
                      <a:pt x="1204" y="2850"/>
                    </a:lnTo>
                    <a:lnTo>
                      <a:pt x="1255" y="2860"/>
                    </a:lnTo>
                    <a:lnTo>
                      <a:pt x="1308" y="2863"/>
                    </a:lnTo>
                    <a:lnTo>
                      <a:pt x="1481" y="2863"/>
                    </a:lnTo>
                    <a:lnTo>
                      <a:pt x="1351" y="3376"/>
                    </a:lnTo>
                    <a:lnTo>
                      <a:pt x="1461" y="3405"/>
                    </a:lnTo>
                    <a:lnTo>
                      <a:pt x="1600" y="2863"/>
                    </a:lnTo>
                    <a:lnTo>
                      <a:pt x="2015" y="2863"/>
                    </a:lnTo>
                    <a:lnTo>
                      <a:pt x="2152" y="3405"/>
                    </a:lnTo>
                    <a:lnTo>
                      <a:pt x="2264" y="3376"/>
                    </a:lnTo>
                    <a:lnTo>
                      <a:pt x="2134" y="2863"/>
                    </a:lnTo>
                    <a:lnTo>
                      <a:pt x="2320" y="2863"/>
                    </a:lnTo>
                    <a:lnTo>
                      <a:pt x="2373" y="2860"/>
                    </a:lnTo>
                    <a:lnTo>
                      <a:pt x="2424" y="2850"/>
                    </a:lnTo>
                    <a:lnTo>
                      <a:pt x="2473" y="2834"/>
                    </a:lnTo>
                    <a:lnTo>
                      <a:pt x="2518" y="2813"/>
                    </a:lnTo>
                    <a:lnTo>
                      <a:pt x="2560" y="2788"/>
                    </a:lnTo>
                    <a:lnTo>
                      <a:pt x="2600" y="2757"/>
                    </a:lnTo>
                    <a:lnTo>
                      <a:pt x="2634" y="2722"/>
                    </a:lnTo>
                    <a:lnTo>
                      <a:pt x="2665" y="2683"/>
                    </a:lnTo>
                    <a:lnTo>
                      <a:pt x="2692" y="2640"/>
                    </a:lnTo>
                    <a:lnTo>
                      <a:pt x="2713" y="2594"/>
                    </a:lnTo>
                    <a:lnTo>
                      <a:pt x="2728" y="2546"/>
                    </a:lnTo>
                    <a:lnTo>
                      <a:pt x="2738" y="2495"/>
                    </a:lnTo>
                    <a:lnTo>
                      <a:pt x="2742" y="2443"/>
                    </a:lnTo>
                    <a:lnTo>
                      <a:pt x="2742" y="1241"/>
                    </a:lnTo>
                    <a:lnTo>
                      <a:pt x="2738" y="1188"/>
                    </a:lnTo>
                    <a:lnTo>
                      <a:pt x="2728" y="1137"/>
                    </a:lnTo>
                    <a:lnTo>
                      <a:pt x="2713" y="1089"/>
                    </a:lnTo>
                    <a:lnTo>
                      <a:pt x="2692" y="1043"/>
                    </a:lnTo>
                    <a:lnTo>
                      <a:pt x="2665" y="1001"/>
                    </a:lnTo>
                    <a:lnTo>
                      <a:pt x="2634" y="962"/>
                    </a:lnTo>
                    <a:lnTo>
                      <a:pt x="2600" y="926"/>
                    </a:lnTo>
                    <a:lnTo>
                      <a:pt x="2560" y="896"/>
                    </a:lnTo>
                    <a:lnTo>
                      <a:pt x="2518" y="870"/>
                    </a:lnTo>
                    <a:lnTo>
                      <a:pt x="2473" y="849"/>
                    </a:lnTo>
                    <a:lnTo>
                      <a:pt x="2424" y="833"/>
                    </a:lnTo>
                    <a:lnTo>
                      <a:pt x="2373" y="823"/>
                    </a:lnTo>
                    <a:lnTo>
                      <a:pt x="2320" y="820"/>
                    </a:lnTo>
                    <a:lnTo>
                      <a:pt x="2153" y="820"/>
                    </a:lnTo>
                    <a:lnTo>
                      <a:pt x="2155" y="818"/>
                    </a:lnTo>
                    <a:lnTo>
                      <a:pt x="2244" y="681"/>
                    </a:lnTo>
                    <a:lnTo>
                      <a:pt x="2333" y="543"/>
                    </a:lnTo>
                    <a:lnTo>
                      <a:pt x="2340" y="532"/>
                    </a:lnTo>
                    <a:lnTo>
                      <a:pt x="2350" y="525"/>
                    </a:lnTo>
                    <a:lnTo>
                      <a:pt x="2360" y="522"/>
                    </a:lnTo>
                    <a:lnTo>
                      <a:pt x="2373" y="522"/>
                    </a:lnTo>
                    <a:lnTo>
                      <a:pt x="2414" y="522"/>
                    </a:lnTo>
                    <a:lnTo>
                      <a:pt x="2457" y="522"/>
                    </a:lnTo>
                    <a:lnTo>
                      <a:pt x="2462" y="451"/>
                    </a:lnTo>
                    <a:lnTo>
                      <a:pt x="1166" y="451"/>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73" name="Freeform 80"/>
              <p:cNvSpPr>
                <a:spLocks noEditPoints="1"/>
              </p:cNvSpPr>
              <p:nvPr/>
            </p:nvSpPr>
            <p:spPr bwMode="auto">
              <a:xfrm>
                <a:off x="3666204" y="4566958"/>
                <a:ext cx="322263" cy="358775"/>
              </a:xfrm>
              <a:custGeom>
                <a:avLst/>
                <a:gdLst>
                  <a:gd name="T0" fmla="*/ 1032 w 1622"/>
                  <a:gd name="T1" fmla="*/ 1413 h 1812"/>
                  <a:gd name="T2" fmla="*/ 982 w 1622"/>
                  <a:gd name="T3" fmla="*/ 1462 h 1812"/>
                  <a:gd name="T4" fmla="*/ 974 w 1622"/>
                  <a:gd name="T5" fmla="*/ 1535 h 1812"/>
                  <a:gd name="T6" fmla="*/ 1011 w 1622"/>
                  <a:gd name="T7" fmla="*/ 1594 h 1812"/>
                  <a:gd name="T8" fmla="*/ 1080 w 1622"/>
                  <a:gd name="T9" fmla="*/ 1619 h 1812"/>
                  <a:gd name="T10" fmla="*/ 1148 w 1622"/>
                  <a:gd name="T11" fmla="*/ 1595 h 1812"/>
                  <a:gd name="T12" fmla="*/ 1186 w 1622"/>
                  <a:gd name="T13" fmla="*/ 1537 h 1812"/>
                  <a:gd name="T14" fmla="*/ 1178 w 1622"/>
                  <a:gd name="T15" fmla="*/ 1463 h 1812"/>
                  <a:gd name="T16" fmla="*/ 1128 w 1622"/>
                  <a:gd name="T17" fmla="*/ 1413 h 1812"/>
                  <a:gd name="T18" fmla="*/ 527 w 1622"/>
                  <a:gd name="T19" fmla="*/ 1401 h 1812"/>
                  <a:gd name="T20" fmla="*/ 458 w 1622"/>
                  <a:gd name="T21" fmla="*/ 1426 h 1812"/>
                  <a:gd name="T22" fmla="*/ 421 w 1622"/>
                  <a:gd name="T23" fmla="*/ 1487 h 1812"/>
                  <a:gd name="T24" fmla="*/ 430 w 1622"/>
                  <a:gd name="T25" fmla="*/ 1559 h 1812"/>
                  <a:gd name="T26" fmla="*/ 479 w 1622"/>
                  <a:gd name="T27" fmla="*/ 1608 h 1812"/>
                  <a:gd name="T28" fmla="*/ 553 w 1622"/>
                  <a:gd name="T29" fmla="*/ 1615 h 1812"/>
                  <a:gd name="T30" fmla="*/ 614 w 1622"/>
                  <a:gd name="T31" fmla="*/ 1579 h 1812"/>
                  <a:gd name="T32" fmla="*/ 637 w 1622"/>
                  <a:gd name="T33" fmla="*/ 1510 h 1812"/>
                  <a:gd name="T34" fmla="*/ 613 w 1622"/>
                  <a:gd name="T35" fmla="*/ 1442 h 1812"/>
                  <a:gd name="T36" fmla="*/ 552 w 1622"/>
                  <a:gd name="T37" fmla="*/ 1403 h 1812"/>
                  <a:gd name="T38" fmla="*/ 876 w 1622"/>
                  <a:gd name="T39" fmla="*/ 222 h 1812"/>
                  <a:gd name="T40" fmla="*/ 880 w 1622"/>
                  <a:gd name="T41" fmla="*/ 1050 h 1812"/>
                  <a:gd name="T42" fmla="*/ 1346 w 1622"/>
                  <a:gd name="T43" fmla="*/ 1048 h 1812"/>
                  <a:gd name="T44" fmla="*/ 1425 w 1622"/>
                  <a:gd name="T45" fmla="*/ 1019 h 1812"/>
                  <a:gd name="T46" fmla="*/ 1469 w 1622"/>
                  <a:gd name="T47" fmla="*/ 955 h 1812"/>
                  <a:gd name="T48" fmla="*/ 1481 w 1622"/>
                  <a:gd name="T49" fmla="*/ 627 h 1812"/>
                  <a:gd name="T50" fmla="*/ 1470 w 1622"/>
                  <a:gd name="T51" fmla="*/ 309 h 1812"/>
                  <a:gd name="T52" fmla="*/ 1435 w 1622"/>
                  <a:gd name="T53" fmla="*/ 256 h 1812"/>
                  <a:gd name="T54" fmla="*/ 1368 w 1622"/>
                  <a:gd name="T55" fmla="*/ 229 h 1812"/>
                  <a:gd name="T56" fmla="*/ 885 w 1622"/>
                  <a:gd name="T57" fmla="*/ 221 h 1812"/>
                  <a:gd name="T58" fmla="*/ 257 w 1622"/>
                  <a:gd name="T59" fmla="*/ 226 h 1812"/>
                  <a:gd name="T60" fmla="*/ 189 w 1622"/>
                  <a:gd name="T61" fmla="*/ 253 h 1812"/>
                  <a:gd name="T62" fmla="*/ 151 w 1622"/>
                  <a:gd name="T63" fmla="*/ 313 h 1812"/>
                  <a:gd name="T64" fmla="*/ 138 w 1622"/>
                  <a:gd name="T65" fmla="*/ 408 h 1812"/>
                  <a:gd name="T66" fmla="*/ 141 w 1622"/>
                  <a:gd name="T67" fmla="*/ 911 h 1812"/>
                  <a:gd name="T68" fmla="*/ 173 w 1622"/>
                  <a:gd name="T69" fmla="*/ 998 h 1812"/>
                  <a:gd name="T70" fmla="*/ 233 w 1622"/>
                  <a:gd name="T71" fmla="*/ 1039 h 1812"/>
                  <a:gd name="T72" fmla="*/ 325 w 1622"/>
                  <a:gd name="T73" fmla="*/ 1050 h 1812"/>
                  <a:gd name="T74" fmla="*/ 756 w 1622"/>
                  <a:gd name="T75" fmla="*/ 222 h 1812"/>
                  <a:gd name="T76" fmla="*/ 1317 w 1622"/>
                  <a:gd name="T77" fmla="*/ 0 h 1812"/>
                  <a:gd name="T78" fmla="*/ 1447 w 1622"/>
                  <a:gd name="T79" fmla="*/ 28 h 1812"/>
                  <a:gd name="T80" fmla="*/ 1548 w 1622"/>
                  <a:gd name="T81" fmla="*/ 105 h 1812"/>
                  <a:gd name="T82" fmla="*/ 1610 w 1622"/>
                  <a:gd name="T83" fmla="*/ 217 h 1812"/>
                  <a:gd name="T84" fmla="*/ 1622 w 1622"/>
                  <a:gd name="T85" fmla="*/ 1507 h 1812"/>
                  <a:gd name="T86" fmla="*/ 1595 w 1622"/>
                  <a:gd name="T87" fmla="*/ 1635 h 1812"/>
                  <a:gd name="T88" fmla="*/ 1517 w 1622"/>
                  <a:gd name="T89" fmla="*/ 1737 h 1812"/>
                  <a:gd name="T90" fmla="*/ 1406 w 1622"/>
                  <a:gd name="T91" fmla="*/ 1799 h 1812"/>
                  <a:gd name="T92" fmla="*/ 305 w 1622"/>
                  <a:gd name="T93" fmla="*/ 1812 h 1812"/>
                  <a:gd name="T94" fmla="*/ 177 w 1622"/>
                  <a:gd name="T95" fmla="*/ 1783 h 1812"/>
                  <a:gd name="T96" fmla="*/ 75 w 1622"/>
                  <a:gd name="T97" fmla="*/ 1707 h 1812"/>
                  <a:gd name="T98" fmla="*/ 12 w 1622"/>
                  <a:gd name="T99" fmla="*/ 1594 h 1812"/>
                  <a:gd name="T100" fmla="*/ 0 w 1622"/>
                  <a:gd name="T101" fmla="*/ 305 h 1812"/>
                  <a:gd name="T102" fmla="*/ 27 w 1622"/>
                  <a:gd name="T103" fmla="*/ 176 h 1812"/>
                  <a:gd name="T104" fmla="*/ 105 w 1622"/>
                  <a:gd name="T105" fmla="*/ 74 h 1812"/>
                  <a:gd name="T106" fmla="*/ 216 w 1622"/>
                  <a:gd name="T107" fmla="*/ 12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2" h="1812">
                    <a:moveTo>
                      <a:pt x="1080" y="1402"/>
                    </a:moveTo>
                    <a:lnTo>
                      <a:pt x="1054" y="1405"/>
                    </a:lnTo>
                    <a:lnTo>
                      <a:pt x="1032" y="1413"/>
                    </a:lnTo>
                    <a:lnTo>
                      <a:pt x="1011" y="1425"/>
                    </a:lnTo>
                    <a:lnTo>
                      <a:pt x="995" y="1442"/>
                    </a:lnTo>
                    <a:lnTo>
                      <a:pt x="982" y="1462"/>
                    </a:lnTo>
                    <a:lnTo>
                      <a:pt x="975" y="1484"/>
                    </a:lnTo>
                    <a:lnTo>
                      <a:pt x="971" y="1509"/>
                    </a:lnTo>
                    <a:lnTo>
                      <a:pt x="974" y="1535"/>
                    </a:lnTo>
                    <a:lnTo>
                      <a:pt x="981" y="1558"/>
                    </a:lnTo>
                    <a:lnTo>
                      <a:pt x="995" y="1578"/>
                    </a:lnTo>
                    <a:lnTo>
                      <a:pt x="1011" y="1594"/>
                    </a:lnTo>
                    <a:lnTo>
                      <a:pt x="1031" y="1608"/>
                    </a:lnTo>
                    <a:lnTo>
                      <a:pt x="1054" y="1615"/>
                    </a:lnTo>
                    <a:lnTo>
                      <a:pt x="1080" y="1619"/>
                    </a:lnTo>
                    <a:lnTo>
                      <a:pt x="1105" y="1615"/>
                    </a:lnTo>
                    <a:lnTo>
                      <a:pt x="1128" y="1608"/>
                    </a:lnTo>
                    <a:lnTo>
                      <a:pt x="1148" y="1595"/>
                    </a:lnTo>
                    <a:lnTo>
                      <a:pt x="1165" y="1579"/>
                    </a:lnTo>
                    <a:lnTo>
                      <a:pt x="1177" y="1559"/>
                    </a:lnTo>
                    <a:lnTo>
                      <a:pt x="1186" y="1537"/>
                    </a:lnTo>
                    <a:lnTo>
                      <a:pt x="1188" y="1511"/>
                    </a:lnTo>
                    <a:lnTo>
                      <a:pt x="1186" y="1486"/>
                    </a:lnTo>
                    <a:lnTo>
                      <a:pt x="1178" y="1463"/>
                    </a:lnTo>
                    <a:lnTo>
                      <a:pt x="1166" y="1443"/>
                    </a:lnTo>
                    <a:lnTo>
                      <a:pt x="1149" y="1426"/>
                    </a:lnTo>
                    <a:lnTo>
                      <a:pt x="1128" y="1413"/>
                    </a:lnTo>
                    <a:lnTo>
                      <a:pt x="1105" y="1405"/>
                    </a:lnTo>
                    <a:lnTo>
                      <a:pt x="1080" y="1402"/>
                    </a:lnTo>
                    <a:close/>
                    <a:moveTo>
                      <a:pt x="527" y="1401"/>
                    </a:moveTo>
                    <a:lnTo>
                      <a:pt x="503" y="1404"/>
                    </a:lnTo>
                    <a:lnTo>
                      <a:pt x="479" y="1413"/>
                    </a:lnTo>
                    <a:lnTo>
                      <a:pt x="458" y="1426"/>
                    </a:lnTo>
                    <a:lnTo>
                      <a:pt x="442" y="1444"/>
                    </a:lnTo>
                    <a:lnTo>
                      <a:pt x="429" y="1464"/>
                    </a:lnTo>
                    <a:lnTo>
                      <a:pt x="421" y="1487"/>
                    </a:lnTo>
                    <a:lnTo>
                      <a:pt x="419" y="1511"/>
                    </a:lnTo>
                    <a:lnTo>
                      <a:pt x="422" y="1537"/>
                    </a:lnTo>
                    <a:lnTo>
                      <a:pt x="430" y="1559"/>
                    </a:lnTo>
                    <a:lnTo>
                      <a:pt x="443" y="1579"/>
                    </a:lnTo>
                    <a:lnTo>
                      <a:pt x="460" y="1595"/>
                    </a:lnTo>
                    <a:lnTo>
                      <a:pt x="479" y="1608"/>
                    </a:lnTo>
                    <a:lnTo>
                      <a:pt x="503" y="1615"/>
                    </a:lnTo>
                    <a:lnTo>
                      <a:pt x="528" y="1619"/>
                    </a:lnTo>
                    <a:lnTo>
                      <a:pt x="553" y="1615"/>
                    </a:lnTo>
                    <a:lnTo>
                      <a:pt x="577" y="1608"/>
                    </a:lnTo>
                    <a:lnTo>
                      <a:pt x="597" y="1595"/>
                    </a:lnTo>
                    <a:lnTo>
                      <a:pt x="614" y="1579"/>
                    </a:lnTo>
                    <a:lnTo>
                      <a:pt x="626" y="1558"/>
                    </a:lnTo>
                    <a:lnTo>
                      <a:pt x="634" y="1536"/>
                    </a:lnTo>
                    <a:lnTo>
                      <a:pt x="637" y="1510"/>
                    </a:lnTo>
                    <a:lnTo>
                      <a:pt x="634" y="1485"/>
                    </a:lnTo>
                    <a:lnTo>
                      <a:pt x="625" y="1462"/>
                    </a:lnTo>
                    <a:lnTo>
                      <a:pt x="613" y="1442"/>
                    </a:lnTo>
                    <a:lnTo>
                      <a:pt x="595" y="1424"/>
                    </a:lnTo>
                    <a:lnTo>
                      <a:pt x="576" y="1411"/>
                    </a:lnTo>
                    <a:lnTo>
                      <a:pt x="552" y="1403"/>
                    </a:lnTo>
                    <a:lnTo>
                      <a:pt x="527" y="1401"/>
                    </a:lnTo>
                    <a:close/>
                    <a:moveTo>
                      <a:pt x="885" y="221"/>
                    </a:moveTo>
                    <a:lnTo>
                      <a:pt x="876" y="222"/>
                    </a:lnTo>
                    <a:lnTo>
                      <a:pt x="867" y="224"/>
                    </a:lnTo>
                    <a:lnTo>
                      <a:pt x="867" y="1049"/>
                    </a:lnTo>
                    <a:lnTo>
                      <a:pt x="880" y="1050"/>
                    </a:lnTo>
                    <a:lnTo>
                      <a:pt x="892" y="1050"/>
                    </a:lnTo>
                    <a:lnTo>
                      <a:pt x="1313" y="1050"/>
                    </a:lnTo>
                    <a:lnTo>
                      <a:pt x="1346" y="1048"/>
                    </a:lnTo>
                    <a:lnTo>
                      <a:pt x="1376" y="1043"/>
                    </a:lnTo>
                    <a:lnTo>
                      <a:pt x="1402" y="1033"/>
                    </a:lnTo>
                    <a:lnTo>
                      <a:pt x="1425" y="1019"/>
                    </a:lnTo>
                    <a:lnTo>
                      <a:pt x="1443" y="1002"/>
                    </a:lnTo>
                    <a:lnTo>
                      <a:pt x="1458" y="981"/>
                    </a:lnTo>
                    <a:lnTo>
                      <a:pt x="1469" y="955"/>
                    </a:lnTo>
                    <a:lnTo>
                      <a:pt x="1475" y="927"/>
                    </a:lnTo>
                    <a:lnTo>
                      <a:pt x="1478" y="893"/>
                    </a:lnTo>
                    <a:lnTo>
                      <a:pt x="1481" y="627"/>
                    </a:lnTo>
                    <a:lnTo>
                      <a:pt x="1478" y="362"/>
                    </a:lnTo>
                    <a:lnTo>
                      <a:pt x="1475" y="333"/>
                    </a:lnTo>
                    <a:lnTo>
                      <a:pt x="1470" y="309"/>
                    </a:lnTo>
                    <a:lnTo>
                      <a:pt x="1462" y="288"/>
                    </a:lnTo>
                    <a:lnTo>
                      <a:pt x="1450" y="270"/>
                    </a:lnTo>
                    <a:lnTo>
                      <a:pt x="1435" y="256"/>
                    </a:lnTo>
                    <a:lnTo>
                      <a:pt x="1416" y="243"/>
                    </a:lnTo>
                    <a:lnTo>
                      <a:pt x="1394" y="235"/>
                    </a:lnTo>
                    <a:lnTo>
                      <a:pt x="1368" y="229"/>
                    </a:lnTo>
                    <a:lnTo>
                      <a:pt x="1334" y="225"/>
                    </a:lnTo>
                    <a:lnTo>
                      <a:pt x="1300" y="222"/>
                    </a:lnTo>
                    <a:lnTo>
                      <a:pt x="885" y="221"/>
                    </a:lnTo>
                    <a:close/>
                    <a:moveTo>
                      <a:pt x="520" y="221"/>
                    </a:moveTo>
                    <a:lnTo>
                      <a:pt x="287" y="224"/>
                    </a:lnTo>
                    <a:lnTo>
                      <a:pt x="257" y="226"/>
                    </a:lnTo>
                    <a:lnTo>
                      <a:pt x="231" y="231"/>
                    </a:lnTo>
                    <a:lnTo>
                      <a:pt x="209" y="241"/>
                    </a:lnTo>
                    <a:lnTo>
                      <a:pt x="189" y="253"/>
                    </a:lnTo>
                    <a:lnTo>
                      <a:pt x="173" y="270"/>
                    </a:lnTo>
                    <a:lnTo>
                      <a:pt x="161" y="290"/>
                    </a:lnTo>
                    <a:lnTo>
                      <a:pt x="151" y="313"/>
                    </a:lnTo>
                    <a:lnTo>
                      <a:pt x="144" y="340"/>
                    </a:lnTo>
                    <a:lnTo>
                      <a:pt x="140" y="374"/>
                    </a:lnTo>
                    <a:lnTo>
                      <a:pt x="138" y="408"/>
                    </a:lnTo>
                    <a:lnTo>
                      <a:pt x="137" y="638"/>
                    </a:lnTo>
                    <a:lnTo>
                      <a:pt x="138" y="867"/>
                    </a:lnTo>
                    <a:lnTo>
                      <a:pt x="141" y="911"/>
                    </a:lnTo>
                    <a:lnTo>
                      <a:pt x="151" y="953"/>
                    </a:lnTo>
                    <a:lnTo>
                      <a:pt x="160" y="977"/>
                    </a:lnTo>
                    <a:lnTo>
                      <a:pt x="173" y="998"/>
                    </a:lnTo>
                    <a:lnTo>
                      <a:pt x="190" y="1016"/>
                    </a:lnTo>
                    <a:lnTo>
                      <a:pt x="210" y="1029"/>
                    </a:lnTo>
                    <a:lnTo>
                      <a:pt x="233" y="1039"/>
                    </a:lnTo>
                    <a:lnTo>
                      <a:pt x="259" y="1045"/>
                    </a:lnTo>
                    <a:lnTo>
                      <a:pt x="293" y="1048"/>
                    </a:lnTo>
                    <a:lnTo>
                      <a:pt x="325" y="1050"/>
                    </a:lnTo>
                    <a:lnTo>
                      <a:pt x="722" y="1050"/>
                    </a:lnTo>
                    <a:lnTo>
                      <a:pt x="756" y="1050"/>
                    </a:lnTo>
                    <a:lnTo>
                      <a:pt x="756" y="222"/>
                    </a:lnTo>
                    <a:lnTo>
                      <a:pt x="520" y="221"/>
                    </a:lnTo>
                    <a:close/>
                    <a:moveTo>
                      <a:pt x="305" y="0"/>
                    </a:moveTo>
                    <a:lnTo>
                      <a:pt x="1317" y="0"/>
                    </a:lnTo>
                    <a:lnTo>
                      <a:pt x="1363" y="4"/>
                    </a:lnTo>
                    <a:lnTo>
                      <a:pt x="1406" y="12"/>
                    </a:lnTo>
                    <a:lnTo>
                      <a:pt x="1447" y="28"/>
                    </a:lnTo>
                    <a:lnTo>
                      <a:pt x="1484" y="49"/>
                    </a:lnTo>
                    <a:lnTo>
                      <a:pt x="1517" y="74"/>
                    </a:lnTo>
                    <a:lnTo>
                      <a:pt x="1548" y="105"/>
                    </a:lnTo>
                    <a:lnTo>
                      <a:pt x="1574" y="138"/>
                    </a:lnTo>
                    <a:lnTo>
                      <a:pt x="1595" y="176"/>
                    </a:lnTo>
                    <a:lnTo>
                      <a:pt x="1610" y="217"/>
                    </a:lnTo>
                    <a:lnTo>
                      <a:pt x="1619" y="260"/>
                    </a:lnTo>
                    <a:lnTo>
                      <a:pt x="1622" y="305"/>
                    </a:lnTo>
                    <a:lnTo>
                      <a:pt x="1622" y="1507"/>
                    </a:lnTo>
                    <a:lnTo>
                      <a:pt x="1619" y="1551"/>
                    </a:lnTo>
                    <a:lnTo>
                      <a:pt x="1610" y="1594"/>
                    </a:lnTo>
                    <a:lnTo>
                      <a:pt x="1595" y="1635"/>
                    </a:lnTo>
                    <a:lnTo>
                      <a:pt x="1574" y="1673"/>
                    </a:lnTo>
                    <a:lnTo>
                      <a:pt x="1548" y="1707"/>
                    </a:lnTo>
                    <a:lnTo>
                      <a:pt x="1517" y="1737"/>
                    </a:lnTo>
                    <a:lnTo>
                      <a:pt x="1484" y="1762"/>
                    </a:lnTo>
                    <a:lnTo>
                      <a:pt x="1447" y="1783"/>
                    </a:lnTo>
                    <a:lnTo>
                      <a:pt x="1406" y="1799"/>
                    </a:lnTo>
                    <a:lnTo>
                      <a:pt x="1363" y="1809"/>
                    </a:lnTo>
                    <a:lnTo>
                      <a:pt x="1317" y="1812"/>
                    </a:lnTo>
                    <a:lnTo>
                      <a:pt x="305" y="1812"/>
                    </a:lnTo>
                    <a:lnTo>
                      <a:pt x="259" y="1809"/>
                    </a:lnTo>
                    <a:lnTo>
                      <a:pt x="216" y="1799"/>
                    </a:lnTo>
                    <a:lnTo>
                      <a:pt x="177" y="1783"/>
                    </a:lnTo>
                    <a:lnTo>
                      <a:pt x="139" y="1762"/>
                    </a:lnTo>
                    <a:lnTo>
                      <a:pt x="105" y="1737"/>
                    </a:lnTo>
                    <a:lnTo>
                      <a:pt x="75" y="1707"/>
                    </a:lnTo>
                    <a:lnTo>
                      <a:pt x="48" y="1673"/>
                    </a:lnTo>
                    <a:lnTo>
                      <a:pt x="27" y="1635"/>
                    </a:lnTo>
                    <a:lnTo>
                      <a:pt x="12" y="1594"/>
                    </a:lnTo>
                    <a:lnTo>
                      <a:pt x="3" y="1551"/>
                    </a:lnTo>
                    <a:lnTo>
                      <a:pt x="0" y="1507"/>
                    </a:lnTo>
                    <a:lnTo>
                      <a:pt x="0" y="305"/>
                    </a:lnTo>
                    <a:lnTo>
                      <a:pt x="3" y="260"/>
                    </a:lnTo>
                    <a:lnTo>
                      <a:pt x="12" y="217"/>
                    </a:lnTo>
                    <a:lnTo>
                      <a:pt x="27" y="176"/>
                    </a:lnTo>
                    <a:lnTo>
                      <a:pt x="48" y="138"/>
                    </a:lnTo>
                    <a:lnTo>
                      <a:pt x="75" y="105"/>
                    </a:lnTo>
                    <a:lnTo>
                      <a:pt x="105" y="74"/>
                    </a:lnTo>
                    <a:lnTo>
                      <a:pt x="139" y="49"/>
                    </a:lnTo>
                    <a:lnTo>
                      <a:pt x="177" y="28"/>
                    </a:lnTo>
                    <a:lnTo>
                      <a:pt x="216" y="12"/>
                    </a:lnTo>
                    <a:lnTo>
                      <a:pt x="259" y="4"/>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74" name="Freeform 81"/>
              <p:cNvSpPr>
                <a:spLocks/>
              </p:cNvSpPr>
              <p:nvPr/>
            </p:nvSpPr>
            <p:spPr bwMode="auto">
              <a:xfrm>
                <a:off x="3743991" y="4484408"/>
                <a:ext cx="166688" cy="58738"/>
              </a:xfrm>
              <a:custGeom>
                <a:avLst/>
                <a:gdLst>
                  <a:gd name="T0" fmla="*/ 0 w 843"/>
                  <a:gd name="T1" fmla="*/ 0 h 297"/>
                  <a:gd name="T2" fmla="*/ 843 w 843"/>
                  <a:gd name="T3" fmla="*/ 0 h 297"/>
                  <a:gd name="T4" fmla="*/ 808 w 843"/>
                  <a:gd name="T5" fmla="*/ 56 h 297"/>
                  <a:gd name="T6" fmla="*/ 772 w 843"/>
                  <a:gd name="T7" fmla="*/ 110 h 297"/>
                  <a:gd name="T8" fmla="*/ 713 w 843"/>
                  <a:gd name="T9" fmla="*/ 202 h 297"/>
                  <a:gd name="T10" fmla="*/ 653 w 843"/>
                  <a:gd name="T11" fmla="*/ 295 h 297"/>
                  <a:gd name="T12" fmla="*/ 651 w 843"/>
                  <a:gd name="T13" fmla="*/ 297 h 297"/>
                  <a:gd name="T14" fmla="*/ 195 w 843"/>
                  <a:gd name="T15" fmla="*/ 297 h 297"/>
                  <a:gd name="T16" fmla="*/ 130 w 843"/>
                  <a:gd name="T17" fmla="*/ 200 h 297"/>
                  <a:gd name="T18" fmla="*/ 66 w 843"/>
                  <a:gd name="T19" fmla="*/ 101 h 297"/>
                  <a:gd name="T20" fmla="*/ 0 w 843"/>
                  <a:gd name="T21"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3" h="297">
                    <a:moveTo>
                      <a:pt x="0" y="0"/>
                    </a:moveTo>
                    <a:lnTo>
                      <a:pt x="843" y="0"/>
                    </a:lnTo>
                    <a:lnTo>
                      <a:pt x="808" y="56"/>
                    </a:lnTo>
                    <a:lnTo>
                      <a:pt x="772" y="110"/>
                    </a:lnTo>
                    <a:lnTo>
                      <a:pt x="713" y="202"/>
                    </a:lnTo>
                    <a:lnTo>
                      <a:pt x="653" y="295"/>
                    </a:lnTo>
                    <a:lnTo>
                      <a:pt x="651" y="297"/>
                    </a:lnTo>
                    <a:lnTo>
                      <a:pt x="195" y="297"/>
                    </a:lnTo>
                    <a:lnTo>
                      <a:pt x="130" y="200"/>
                    </a:lnTo>
                    <a:lnTo>
                      <a:pt x="66"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sp>
          <p:nvSpPr>
            <p:cNvPr id="270" name="tram"/>
            <p:cNvSpPr/>
            <p:nvPr/>
          </p:nvSpPr>
          <p:spPr>
            <a:xfrm>
              <a:off x="3574610" y="5045790"/>
              <a:ext cx="516488" cy="276999"/>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tram</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271" name="Straight Connector 270"/>
            <p:cNvCxnSpPr>
              <a:cxnSpLocks/>
              <a:endCxn id="272" idx="21"/>
            </p:cNvCxnSpPr>
            <p:nvPr/>
          </p:nvCxnSpPr>
          <p:spPr>
            <a:xfrm>
              <a:off x="3844584" y="3597275"/>
              <a:ext cx="5595" cy="782954"/>
            </a:xfrm>
            <a:prstGeom prst="line">
              <a:avLst/>
            </a:prstGeom>
            <a:ln w="381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61" name="Group 460"/>
            <p:cNvGrpSpPr/>
            <p:nvPr/>
          </p:nvGrpSpPr>
          <p:grpSpPr>
            <a:xfrm>
              <a:off x="5454535" y="4124045"/>
              <a:ext cx="720725" cy="720725"/>
              <a:chOff x="5454535" y="4124045"/>
              <a:chExt cx="720725" cy="720725"/>
            </a:xfrm>
            <a:solidFill>
              <a:schemeClr val="tx1">
                <a:lumMod val="65000"/>
                <a:lumOff val="35000"/>
              </a:schemeClr>
            </a:solidFill>
          </p:grpSpPr>
          <p:sp>
            <p:nvSpPr>
              <p:cNvPr id="279" name="Freeform 86"/>
              <p:cNvSpPr>
                <a:spLocks/>
              </p:cNvSpPr>
              <p:nvPr/>
            </p:nvSpPr>
            <p:spPr bwMode="auto">
              <a:xfrm>
                <a:off x="5695835" y="4490758"/>
                <a:ext cx="68263" cy="111125"/>
              </a:xfrm>
              <a:custGeom>
                <a:avLst/>
                <a:gdLst>
                  <a:gd name="T0" fmla="*/ 136 w 345"/>
                  <a:gd name="T1" fmla="*/ 0 h 563"/>
                  <a:gd name="T2" fmla="*/ 207 w 345"/>
                  <a:gd name="T3" fmla="*/ 189 h 563"/>
                  <a:gd name="T4" fmla="*/ 275 w 345"/>
                  <a:gd name="T5" fmla="*/ 377 h 563"/>
                  <a:gd name="T6" fmla="*/ 345 w 345"/>
                  <a:gd name="T7" fmla="*/ 563 h 563"/>
                  <a:gd name="T8" fmla="*/ 194 w 345"/>
                  <a:gd name="T9" fmla="*/ 563 h 563"/>
                  <a:gd name="T10" fmla="*/ 186 w 345"/>
                  <a:gd name="T11" fmla="*/ 511 h 563"/>
                  <a:gd name="T12" fmla="*/ 172 w 345"/>
                  <a:gd name="T13" fmla="*/ 461 h 563"/>
                  <a:gd name="T14" fmla="*/ 156 w 345"/>
                  <a:gd name="T15" fmla="*/ 413 h 563"/>
                  <a:gd name="T16" fmla="*/ 134 w 345"/>
                  <a:gd name="T17" fmla="*/ 369 h 563"/>
                  <a:gd name="T18" fmla="*/ 107 w 345"/>
                  <a:gd name="T19" fmla="*/ 327 h 563"/>
                  <a:gd name="T20" fmla="*/ 76 w 345"/>
                  <a:gd name="T21" fmla="*/ 287 h 563"/>
                  <a:gd name="T22" fmla="*/ 40 w 345"/>
                  <a:gd name="T23" fmla="*/ 249 h 563"/>
                  <a:gd name="T24" fmla="*/ 0 w 345"/>
                  <a:gd name="T25" fmla="*/ 215 h 563"/>
                  <a:gd name="T26" fmla="*/ 44 w 345"/>
                  <a:gd name="T27" fmla="*/ 144 h 563"/>
                  <a:gd name="T28" fmla="*/ 89 w 345"/>
                  <a:gd name="T29" fmla="*/ 73 h 563"/>
                  <a:gd name="T30" fmla="*/ 136 w 345"/>
                  <a:gd name="T31"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5" h="563">
                    <a:moveTo>
                      <a:pt x="136" y="0"/>
                    </a:moveTo>
                    <a:lnTo>
                      <a:pt x="207" y="189"/>
                    </a:lnTo>
                    <a:lnTo>
                      <a:pt x="275" y="377"/>
                    </a:lnTo>
                    <a:lnTo>
                      <a:pt x="345" y="563"/>
                    </a:lnTo>
                    <a:lnTo>
                      <a:pt x="194" y="563"/>
                    </a:lnTo>
                    <a:lnTo>
                      <a:pt x="186" y="511"/>
                    </a:lnTo>
                    <a:lnTo>
                      <a:pt x="172" y="461"/>
                    </a:lnTo>
                    <a:lnTo>
                      <a:pt x="156" y="413"/>
                    </a:lnTo>
                    <a:lnTo>
                      <a:pt x="134" y="369"/>
                    </a:lnTo>
                    <a:lnTo>
                      <a:pt x="107" y="327"/>
                    </a:lnTo>
                    <a:lnTo>
                      <a:pt x="76" y="287"/>
                    </a:lnTo>
                    <a:lnTo>
                      <a:pt x="40" y="249"/>
                    </a:lnTo>
                    <a:lnTo>
                      <a:pt x="0" y="215"/>
                    </a:lnTo>
                    <a:lnTo>
                      <a:pt x="44" y="144"/>
                    </a:lnTo>
                    <a:lnTo>
                      <a:pt x="89" y="73"/>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80" name="Freeform 87"/>
              <p:cNvSpPr>
                <a:spLocks/>
              </p:cNvSpPr>
              <p:nvPr/>
            </p:nvSpPr>
            <p:spPr bwMode="auto">
              <a:xfrm>
                <a:off x="5740285" y="4476470"/>
                <a:ext cx="146050" cy="117475"/>
              </a:xfrm>
              <a:custGeom>
                <a:avLst/>
                <a:gdLst>
                  <a:gd name="T0" fmla="*/ 16 w 732"/>
                  <a:gd name="T1" fmla="*/ 0 h 589"/>
                  <a:gd name="T2" fmla="*/ 709 w 732"/>
                  <a:gd name="T3" fmla="*/ 2 h 589"/>
                  <a:gd name="T4" fmla="*/ 716 w 732"/>
                  <a:gd name="T5" fmla="*/ 3 h 589"/>
                  <a:gd name="T6" fmla="*/ 724 w 732"/>
                  <a:gd name="T7" fmla="*/ 5 h 589"/>
                  <a:gd name="T8" fmla="*/ 729 w 732"/>
                  <a:gd name="T9" fmla="*/ 9 h 589"/>
                  <a:gd name="T10" fmla="*/ 732 w 732"/>
                  <a:gd name="T11" fmla="*/ 11 h 589"/>
                  <a:gd name="T12" fmla="*/ 729 w 732"/>
                  <a:gd name="T13" fmla="*/ 22 h 589"/>
                  <a:gd name="T14" fmla="*/ 726 w 732"/>
                  <a:gd name="T15" fmla="*/ 31 h 589"/>
                  <a:gd name="T16" fmla="*/ 720 w 732"/>
                  <a:gd name="T17" fmla="*/ 40 h 589"/>
                  <a:gd name="T18" fmla="*/ 307 w 732"/>
                  <a:gd name="T19" fmla="*/ 493 h 589"/>
                  <a:gd name="T20" fmla="*/ 263 w 732"/>
                  <a:gd name="T21" fmla="*/ 541 h 589"/>
                  <a:gd name="T22" fmla="*/ 217 w 732"/>
                  <a:gd name="T23" fmla="*/ 589 h 589"/>
                  <a:gd name="T24" fmla="*/ 108 w 732"/>
                  <a:gd name="T25" fmla="*/ 295 h 589"/>
                  <a:gd name="T26" fmla="*/ 0 w 732"/>
                  <a:gd name="T27" fmla="*/ 1 h 589"/>
                  <a:gd name="T28" fmla="*/ 5 w 732"/>
                  <a:gd name="T29" fmla="*/ 0 h 589"/>
                  <a:gd name="T30" fmla="*/ 10 w 732"/>
                  <a:gd name="T31" fmla="*/ 0 h 589"/>
                  <a:gd name="T32" fmla="*/ 13 w 732"/>
                  <a:gd name="T33" fmla="*/ 0 h 589"/>
                  <a:gd name="T34" fmla="*/ 16 w 732"/>
                  <a:gd name="T35"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2" h="589">
                    <a:moveTo>
                      <a:pt x="16" y="0"/>
                    </a:moveTo>
                    <a:lnTo>
                      <a:pt x="709" y="2"/>
                    </a:lnTo>
                    <a:lnTo>
                      <a:pt x="716" y="3"/>
                    </a:lnTo>
                    <a:lnTo>
                      <a:pt x="724" y="5"/>
                    </a:lnTo>
                    <a:lnTo>
                      <a:pt x="729" y="9"/>
                    </a:lnTo>
                    <a:lnTo>
                      <a:pt x="732" y="11"/>
                    </a:lnTo>
                    <a:lnTo>
                      <a:pt x="729" y="22"/>
                    </a:lnTo>
                    <a:lnTo>
                      <a:pt x="726" y="31"/>
                    </a:lnTo>
                    <a:lnTo>
                      <a:pt x="720" y="40"/>
                    </a:lnTo>
                    <a:lnTo>
                      <a:pt x="307" y="493"/>
                    </a:lnTo>
                    <a:lnTo>
                      <a:pt x="263" y="541"/>
                    </a:lnTo>
                    <a:lnTo>
                      <a:pt x="217" y="589"/>
                    </a:lnTo>
                    <a:lnTo>
                      <a:pt x="108" y="295"/>
                    </a:lnTo>
                    <a:lnTo>
                      <a:pt x="0" y="1"/>
                    </a:lnTo>
                    <a:lnTo>
                      <a:pt x="5" y="0"/>
                    </a:lnTo>
                    <a:lnTo>
                      <a:pt x="10" y="0"/>
                    </a:lnTo>
                    <a:lnTo>
                      <a:pt x="13" y="0"/>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sp>
            <p:nvSpPr>
              <p:cNvPr id="281" name="Freeform 88"/>
              <p:cNvSpPr>
                <a:spLocks/>
              </p:cNvSpPr>
              <p:nvPr/>
            </p:nvSpPr>
            <p:spPr bwMode="auto">
              <a:xfrm>
                <a:off x="5562485" y="4535208"/>
                <a:ext cx="147638" cy="150813"/>
              </a:xfrm>
              <a:custGeom>
                <a:avLst/>
                <a:gdLst>
                  <a:gd name="T0" fmla="*/ 369 w 745"/>
                  <a:gd name="T1" fmla="*/ 0 h 757"/>
                  <a:gd name="T2" fmla="*/ 408 w 745"/>
                  <a:gd name="T3" fmla="*/ 2 h 757"/>
                  <a:gd name="T4" fmla="*/ 444 w 745"/>
                  <a:gd name="T5" fmla="*/ 7 h 757"/>
                  <a:gd name="T6" fmla="*/ 480 w 745"/>
                  <a:gd name="T7" fmla="*/ 16 h 757"/>
                  <a:gd name="T8" fmla="*/ 510 w 745"/>
                  <a:gd name="T9" fmla="*/ 29 h 757"/>
                  <a:gd name="T10" fmla="*/ 488 w 745"/>
                  <a:gd name="T11" fmla="*/ 65 h 757"/>
                  <a:gd name="T12" fmla="*/ 305 w 745"/>
                  <a:gd name="T13" fmla="*/ 356 h 757"/>
                  <a:gd name="T14" fmla="*/ 297 w 745"/>
                  <a:gd name="T15" fmla="*/ 373 h 757"/>
                  <a:gd name="T16" fmla="*/ 293 w 745"/>
                  <a:gd name="T17" fmla="*/ 388 h 757"/>
                  <a:gd name="T18" fmla="*/ 294 w 745"/>
                  <a:gd name="T19" fmla="*/ 404 h 757"/>
                  <a:gd name="T20" fmla="*/ 298 w 745"/>
                  <a:gd name="T21" fmla="*/ 417 h 757"/>
                  <a:gd name="T22" fmla="*/ 307 w 745"/>
                  <a:gd name="T23" fmla="*/ 428 h 757"/>
                  <a:gd name="T24" fmla="*/ 318 w 745"/>
                  <a:gd name="T25" fmla="*/ 437 h 757"/>
                  <a:gd name="T26" fmla="*/ 334 w 745"/>
                  <a:gd name="T27" fmla="*/ 443 h 757"/>
                  <a:gd name="T28" fmla="*/ 351 w 745"/>
                  <a:gd name="T29" fmla="*/ 445 h 757"/>
                  <a:gd name="T30" fmla="*/ 493 w 745"/>
                  <a:gd name="T31" fmla="*/ 447 h 757"/>
                  <a:gd name="T32" fmla="*/ 634 w 745"/>
                  <a:gd name="T33" fmla="*/ 448 h 757"/>
                  <a:gd name="T34" fmla="*/ 745 w 745"/>
                  <a:gd name="T35" fmla="*/ 448 h 757"/>
                  <a:gd name="T36" fmla="*/ 738 w 745"/>
                  <a:gd name="T37" fmla="*/ 487 h 757"/>
                  <a:gd name="T38" fmla="*/ 726 w 745"/>
                  <a:gd name="T39" fmla="*/ 526 h 757"/>
                  <a:gd name="T40" fmla="*/ 707 w 745"/>
                  <a:gd name="T41" fmla="*/ 563 h 757"/>
                  <a:gd name="T42" fmla="*/ 683 w 745"/>
                  <a:gd name="T43" fmla="*/ 600 h 757"/>
                  <a:gd name="T44" fmla="*/ 654 w 745"/>
                  <a:gd name="T45" fmla="*/ 634 h 757"/>
                  <a:gd name="T46" fmla="*/ 621 w 745"/>
                  <a:gd name="T47" fmla="*/ 665 h 757"/>
                  <a:gd name="T48" fmla="*/ 585 w 745"/>
                  <a:gd name="T49" fmla="*/ 692 h 757"/>
                  <a:gd name="T50" fmla="*/ 546 w 745"/>
                  <a:gd name="T51" fmla="*/ 716 h 757"/>
                  <a:gd name="T52" fmla="*/ 505 w 745"/>
                  <a:gd name="T53" fmla="*/ 733 h 757"/>
                  <a:gd name="T54" fmla="*/ 462 w 745"/>
                  <a:gd name="T55" fmla="*/ 747 h 757"/>
                  <a:gd name="T56" fmla="*/ 417 w 745"/>
                  <a:gd name="T57" fmla="*/ 754 h 757"/>
                  <a:gd name="T58" fmla="*/ 372 w 745"/>
                  <a:gd name="T59" fmla="*/ 757 h 757"/>
                  <a:gd name="T60" fmla="*/ 327 w 745"/>
                  <a:gd name="T61" fmla="*/ 753 h 757"/>
                  <a:gd name="T62" fmla="*/ 284 w 745"/>
                  <a:gd name="T63" fmla="*/ 744 h 757"/>
                  <a:gd name="T64" fmla="*/ 242 w 745"/>
                  <a:gd name="T65" fmla="*/ 731 h 757"/>
                  <a:gd name="T66" fmla="*/ 202 w 745"/>
                  <a:gd name="T67" fmla="*/ 713 h 757"/>
                  <a:gd name="T68" fmla="*/ 164 w 745"/>
                  <a:gd name="T69" fmla="*/ 690 h 757"/>
                  <a:gd name="T70" fmla="*/ 129 w 745"/>
                  <a:gd name="T71" fmla="*/ 664 h 757"/>
                  <a:gd name="T72" fmla="*/ 97 w 745"/>
                  <a:gd name="T73" fmla="*/ 632 h 757"/>
                  <a:gd name="T74" fmla="*/ 68 w 745"/>
                  <a:gd name="T75" fmla="*/ 596 h 757"/>
                  <a:gd name="T76" fmla="*/ 44 w 745"/>
                  <a:gd name="T77" fmla="*/ 558 h 757"/>
                  <a:gd name="T78" fmla="*/ 25 w 745"/>
                  <a:gd name="T79" fmla="*/ 518 h 757"/>
                  <a:gd name="T80" fmla="*/ 12 w 745"/>
                  <a:gd name="T81" fmla="*/ 477 h 757"/>
                  <a:gd name="T82" fmla="*/ 3 w 745"/>
                  <a:gd name="T83" fmla="*/ 435 h 757"/>
                  <a:gd name="T84" fmla="*/ 0 w 745"/>
                  <a:gd name="T85" fmla="*/ 392 h 757"/>
                  <a:gd name="T86" fmla="*/ 1 w 745"/>
                  <a:gd name="T87" fmla="*/ 349 h 757"/>
                  <a:gd name="T88" fmla="*/ 6 w 745"/>
                  <a:gd name="T89" fmla="*/ 307 h 757"/>
                  <a:gd name="T90" fmla="*/ 17 w 745"/>
                  <a:gd name="T91" fmla="*/ 265 h 757"/>
                  <a:gd name="T92" fmla="*/ 33 w 745"/>
                  <a:gd name="T93" fmla="*/ 225 h 757"/>
                  <a:gd name="T94" fmla="*/ 52 w 745"/>
                  <a:gd name="T95" fmla="*/ 186 h 757"/>
                  <a:gd name="T96" fmla="*/ 76 w 745"/>
                  <a:gd name="T97" fmla="*/ 150 h 757"/>
                  <a:gd name="T98" fmla="*/ 105 w 745"/>
                  <a:gd name="T99" fmla="*/ 116 h 757"/>
                  <a:gd name="T100" fmla="*/ 138 w 745"/>
                  <a:gd name="T101" fmla="*/ 87 h 757"/>
                  <a:gd name="T102" fmla="*/ 173 w 745"/>
                  <a:gd name="T103" fmla="*/ 60 h 757"/>
                  <a:gd name="T104" fmla="*/ 211 w 745"/>
                  <a:gd name="T105" fmla="*/ 40 h 757"/>
                  <a:gd name="T106" fmla="*/ 250 w 745"/>
                  <a:gd name="T107" fmla="*/ 24 h 757"/>
                  <a:gd name="T108" fmla="*/ 289 w 745"/>
                  <a:gd name="T109" fmla="*/ 11 h 757"/>
                  <a:gd name="T110" fmla="*/ 329 w 745"/>
                  <a:gd name="T111" fmla="*/ 4 h 757"/>
                  <a:gd name="T112" fmla="*/ 369 w 745"/>
                  <a:gd name="T113" fmla="*/ 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5" h="757">
                    <a:moveTo>
                      <a:pt x="369" y="0"/>
                    </a:moveTo>
                    <a:lnTo>
                      <a:pt x="408" y="2"/>
                    </a:lnTo>
                    <a:lnTo>
                      <a:pt x="444" y="7"/>
                    </a:lnTo>
                    <a:lnTo>
                      <a:pt x="480" y="16"/>
                    </a:lnTo>
                    <a:lnTo>
                      <a:pt x="510" y="29"/>
                    </a:lnTo>
                    <a:lnTo>
                      <a:pt x="488" y="65"/>
                    </a:lnTo>
                    <a:lnTo>
                      <a:pt x="305" y="356"/>
                    </a:lnTo>
                    <a:lnTo>
                      <a:pt x="297" y="373"/>
                    </a:lnTo>
                    <a:lnTo>
                      <a:pt x="293" y="388"/>
                    </a:lnTo>
                    <a:lnTo>
                      <a:pt x="294" y="404"/>
                    </a:lnTo>
                    <a:lnTo>
                      <a:pt x="298" y="417"/>
                    </a:lnTo>
                    <a:lnTo>
                      <a:pt x="307" y="428"/>
                    </a:lnTo>
                    <a:lnTo>
                      <a:pt x="318" y="437"/>
                    </a:lnTo>
                    <a:lnTo>
                      <a:pt x="334" y="443"/>
                    </a:lnTo>
                    <a:lnTo>
                      <a:pt x="351" y="445"/>
                    </a:lnTo>
                    <a:lnTo>
                      <a:pt x="493" y="447"/>
                    </a:lnTo>
                    <a:lnTo>
                      <a:pt x="634" y="448"/>
                    </a:lnTo>
                    <a:lnTo>
                      <a:pt x="745" y="448"/>
                    </a:lnTo>
                    <a:lnTo>
                      <a:pt x="738" y="487"/>
                    </a:lnTo>
                    <a:lnTo>
                      <a:pt x="726" y="526"/>
                    </a:lnTo>
                    <a:lnTo>
                      <a:pt x="707" y="563"/>
                    </a:lnTo>
                    <a:lnTo>
                      <a:pt x="683" y="600"/>
                    </a:lnTo>
                    <a:lnTo>
                      <a:pt x="654" y="634"/>
                    </a:lnTo>
                    <a:lnTo>
                      <a:pt x="621" y="665"/>
                    </a:lnTo>
                    <a:lnTo>
                      <a:pt x="585" y="692"/>
                    </a:lnTo>
                    <a:lnTo>
                      <a:pt x="546" y="716"/>
                    </a:lnTo>
                    <a:lnTo>
                      <a:pt x="505" y="733"/>
                    </a:lnTo>
                    <a:lnTo>
                      <a:pt x="462" y="747"/>
                    </a:lnTo>
                    <a:lnTo>
                      <a:pt x="417" y="754"/>
                    </a:lnTo>
                    <a:lnTo>
                      <a:pt x="372" y="757"/>
                    </a:lnTo>
                    <a:lnTo>
                      <a:pt x="327" y="753"/>
                    </a:lnTo>
                    <a:lnTo>
                      <a:pt x="284" y="744"/>
                    </a:lnTo>
                    <a:lnTo>
                      <a:pt x="242" y="731"/>
                    </a:lnTo>
                    <a:lnTo>
                      <a:pt x="202" y="713"/>
                    </a:lnTo>
                    <a:lnTo>
                      <a:pt x="164" y="690"/>
                    </a:lnTo>
                    <a:lnTo>
                      <a:pt x="129" y="664"/>
                    </a:lnTo>
                    <a:lnTo>
                      <a:pt x="97" y="632"/>
                    </a:lnTo>
                    <a:lnTo>
                      <a:pt x="68" y="596"/>
                    </a:lnTo>
                    <a:lnTo>
                      <a:pt x="44" y="558"/>
                    </a:lnTo>
                    <a:lnTo>
                      <a:pt x="25" y="518"/>
                    </a:lnTo>
                    <a:lnTo>
                      <a:pt x="12" y="477"/>
                    </a:lnTo>
                    <a:lnTo>
                      <a:pt x="3" y="435"/>
                    </a:lnTo>
                    <a:lnTo>
                      <a:pt x="0" y="392"/>
                    </a:lnTo>
                    <a:lnTo>
                      <a:pt x="1" y="349"/>
                    </a:lnTo>
                    <a:lnTo>
                      <a:pt x="6" y="307"/>
                    </a:lnTo>
                    <a:lnTo>
                      <a:pt x="17" y="265"/>
                    </a:lnTo>
                    <a:lnTo>
                      <a:pt x="33" y="225"/>
                    </a:lnTo>
                    <a:lnTo>
                      <a:pt x="52" y="186"/>
                    </a:lnTo>
                    <a:lnTo>
                      <a:pt x="76" y="150"/>
                    </a:lnTo>
                    <a:lnTo>
                      <a:pt x="105" y="116"/>
                    </a:lnTo>
                    <a:lnTo>
                      <a:pt x="138" y="87"/>
                    </a:lnTo>
                    <a:lnTo>
                      <a:pt x="173" y="60"/>
                    </a:lnTo>
                    <a:lnTo>
                      <a:pt x="211" y="40"/>
                    </a:lnTo>
                    <a:lnTo>
                      <a:pt x="250" y="24"/>
                    </a:lnTo>
                    <a:lnTo>
                      <a:pt x="289" y="11"/>
                    </a:lnTo>
                    <a:lnTo>
                      <a:pt x="329" y="4"/>
                    </a:lnTo>
                    <a:lnTo>
                      <a:pt x="3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82" name="Freeform 89"/>
              <p:cNvSpPr>
                <a:spLocks/>
              </p:cNvSpPr>
              <p:nvPr/>
            </p:nvSpPr>
            <p:spPr bwMode="auto">
              <a:xfrm>
                <a:off x="5651385" y="4552670"/>
                <a:ext cx="60325" cy="49213"/>
              </a:xfrm>
              <a:custGeom>
                <a:avLst/>
                <a:gdLst>
                  <a:gd name="T0" fmla="*/ 160 w 303"/>
                  <a:gd name="T1" fmla="*/ 0 h 253"/>
                  <a:gd name="T2" fmla="*/ 193 w 303"/>
                  <a:gd name="T3" fmla="*/ 30 h 253"/>
                  <a:gd name="T4" fmla="*/ 222 w 303"/>
                  <a:gd name="T5" fmla="*/ 61 h 253"/>
                  <a:gd name="T6" fmla="*/ 246 w 303"/>
                  <a:gd name="T7" fmla="*/ 95 h 253"/>
                  <a:gd name="T8" fmla="*/ 266 w 303"/>
                  <a:gd name="T9" fmla="*/ 132 h 253"/>
                  <a:gd name="T10" fmla="*/ 283 w 303"/>
                  <a:gd name="T11" fmla="*/ 169 h 253"/>
                  <a:gd name="T12" fmla="*/ 295 w 303"/>
                  <a:gd name="T13" fmla="*/ 210 h 253"/>
                  <a:gd name="T14" fmla="*/ 303 w 303"/>
                  <a:gd name="T15" fmla="*/ 253 h 253"/>
                  <a:gd name="T16" fmla="*/ 0 w 303"/>
                  <a:gd name="T17" fmla="*/ 253 h 253"/>
                  <a:gd name="T18" fmla="*/ 55 w 303"/>
                  <a:gd name="T19" fmla="*/ 167 h 253"/>
                  <a:gd name="T20" fmla="*/ 108 w 303"/>
                  <a:gd name="T21" fmla="*/ 83 h 253"/>
                  <a:gd name="T22" fmla="*/ 160 w 303"/>
                  <a:gd name="T23"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3" h="253">
                    <a:moveTo>
                      <a:pt x="160" y="0"/>
                    </a:moveTo>
                    <a:lnTo>
                      <a:pt x="193" y="30"/>
                    </a:lnTo>
                    <a:lnTo>
                      <a:pt x="222" y="61"/>
                    </a:lnTo>
                    <a:lnTo>
                      <a:pt x="246" y="95"/>
                    </a:lnTo>
                    <a:lnTo>
                      <a:pt x="266" y="132"/>
                    </a:lnTo>
                    <a:lnTo>
                      <a:pt x="283" y="169"/>
                    </a:lnTo>
                    <a:lnTo>
                      <a:pt x="295" y="210"/>
                    </a:lnTo>
                    <a:lnTo>
                      <a:pt x="303" y="253"/>
                    </a:lnTo>
                    <a:lnTo>
                      <a:pt x="0" y="253"/>
                    </a:lnTo>
                    <a:lnTo>
                      <a:pt x="55" y="167"/>
                    </a:lnTo>
                    <a:lnTo>
                      <a:pt x="108" y="83"/>
                    </a:lnTo>
                    <a:lnTo>
                      <a:pt x="1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83" name="Freeform 90"/>
              <p:cNvSpPr>
                <a:spLocks/>
              </p:cNvSpPr>
              <p:nvPr/>
            </p:nvSpPr>
            <p:spPr bwMode="auto">
              <a:xfrm>
                <a:off x="5867285" y="4536795"/>
                <a:ext cx="149225" cy="150813"/>
              </a:xfrm>
              <a:custGeom>
                <a:avLst/>
                <a:gdLst>
                  <a:gd name="T0" fmla="*/ 412 w 756"/>
                  <a:gd name="T1" fmla="*/ 0 h 754"/>
                  <a:gd name="T2" fmla="*/ 499 w 756"/>
                  <a:gd name="T3" fmla="*/ 18 h 754"/>
                  <a:gd name="T4" fmla="*/ 576 w 756"/>
                  <a:gd name="T5" fmla="*/ 56 h 754"/>
                  <a:gd name="T6" fmla="*/ 645 w 756"/>
                  <a:gd name="T7" fmla="*/ 110 h 754"/>
                  <a:gd name="T8" fmla="*/ 699 w 756"/>
                  <a:gd name="T9" fmla="*/ 180 h 754"/>
                  <a:gd name="T10" fmla="*/ 737 w 756"/>
                  <a:gd name="T11" fmla="*/ 263 h 754"/>
                  <a:gd name="T12" fmla="*/ 756 w 756"/>
                  <a:gd name="T13" fmla="*/ 353 h 754"/>
                  <a:gd name="T14" fmla="*/ 752 w 756"/>
                  <a:gd name="T15" fmla="*/ 439 h 754"/>
                  <a:gd name="T16" fmla="*/ 726 w 756"/>
                  <a:gd name="T17" fmla="*/ 522 h 754"/>
                  <a:gd name="T18" fmla="*/ 683 w 756"/>
                  <a:gd name="T19" fmla="*/ 597 h 754"/>
                  <a:gd name="T20" fmla="*/ 625 w 756"/>
                  <a:gd name="T21" fmla="*/ 662 h 754"/>
                  <a:gd name="T22" fmla="*/ 553 w 756"/>
                  <a:gd name="T23" fmla="*/ 712 h 754"/>
                  <a:gd name="T24" fmla="*/ 469 w 756"/>
                  <a:gd name="T25" fmla="*/ 743 h 754"/>
                  <a:gd name="T26" fmla="*/ 377 w 756"/>
                  <a:gd name="T27" fmla="*/ 754 h 754"/>
                  <a:gd name="T28" fmla="*/ 290 w 756"/>
                  <a:gd name="T29" fmla="*/ 743 h 754"/>
                  <a:gd name="T30" fmla="*/ 207 w 756"/>
                  <a:gd name="T31" fmla="*/ 713 h 754"/>
                  <a:gd name="T32" fmla="*/ 135 w 756"/>
                  <a:gd name="T33" fmla="*/ 665 h 754"/>
                  <a:gd name="T34" fmla="*/ 74 w 756"/>
                  <a:gd name="T35" fmla="*/ 601 h 754"/>
                  <a:gd name="T36" fmla="*/ 30 w 756"/>
                  <a:gd name="T37" fmla="*/ 522 h 754"/>
                  <a:gd name="T38" fmla="*/ 3 w 756"/>
                  <a:gd name="T39" fmla="*/ 428 h 754"/>
                  <a:gd name="T40" fmla="*/ 3 w 756"/>
                  <a:gd name="T41" fmla="*/ 332 h 754"/>
                  <a:gd name="T42" fmla="*/ 26 w 756"/>
                  <a:gd name="T43" fmla="*/ 242 h 754"/>
                  <a:gd name="T44" fmla="*/ 66 w 756"/>
                  <a:gd name="T45" fmla="*/ 165 h 754"/>
                  <a:gd name="T46" fmla="*/ 120 w 756"/>
                  <a:gd name="T47" fmla="*/ 102 h 754"/>
                  <a:gd name="T48" fmla="*/ 181 w 756"/>
                  <a:gd name="T49" fmla="*/ 56 h 754"/>
                  <a:gd name="T50" fmla="*/ 228 w 756"/>
                  <a:gd name="T51" fmla="*/ 78 h 754"/>
                  <a:gd name="T52" fmla="*/ 342 w 756"/>
                  <a:gd name="T53" fmla="*/ 404 h 754"/>
                  <a:gd name="T54" fmla="*/ 364 w 756"/>
                  <a:gd name="T55" fmla="*/ 426 h 754"/>
                  <a:gd name="T56" fmla="*/ 393 w 756"/>
                  <a:gd name="T57" fmla="*/ 432 h 754"/>
                  <a:gd name="T58" fmla="*/ 421 w 756"/>
                  <a:gd name="T59" fmla="*/ 421 h 754"/>
                  <a:gd name="T60" fmla="*/ 439 w 756"/>
                  <a:gd name="T61" fmla="*/ 399 h 754"/>
                  <a:gd name="T62" fmla="*/ 443 w 756"/>
                  <a:gd name="T63" fmla="*/ 368 h 754"/>
                  <a:gd name="T64" fmla="*/ 385 w 756"/>
                  <a:gd name="T65" fmla="*/ 189 h 754"/>
                  <a:gd name="T66" fmla="*/ 322 w 756"/>
                  <a:gd name="T67" fmla="*/ 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6" h="754">
                    <a:moveTo>
                      <a:pt x="367" y="0"/>
                    </a:moveTo>
                    <a:lnTo>
                      <a:pt x="412" y="0"/>
                    </a:lnTo>
                    <a:lnTo>
                      <a:pt x="456" y="7"/>
                    </a:lnTo>
                    <a:lnTo>
                      <a:pt x="499" y="18"/>
                    </a:lnTo>
                    <a:lnTo>
                      <a:pt x="539" y="35"/>
                    </a:lnTo>
                    <a:lnTo>
                      <a:pt x="576" y="56"/>
                    </a:lnTo>
                    <a:lnTo>
                      <a:pt x="613" y="81"/>
                    </a:lnTo>
                    <a:lnTo>
                      <a:pt x="645" y="110"/>
                    </a:lnTo>
                    <a:lnTo>
                      <a:pt x="673" y="143"/>
                    </a:lnTo>
                    <a:lnTo>
                      <a:pt x="699" y="180"/>
                    </a:lnTo>
                    <a:lnTo>
                      <a:pt x="721" y="220"/>
                    </a:lnTo>
                    <a:lnTo>
                      <a:pt x="737" y="263"/>
                    </a:lnTo>
                    <a:lnTo>
                      <a:pt x="750" y="310"/>
                    </a:lnTo>
                    <a:lnTo>
                      <a:pt x="756" y="353"/>
                    </a:lnTo>
                    <a:lnTo>
                      <a:pt x="756" y="396"/>
                    </a:lnTo>
                    <a:lnTo>
                      <a:pt x="752" y="439"/>
                    </a:lnTo>
                    <a:lnTo>
                      <a:pt x="742" y="481"/>
                    </a:lnTo>
                    <a:lnTo>
                      <a:pt x="726" y="522"/>
                    </a:lnTo>
                    <a:lnTo>
                      <a:pt x="708" y="561"/>
                    </a:lnTo>
                    <a:lnTo>
                      <a:pt x="683" y="597"/>
                    </a:lnTo>
                    <a:lnTo>
                      <a:pt x="656" y="631"/>
                    </a:lnTo>
                    <a:lnTo>
                      <a:pt x="625" y="662"/>
                    </a:lnTo>
                    <a:lnTo>
                      <a:pt x="590" y="689"/>
                    </a:lnTo>
                    <a:lnTo>
                      <a:pt x="553" y="712"/>
                    </a:lnTo>
                    <a:lnTo>
                      <a:pt x="512" y="730"/>
                    </a:lnTo>
                    <a:lnTo>
                      <a:pt x="469" y="743"/>
                    </a:lnTo>
                    <a:lnTo>
                      <a:pt x="424" y="752"/>
                    </a:lnTo>
                    <a:lnTo>
                      <a:pt x="377" y="754"/>
                    </a:lnTo>
                    <a:lnTo>
                      <a:pt x="333" y="751"/>
                    </a:lnTo>
                    <a:lnTo>
                      <a:pt x="290" y="743"/>
                    </a:lnTo>
                    <a:lnTo>
                      <a:pt x="248" y="730"/>
                    </a:lnTo>
                    <a:lnTo>
                      <a:pt x="207" y="713"/>
                    </a:lnTo>
                    <a:lnTo>
                      <a:pt x="169" y="691"/>
                    </a:lnTo>
                    <a:lnTo>
                      <a:pt x="135" y="665"/>
                    </a:lnTo>
                    <a:lnTo>
                      <a:pt x="103" y="635"/>
                    </a:lnTo>
                    <a:lnTo>
                      <a:pt x="74" y="601"/>
                    </a:lnTo>
                    <a:lnTo>
                      <a:pt x="50" y="563"/>
                    </a:lnTo>
                    <a:lnTo>
                      <a:pt x="30" y="522"/>
                    </a:lnTo>
                    <a:lnTo>
                      <a:pt x="15" y="479"/>
                    </a:lnTo>
                    <a:lnTo>
                      <a:pt x="3" y="428"/>
                    </a:lnTo>
                    <a:lnTo>
                      <a:pt x="0" y="379"/>
                    </a:lnTo>
                    <a:lnTo>
                      <a:pt x="3" y="332"/>
                    </a:lnTo>
                    <a:lnTo>
                      <a:pt x="11" y="285"/>
                    </a:lnTo>
                    <a:lnTo>
                      <a:pt x="26" y="242"/>
                    </a:lnTo>
                    <a:lnTo>
                      <a:pt x="43" y="203"/>
                    </a:lnTo>
                    <a:lnTo>
                      <a:pt x="66" y="165"/>
                    </a:lnTo>
                    <a:lnTo>
                      <a:pt x="92" y="132"/>
                    </a:lnTo>
                    <a:lnTo>
                      <a:pt x="120" y="102"/>
                    </a:lnTo>
                    <a:lnTo>
                      <a:pt x="150" y="77"/>
                    </a:lnTo>
                    <a:lnTo>
                      <a:pt x="181" y="56"/>
                    </a:lnTo>
                    <a:lnTo>
                      <a:pt x="215" y="40"/>
                    </a:lnTo>
                    <a:lnTo>
                      <a:pt x="228" y="78"/>
                    </a:lnTo>
                    <a:lnTo>
                      <a:pt x="334" y="387"/>
                    </a:lnTo>
                    <a:lnTo>
                      <a:pt x="342" y="404"/>
                    </a:lnTo>
                    <a:lnTo>
                      <a:pt x="352" y="417"/>
                    </a:lnTo>
                    <a:lnTo>
                      <a:pt x="364" y="426"/>
                    </a:lnTo>
                    <a:lnTo>
                      <a:pt x="377" y="431"/>
                    </a:lnTo>
                    <a:lnTo>
                      <a:pt x="393" y="432"/>
                    </a:lnTo>
                    <a:lnTo>
                      <a:pt x="408" y="429"/>
                    </a:lnTo>
                    <a:lnTo>
                      <a:pt x="421" y="421"/>
                    </a:lnTo>
                    <a:lnTo>
                      <a:pt x="432" y="411"/>
                    </a:lnTo>
                    <a:lnTo>
                      <a:pt x="439" y="399"/>
                    </a:lnTo>
                    <a:lnTo>
                      <a:pt x="443" y="385"/>
                    </a:lnTo>
                    <a:lnTo>
                      <a:pt x="443" y="368"/>
                    </a:lnTo>
                    <a:lnTo>
                      <a:pt x="439" y="351"/>
                    </a:lnTo>
                    <a:lnTo>
                      <a:pt x="385" y="189"/>
                    </a:lnTo>
                    <a:lnTo>
                      <a:pt x="353" y="98"/>
                    </a:lnTo>
                    <a:lnTo>
                      <a:pt x="322" y="5"/>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84" name="Freeform 91"/>
              <p:cNvSpPr>
                <a:spLocks noEditPoints="1"/>
              </p:cNvSpPr>
              <p:nvPr/>
            </p:nvSpPr>
            <p:spPr bwMode="auto">
              <a:xfrm>
                <a:off x="5454535" y="4124045"/>
                <a:ext cx="720725" cy="720725"/>
              </a:xfrm>
              <a:custGeom>
                <a:avLst/>
                <a:gdLst>
                  <a:gd name="T0" fmla="*/ 1417 w 3628"/>
                  <a:gd name="T1" fmla="*/ 1657 h 3628"/>
                  <a:gd name="T2" fmla="*/ 1497 w 3628"/>
                  <a:gd name="T3" fmla="*/ 1465 h 3628"/>
                  <a:gd name="T4" fmla="*/ 1268 w 3628"/>
                  <a:gd name="T5" fmla="*/ 1361 h 3628"/>
                  <a:gd name="T6" fmla="*/ 1029 w 3628"/>
                  <a:gd name="T7" fmla="*/ 1481 h 3628"/>
                  <a:gd name="T8" fmla="*/ 1255 w 3628"/>
                  <a:gd name="T9" fmla="*/ 1587 h 3628"/>
                  <a:gd name="T10" fmla="*/ 1247 w 3628"/>
                  <a:gd name="T11" fmla="*/ 1796 h 3628"/>
                  <a:gd name="T12" fmla="*/ 798 w 3628"/>
                  <a:gd name="T13" fmla="*/ 1974 h 3628"/>
                  <a:gd name="T14" fmla="*/ 452 w 3628"/>
                  <a:gd name="T15" fmla="*/ 2305 h 3628"/>
                  <a:gd name="T16" fmla="*/ 543 w 3628"/>
                  <a:gd name="T17" fmla="*/ 2764 h 3628"/>
                  <a:gd name="T18" fmla="*/ 1027 w 3628"/>
                  <a:gd name="T19" fmla="*/ 2928 h 3628"/>
                  <a:gd name="T20" fmla="*/ 1393 w 3628"/>
                  <a:gd name="T21" fmla="*/ 2572 h 3628"/>
                  <a:gd name="T22" fmla="*/ 2222 w 3628"/>
                  <a:gd name="T23" fmla="*/ 1916 h 3628"/>
                  <a:gd name="T24" fmla="*/ 2011 w 3628"/>
                  <a:gd name="T25" fmla="*/ 2251 h 3628"/>
                  <a:gd name="T26" fmla="*/ 2065 w 3628"/>
                  <a:gd name="T27" fmla="*/ 2750 h 3628"/>
                  <a:gd name="T28" fmla="*/ 2592 w 3628"/>
                  <a:gd name="T29" fmla="*/ 2924 h 3628"/>
                  <a:gd name="T30" fmla="*/ 2928 w 3628"/>
                  <a:gd name="T31" fmla="*/ 2580 h 3628"/>
                  <a:gd name="T32" fmla="*/ 2786 w 3628"/>
                  <a:gd name="T33" fmla="*/ 2094 h 3628"/>
                  <a:gd name="T34" fmla="*/ 2365 w 3628"/>
                  <a:gd name="T35" fmla="*/ 1970 h 3628"/>
                  <a:gd name="T36" fmla="*/ 2410 w 3628"/>
                  <a:gd name="T37" fmla="*/ 1473 h 3628"/>
                  <a:gd name="T38" fmla="*/ 2410 w 3628"/>
                  <a:gd name="T39" fmla="*/ 1613 h 3628"/>
                  <a:gd name="T40" fmla="*/ 2367 w 3628"/>
                  <a:gd name="T41" fmla="*/ 1747 h 3628"/>
                  <a:gd name="T42" fmla="*/ 2568 w 3628"/>
                  <a:gd name="T43" fmla="*/ 1560 h 3628"/>
                  <a:gd name="T44" fmla="*/ 2401 w 3628"/>
                  <a:gd name="T45" fmla="*/ 1355 h 3628"/>
                  <a:gd name="T46" fmla="*/ 832 w 3628"/>
                  <a:gd name="T47" fmla="*/ 752 h 3628"/>
                  <a:gd name="T48" fmla="*/ 874 w 3628"/>
                  <a:gd name="T49" fmla="*/ 1051 h 3628"/>
                  <a:gd name="T50" fmla="*/ 667 w 3628"/>
                  <a:gd name="T51" fmla="*/ 1260 h 3628"/>
                  <a:gd name="T52" fmla="*/ 626 w 3628"/>
                  <a:gd name="T53" fmla="*/ 1784 h 3628"/>
                  <a:gd name="T54" fmla="*/ 973 w 3628"/>
                  <a:gd name="T55" fmla="*/ 1871 h 3628"/>
                  <a:gd name="T56" fmla="*/ 1138 w 3628"/>
                  <a:gd name="T57" fmla="*/ 1798 h 3628"/>
                  <a:gd name="T58" fmla="*/ 1197 w 3628"/>
                  <a:gd name="T59" fmla="*/ 1679 h 3628"/>
                  <a:gd name="T60" fmla="*/ 1046 w 3628"/>
                  <a:gd name="T61" fmla="*/ 1617 h 3628"/>
                  <a:gd name="T62" fmla="*/ 930 w 3628"/>
                  <a:gd name="T63" fmla="*/ 1461 h 3628"/>
                  <a:gd name="T64" fmla="*/ 1089 w 3628"/>
                  <a:gd name="T65" fmla="*/ 1271 h 3628"/>
                  <a:gd name="T66" fmla="*/ 1596 w 3628"/>
                  <a:gd name="T67" fmla="*/ 1382 h 3628"/>
                  <a:gd name="T68" fmla="*/ 1470 w 3628"/>
                  <a:gd name="T69" fmla="*/ 1564 h 3628"/>
                  <a:gd name="T70" fmla="*/ 2550 w 3628"/>
                  <a:gd name="T71" fmla="*/ 1322 h 3628"/>
                  <a:gd name="T72" fmla="*/ 2629 w 3628"/>
                  <a:gd name="T73" fmla="*/ 1665 h 3628"/>
                  <a:gd name="T74" fmla="*/ 2516 w 3628"/>
                  <a:gd name="T75" fmla="*/ 1879 h 3628"/>
                  <a:gd name="T76" fmla="*/ 2801 w 3628"/>
                  <a:gd name="T77" fmla="*/ 1280 h 3628"/>
                  <a:gd name="T78" fmla="*/ 2564 w 3628"/>
                  <a:gd name="T79" fmla="*/ 1045 h 3628"/>
                  <a:gd name="T80" fmla="*/ 2634 w 3628"/>
                  <a:gd name="T81" fmla="*/ 774 h 3628"/>
                  <a:gd name="T82" fmla="*/ 2380 w 3628"/>
                  <a:gd name="T83" fmla="*/ 605 h 3628"/>
                  <a:gd name="T84" fmla="*/ 2191 w 3628"/>
                  <a:gd name="T85" fmla="*/ 861 h 3628"/>
                  <a:gd name="T86" fmla="*/ 2150 w 3628"/>
                  <a:gd name="T87" fmla="*/ 1092 h 3628"/>
                  <a:gd name="T88" fmla="*/ 1817 w 3628"/>
                  <a:gd name="T89" fmla="*/ 1036 h 3628"/>
                  <a:gd name="T90" fmla="*/ 1921 w 3628"/>
                  <a:gd name="T91" fmla="*/ 721 h 3628"/>
                  <a:gd name="T92" fmla="*/ 1626 w 3628"/>
                  <a:gd name="T93" fmla="*/ 622 h 3628"/>
                  <a:gd name="T94" fmla="*/ 1505 w 3628"/>
                  <a:gd name="T95" fmla="*/ 892 h 3628"/>
                  <a:gd name="T96" fmla="*/ 1445 w 3628"/>
                  <a:gd name="T97" fmla="*/ 1097 h 3628"/>
                  <a:gd name="T98" fmla="*/ 1227 w 3628"/>
                  <a:gd name="T99" fmla="*/ 1052 h 3628"/>
                  <a:gd name="T100" fmla="*/ 1273 w 3628"/>
                  <a:gd name="T101" fmla="*/ 842 h 3628"/>
                  <a:gd name="T102" fmla="*/ 1078 w 3628"/>
                  <a:gd name="T103" fmla="*/ 603 h 3628"/>
                  <a:gd name="T104" fmla="*/ 2639 w 3628"/>
                  <a:gd name="T105" fmla="*/ 198 h 3628"/>
                  <a:gd name="T106" fmla="*/ 3380 w 3628"/>
                  <a:gd name="T107" fmla="*/ 899 h 3628"/>
                  <a:gd name="T108" fmla="*/ 3625 w 3628"/>
                  <a:gd name="T109" fmla="*/ 1924 h 3628"/>
                  <a:gd name="T110" fmla="*/ 3266 w 3628"/>
                  <a:gd name="T111" fmla="*/ 2902 h 3628"/>
                  <a:gd name="T112" fmla="*/ 2447 w 3628"/>
                  <a:gd name="T113" fmla="*/ 3514 h 3628"/>
                  <a:gd name="T114" fmla="*/ 1383 w 3628"/>
                  <a:gd name="T115" fmla="*/ 3576 h 3628"/>
                  <a:gd name="T116" fmla="*/ 495 w 3628"/>
                  <a:gd name="T117" fmla="*/ 3060 h 3628"/>
                  <a:gd name="T118" fmla="*/ 29 w 3628"/>
                  <a:gd name="T119" fmla="*/ 2140 h 3628"/>
                  <a:gd name="T120" fmla="*/ 153 w 3628"/>
                  <a:gd name="T121" fmla="*/ 1083 h 3628"/>
                  <a:gd name="T122" fmla="*/ 810 w 3628"/>
                  <a:gd name="T123" fmla="*/ 303 h 3628"/>
                  <a:gd name="T124" fmla="*/ 1814 w 3628"/>
                  <a:gd name="T125" fmla="*/ 0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28" h="3628">
                    <a:moveTo>
                      <a:pt x="2031" y="1355"/>
                    </a:moveTo>
                    <a:lnTo>
                      <a:pt x="2065" y="1457"/>
                    </a:lnTo>
                    <a:lnTo>
                      <a:pt x="2100" y="1559"/>
                    </a:lnTo>
                    <a:lnTo>
                      <a:pt x="2137" y="1663"/>
                    </a:lnTo>
                    <a:lnTo>
                      <a:pt x="2117" y="1663"/>
                    </a:lnTo>
                    <a:lnTo>
                      <a:pt x="2100" y="1663"/>
                    </a:lnTo>
                    <a:lnTo>
                      <a:pt x="1658" y="1660"/>
                    </a:lnTo>
                    <a:lnTo>
                      <a:pt x="1542" y="1659"/>
                    </a:lnTo>
                    <a:lnTo>
                      <a:pt x="1425" y="1658"/>
                    </a:lnTo>
                    <a:lnTo>
                      <a:pt x="1417" y="1657"/>
                    </a:lnTo>
                    <a:lnTo>
                      <a:pt x="1408" y="1655"/>
                    </a:lnTo>
                    <a:lnTo>
                      <a:pt x="1402" y="1650"/>
                    </a:lnTo>
                    <a:lnTo>
                      <a:pt x="1397" y="1646"/>
                    </a:lnTo>
                    <a:lnTo>
                      <a:pt x="1377" y="1596"/>
                    </a:lnTo>
                    <a:lnTo>
                      <a:pt x="1357" y="1544"/>
                    </a:lnTo>
                    <a:lnTo>
                      <a:pt x="1336" y="1490"/>
                    </a:lnTo>
                    <a:lnTo>
                      <a:pt x="1402" y="1481"/>
                    </a:lnTo>
                    <a:lnTo>
                      <a:pt x="1464" y="1473"/>
                    </a:lnTo>
                    <a:lnTo>
                      <a:pt x="1482" y="1471"/>
                    </a:lnTo>
                    <a:lnTo>
                      <a:pt x="1497" y="1465"/>
                    </a:lnTo>
                    <a:lnTo>
                      <a:pt x="1508" y="1457"/>
                    </a:lnTo>
                    <a:lnTo>
                      <a:pt x="1513" y="1445"/>
                    </a:lnTo>
                    <a:lnTo>
                      <a:pt x="1516" y="1431"/>
                    </a:lnTo>
                    <a:lnTo>
                      <a:pt x="1512" y="1416"/>
                    </a:lnTo>
                    <a:lnTo>
                      <a:pt x="1505" y="1399"/>
                    </a:lnTo>
                    <a:lnTo>
                      <a:pt x="1493" y="1384"/>
                    </a:lnTo>
                    <a:lnTo>
                      <a:pt x="1480" y="1372"/>
                    </a:lnTo>
                    <a:lnTo>
                      <a:pt x="1464" y="1365"/>
                    </a:lnTo>
                    <a:lnTo>
                      <a:pt x="1445" y="1362"/>
                    </a:lnTo>
                    <a:lnTo>
                      <a:pt x="1268" y="1361"/>
                    </a:lnTo>
                    <a:lnTo>
                      <a:pt x="1091" y="1362"/>
                    </a:lnTo>
                    <a:lnTo>
                      <a:pt x="1076" y="1364"/>
                    </a:lnTo>
                    <a:lnTo>
                      <a:pt x="1060" y="1371"/>
                    </a:lnTo>
                    <a:lnTo>
                      <a:pt x="1046" y="1381"/>
                    </a:lnTo>
                    <a:lnTo>
                      <a:pt x="1034" y="1392"/>
                    </a:lnTo>
                    <a:lnTo>
                      <a:pt x="1024" y="1405"/>
                    </a:lnTo>
                    <a:lnTo>
                      <a:pt x="1019" y="1423"/>
                    </a:lnTo>
                    <a:lnTo>
                      <a:pt x="1018" y="1441"/>
                    </a:lnTo>
                    <a:lnTo>
                      <a:pt x="1021" y="1461"/>
                    </a:lnTo>
                    <a:lnTo>
                      <a:pt x="1029" y="1481"/>
                    </a:lnTo>
                    <a:lnTo>
                      <a:pt x="1039" y="1500"/>
                    </a:lnTo>
                    <a:lnTo>
                      <a:pt x="1051" y="1515"/>
                    </a:lnTo>
                    <a:lnTo>
                      <a:pt x="1065" y="1527"/>
                    </a:lnTo>
                    <a:lnTo>
                      <a:pt x="1080" y="1532"/>
                    </a:lnTo>
                    <a:lnTo>
                      <a:pt x="1098" y="1533"/>
                    </a:lnTo>
                    <a:lnTo>
                      <a:pt x="1120" y="1531"/>
                    </a:lnTo>
                    <a:lnTo>
                      <a:pt x="1172" y="1521"/>
                    </a:lnTo>
                    <a:lnTo>
                      <a:pt x="1225" y="1512"/>
                    </a:lnTo>
                    <a:lnTo>
                      <a:pt x="1240" y="1550"/>
                    </a:lnTo>
                    <a:lnTo>
                      <a:pt x="1255" y="1587"/>
                    </a:lnTo>
                    <a:lnTo>
                      <a:pt x="1264" y="1607"/>
                    </a:lnTo>
                    <a:lnTo>
                      <a:pt x="1272" y="1627"/>
                    </a:lnTo>
                    <a:lnTo>
                      <a:pt x="1282" y="1648"/>
                    </a:lnTo>
                    <a:lnTo>
                      <a:pt x="1290" y="1668"/>
                    </a:lnTo>
                    <a:lnTo>
                      <a:pt x="1294" y="1688"/>
                    </a:lnTo>
                    <a:lnTo>
                      <a:pt x="1296" y="1707"/>
                    </a:lnTo>
                    <a:lnTo>
                      <a:pt x="1289" y="1730"/>
                    </a:lnTo>
                    <a:lnTo>
                      <a:pt x="1278" y="1752"/>
                    </a:lnTo>
                    <a:lnTo>
                      <a:pt x="1262" y="1775"/>
                    </a:lnTo>
                    <a:lnTo>
                      <a:pt x="1247" y="1796"/>
                    </a:lnTo>
                    <a:lnTo>
                      <a:pt x="1231" y="1818"/>
                    </a:lnTo>
                    <a:lnTo>
                      <a:pt x="1118" y="2000"/>
                    </a:lnTo>
                    <a:lnTo>
                      <a:pt x="1105" y="1995"/>
                    </a:lnTo>
                    <a:lnTo>
                      <a:pt x="1097" y="1992"/>
                    </a:lnTo>
                    <a:lnTo>
                      <a:pt x="1046" y="1975"/>
                    </a:lnTo>
                    <a:lnTo>
                      <a:pt x="995" y="1965"/>
                    </a:lnTo>
                    <a:lnTo>
                      <a:pt x="945" y="1960"/>
                    </a:lnTo>
                    <a:lnTo>
                      <a:pt x="895" y="1960"/>
                    </a:lnTo>
                    <a:lnTo>
                      <a:pt x="846" y="1964"/>
                    </a:lnTo>
                    <a:lnTo>
                      <a:pt x="798" y="1974"/>
                    </a:lnTo>
                    <a:lnTo>
                      <a:pt x="751" y="1989"/>
                    </a:lnTo>
                    <a:lnTo>
                      <a:pt x="706" y="2007"/>
                    </a:lnTo>
                    <a:lnTo>
                      <a:pt x="663" y="2032"/>
                    </a:lnTo>
                    <a:lnTo>
                      <a:pt x="623" y="2059"/>
                    </a:lnTo>
                    <a:lnTo>
                      <a:pt x="586" y="2090"/>
                    </a:lnTo>
                    <a:lnTo>
                      <a:pt x="552" y="2126"/>
                    </a:lnTo>
                    <a:lnTo>
                      <a:pt x="521" y="2165"/>
                    </a:lnTo>
                    <a:lnTo>
                      <a:pt x="494" y="2209"/>
                    </a:lnTo>
                    <a:lnTo>
                      <a:pt x="471" y="2255"/>
                    </a:lnTo>
                    <a:lnTo>
                      <a:pt x="452" y="2305"/>
                    </a:lnTo>
                    <a:lnTo>
                      <a:pt x="442" y="2341"/>
                    </a:lnTo>
                    <a:lnTo>
                      <a:pt x="432" y="2378"/>
                    </a:lnTo>
                    <a:lnTo>
                      <a:pt x="432" y="2515"/>
                    </a:lnTo>
                    <a:lnTo>
                      <a:pt x="436" y="2524"/>
                    </a:lnTo>
                    <a:lnTo>
                      <a:pt x="438" y="2534"/>
                    </a:lnTo>
                    <a:lnTo>
                      <a:pt x="451" y="2586"/>
                    </a:lnTo>
                    <a:lnTo>
                      <a:pt x="468" y="2635"/>
                    </a:lnTo>
                    <a:lnTo>
                      <a:pt x="489" y="2682"/>
                    </a:lnTo>
                    <a:lnTo>
                      <a:pt x="514" y="2724"/>
                    </a:lnTo>
                    <a:lnTo>
                      <a:pt x="543" y="2764"/>
                    </a:lnTo>
                    <a:lnTo>
                      <a:pt x="576" y="2799"/>
                    </a:lnTo>
                    <a:lnTo>
                      <a:pt x="614" y="2832"/>
                    </a:lnTo>
                    <a:lnTo>
                      <a:pt x="656" y="2860"/>
                    </a:lnTo>
                    <a:lnTo>
                      <a:pt x="701" y="2885"/>
                    </a:lnTo>
                    <a:lnTo>
                      <a:pt x="751" y="2906"/>
                    </a:lnTo>
                    <a:lnTo>
                      <a:pt x="808" y="2924"/>
                    </a:lnTo>
                    <a:lnTo>
                      <a:pt x="864" y="2935"/>
                    </a:lnTo>
                    <a:lnTo>
                      <a:pt x="920" y="2939"/>
                    </a:lnTo>
                    <a:lnTo>
                      <a:pt x="974" y="2937"/>
                    </a:lnTo>
                    <a:lnTo>
                      <a:pt x="1027" y="2928"/>
                    </a:lnTo>
                    <a:lnTo>
                      <a:pt x="1080" y="2912"/>
                    </a:lnTo>
                    <a:lnTo>
                      <a:pt x="1131" y="2890"/>
                    </a:lnTo>
                    <a:lnTo>
                      <a:pt x="1182" y="2861"/>
                    </a:lnTo>
                    <a:lnTo>
                      <a:pt x="1230" y="2825"/>
                    </a:lnTo>
                    <a:lnTo>
                      <a:pt x="1269" y="2791"/>
                    </a:lnTo>
                    <a:lnTo>
                      <a:pt x="1303" y="2752"/>
                    </a:lnTo>
                    <a:lnTo>
                      <a:pt x="1333" y="2712"/>
                    </a:lnTo>
                    <a:lnTo>
                      <a:pt x="1357" y="2668"/>
                    </a:lnTo>
                    <a:lnTo>
                      <a:pt x="1377" y="2621"/>
                    </a:lnTo>
                    <a:lnTo>
                      <a:pt x="1393" y="2572"/>
                    </a:lnTo>
                    <a:lnTo>
                      <a:pt x="1404" y="2520"/>
                    </a:lnTo>
                    <a:lnTo>
                      <a:pt x="1518" y="2519"/>
                    </a:lnTo>
                    <a:lnTo>
                      <a:pt x="1631" y="2520"/>
                    </a:lnTo>
                    <a:lnTo>
                      <a:pt x="1649" y="2519"/>
                    </a:lnTo>
                    <a:lnTo>
                      <a:pt x="1666" y="2514"/>
                    </a:lnTo>
                    <a:lnTo>
                      <a:pt x="1681" y="2505"/>
                    </a:lnTo>
                    <a:lnTo>
                      <a:pt x="1695" y="2492"/>
                    </a:lnTo>
                    <a:lnTo>
                      <a:pt x="2079" y="2072"/>
                    </a:lnTo>
                    <a:lnTo>
                      <a:pt x="2150" y="1994"/>
                    </a:lnTo>
                    <a:lnTo>
                      <a:pt x="2222" y="1916"/>
                    </a:lnTo>
                    <a:lnTo>
                      <a:pt x="2239" y="1963"/>
                    </a:lnTo>
                    <a:lnTo>
                      <a:pt x="2254" y="2009"/>
                    </a:lnTo>
                    <a:lnTo>
                      <a:pt x="2240" y="2016"/>
                    </a:lnTo>
                    <a:lnTo>
                      <a:pt x="2225" y="2024"/>
                    </a:lnTo>
                    <a:lnTo>
                      <a:pt x="2179" y="2052"/>
                    </a:lnTo>
                    <a:lnTo>
                      <a:pt x="2137" y="2084"/>
                    </a:lnTo>
                    <a:lnTo>
                      <a:pt x="2098" y="2120"/>
                    </a:lnTo>
                    <a:lnTo>
                      <a:pt x="2065" y="2160"/>
                    </a:lnTo>
                    <a:lnTo>
                      <a:pt x="2035" y="2204"/>
                    </a:lnTo>
                    <a:lnTo>
                      <a:pt x="2011" y="2251"/>
                    </a:lnTo>
                    <a:lnTo>
                      <a:pt x="1992" y="2299"/>
                    </a:lnTo>
                    <a:lnTo>
                      <a:pt x="1978" y="2350"/>
                    </a:lnTo>
                    <a:lnTo>
                      <a:pt x="1969" y="2403"/>
                    </a:lnTo>
                    <a:lnTo>
                      <a:pt x="1965" y="2457"/>
                    </a:lnTo>
                    <a:lnTo>
                      <a:pt x="1969" y="2513"/>
                    </a:lnTo>
                    <a:lnTo>
                      <a:pt x="1978" y="2565"/>
                    </a:lnTo>
                    <a:lnTo>
                      <a:pt x="1991" y="2614"/>
                    </a:lnTo>
                    <a:lnTo>
                      <a:pt x="2011" y="2662"/>
                    </a:lnTo>
                    <a:lnTo>
                      <a:pt x="2035" y="2707"/>
                    </a:lnTo>
                    <a:lnTo>
                      <a:pt x="2065" y="2750"/>
                    </a:lnTo>
                    <a:lnTo>
                      <a:pt x="2098" y="2790"/>
                    </a:lnTo>
                    <a:lnTo>
                      <a:pt x="2136" y="2825"/>
                    </a:lnTo>
                    <a:lnTo>
                      <a:pt x="2177" y="2857"/>
                    </a:lnTo>
                    <a:lnTo>
                      <a:pt x="2222" y="2885"/>
                    </a:lnTo>
                    <a:lnTo>
                      <a:pt x="2268" y="2908"/>
                    </a:lnTo>
                    <a:lnTo>
                      <a:pt x="2319" y="2925"/>
                    </a:lnTo>
                    <a:lnTo>
                      <a:pt x="2384" y="2943"/>
                    </a:lnTo>
                    <a:lnTo>
                      <a:pt x="2527" y="2943"/>
                    </a:lnTo>
                    <a:lnTo>
                      <a:pt x="2539" y="2937"/>
                    </a:lnTo>
                    <a:lnTo>
                      <a:pt x="2592" y="2924"/>
                    </a:lnTo>
                    <a:lnTo>
                      <a:pt x="2642" y="2906"/>
                    </a:lnTo>
                    <a:lnTo>
                      <a:pt x="2688" y="2885"/>
                    </a:lnTo>
                    <a:lnTo>
                      <a:pt x="2730" y="2861"/>
                    </a:lnTo>
                    <a:lnTo>
                      <a:pt x="2769" y="2832"/>
                    </a:lnTo>
                    <a:lnTo>
                      <a:pt x="2805" y="2800"/>
                    </a:lnTo>
                    <a:lnTo>
                      <a:pt x="2837" y="2764"/>
                    </a:lnTo>
                    <a:lnTo>
                      <a:pt x="2864" y="2723"/>
                    </a:lnTo>
                    <a:lnTo>
                      <a:pt x="2890" y="2680"/>
                    </a:lnTo>
                    <a:lnTo>
                      <a:pt x="2911" y="2631"/>
                    </a:lnTo>
                    <a:lnTo>
                      <a:pt x="2928" y="2580"/>
                    </a:lnTo>
                    <a:lnTo>
                      <a:pt x="2936" y="2550"/>
                    </a:lnTo>
                    <a:lnTo>
                      <a:pt x="2944" y="2520"/>
                    </a:lnTo>
                    <a:lnTo>
                      <a:pt x="2944" y="2389"/>
                    </a:lnTo>
                    <a:lnTo>
                      <a:pt x="2938" y="2377"/>
                    </a:lnTo>
                    <a:lnTo>
                      <a:pt x="2925" y="2321"/>
                    </a:lnTo>
                    <a:lnTo>
                      <a:pt x="2907" y="2268"/>
                    </a:lnTo>
                    <a:lnTo>
                      <a:pt x="2884" y="2220"/>
                    </a:lnTo>
                    <a:lnTo>
                      <a:pt x="2855" y="2174"/>
                    </a:lnTo>
                    <a:lnTo>
                      <a:pt x="2822" y="2132"/>
                    </a:lnTo>
                    <a:lnTo>
                      <a:pt x="2786" y="2094"/>
                    </a:lnTo>
                    <a:lnTo>
                      <a:pt x="2745" y="2060"/>
                    </a:lnTo>
                    <a:lnTo>
                      <a:pt x="2701" y="2032"/>
                    </a:lnTo>
                    <a:lnTo>
                      <a:pt x="2653" y="2007"/>
                    </a:lnTo>
                    <a:lnTo>
                      <a:pt x="2604" y="1989"/>
                    </a:lnTo>
                    <a:lnTo>
                      <a:pt x="2552" y="1975"/>
                    </a:lnTo>
                    <a:lnTo>
                      <a:pt x="2498" y="1969"/>
                    </a:lnTo>
                    <a:lnTo>
                      <a:pt x="2443" y="1967"/>
                    </a:lnTo>
                    <a:lnTo>
                      <a:pt x="2387" y="1972"/>
                    </a:lnTo>
                    <a:lnTo>
                      <a:pt x="2375" y="1972"/>
                    </a:lnTo>
                    <a:lnTo>
                      <a:pt x="2365" y="1970"/>
                    </a:lnTo>
                    <a:lnTo>
                      <a:pt x="2358" y="1962"/>
                    </a:lnTo>
                    <a:lnTo>
                      <a:pt x="2352" y="1950"/>
                    </a:lnTo>
                    <a:lnTo>
                      <a:pt x="2297" y="1786"/>
                    </a:lnTo>
                    <a:lnTo>
                      <a:pt x="2241" y="1622"/>
                    </a:lnTo>
                    <a:lnTo>
                      <a:pt x="2215" y="1546"/>
                    </a:lnTo>
                    <a:lnTo>
                      <a:pt x="2189" y="1469"/>
                    </a:lnTo>
                    <a:lnTo>
                      <a:pt x="2287" y="1469"/>
                    </a:lnTo>
                    <a:lnTo>
                      <a:pt x="2382" y="1470"/>
                    </a:lnTo>
                    <a:lnTo>
                      <a:pt x="2397" y="1470"/>
                    </a:lnTo>
                    <a:lnTo>
                      <a:pt x="2410" y="1473"/>
                    </a:lnTo>
                    <a:lnTo>
                      <a:pt x="2423" y="1478"/>
                    </a:lnTo>
                    <a:lnTo>
                      <a:pt x="2434" y="1485"/>
                    </a:lnTo>
                    <a:lnTo>
                      <a:pt x="2444" y="1494"/>
                    </a:lnTo>
                    <a:lnTo>
                      <a:pt x="2451" y="1507"/>
                    </a:lnTo>
                    <a:lnTo>
                      <a:pt x="2457" y="1527"/>
                    </a:lnTo>
                    <a:lnTo>
                      <a:pt x="2457" y="1545"/>
                    </a:lnTo>
                    <a:lnTo>
                      <a:pt x="2453" y="1564"/>
                    </a:lnTo>
                    <a:lnTo>
                      <a:pt x="2444" y="1581"/>
                    </a:lnTo>
                    <a:lnTo>
                      <a:pt x="2431" y="1595"/>
                    </a:lnTo>
                    <a:lnTo>
                      <a:pt x="2410" y="1613"/>
                    </a:lnTo>
                    <a:lnTo>
                      <a:pt x="2387" y="1627"/>
                    </a:lnTo>
                    <a:lnTo>
                      <a:pt x="2362" y="1640"/>
                    </a:lnTo>
                    <a:lnTo>
                      <a:pt x="2346" y="1653"/>
                    </a:lnTo>
                    <a:lnTo>
                      <a:pt x="2334" y="1666"/>
                    </a:lnTo>
                    <a:lnTo>
                      <a:pt x="2327" y="1681"/>
                    </a:lnTo>
                    <a:lnTo>
                      <a:pt x="2325" y="1698"/>
                    </a:lnTo>
                    <a:lnTo>
                      <a:pt x="2329" y="1716"/>
                    </a:lnTo>
                    <a:lnTo>
                      <a:pt x="2339" y="1730"/>
                    </a:lnTo>
                    <a:lnTo>
                      <a:pt x="2351" y="1741"/>
                    </a:lnTo>
                    <a:lnTo>
                      <a:pt x="2367" y="1747"/>
                    </a:lnTo>
                    <a:lnTo>
                      <a:pt x="2384" y="1748"/>
                    </a:lnTo>
                    <a:lnTo>
                      <a:pt x="2404" y="1744"/>
                    </a:lnTo>
                    <a:lnTo>
                      <a:pt x="2434" y="1731"/>
                    </a:lnTo>
                    <a:lnTo>
                      <a:pt x="2463" y="1714"/>
                    </a:lnTo>
                    <a:lnTo>
                      <a:pt x="2489" y="1696"/>
                    </a:lnTo>
                    <a:lnTo>
                      <a:pt x="2514" y="1672"/>
                    </a:lnTo>
                    <a:lnTo>
                      <a:pt x="2535" y="1646"/>
                    </a:lnTo>
                    <a:lnTo>
                      <a:pt x="2551" y="1618"/>
                    </a:lnTo>
                    <a:lnTo>
                      <a:pt x="2562" y="1590"/>
                    </a:lnTo>
                    <a:lnTo>
                      <a:pt x="2568" y="1560"/>
                    </a:lnTo>
                    <a:lnTo>
                      <a:pt x="2569" y="1531"/>
                    </a:lnTo>
                    <a:lnTo>
                      <a:pt x="2566" y="1502"/>
                    </a:lnTo>
                    <a:lnTo>
                      <a:pt x="2557" y="1475"/>
                    </a:lnTo>
                    <a:lnTo>
                      <a:pt x="2545" y="1448"/>
                    </a:lnTo>
                    <a:lnTo>
                      <a:pt x="2528" y="1425"/>
                    </a:lnTo>
                    <a:lnTo>
                      <a:pt x="2508" y="1404"/>
                    </a:lnTo>
                    <a:lnTo>
                      <a:pt x="2484" y="1386"/>
                    </a:lnTo>
                    <a:lnTo>
                      <a:pt x="2456" y="1373"/>
                    </a:lnTo>
                    <a:lnTo>
                      <a:pt x="2425" y="1363"/>
                    </a:lnTo>
                    <a:lnTo>
                      <a:pt x="2401" y="1355"/>
                    </a:lnTo>
                    <a:lnTo>
                      <a:pt x="2031" y="1355"/>
                    </a:lnTo>
                    <a:close/>
                    <a:moveTo>
                      <a:pt x="1046" y="601"/>
                    </a:moveTo>
                    <a:lnTo>
                      <a:pt x="1014" y="605"/>
                    </a:lnTo>
                    <a:lnTo>
                      <a:pt x="983" y="611"/>
                    </a:lnTo>
                    <a:lnTo>
                      <a:pt x="952" y="623"/>
                    </a:lnTo>
                    <a:lnTo>
                      <a:pt x="923" y="639"/>
                    </a:lnTo>
                    <a:lnTo>
                      <a:pt x="898" y="660"/>
                    </a:lnTo>
                    <a:lnTo>
                      <a:pt x="873" y="684"/>
                    </a:lnTo>
                    <a:lnTo>
                      <a:pt x="850" y="717"/>
                    </a:lnTo>
                    <a:lnTo>
                      <a:pt x="832" y="752"/>
                    </a:lnTo>
                    <a:lnTo>
                      <a:pt x="824" y="787"/>
                    </a:lnTo>
                    <a:lnTo>
                      <a:pt x="820" y="823"/>
                    </a:lnTo>
                    <a:lnTo>
                      <a:pt x="825" y="860"/>
                    </a:lnTo>
                    <a:lnTo>
                      <a:pt x="835" y="896"/>
                    </a:lnTo>
                    <a:lnTo>
                      <a:pt x="852" y="933"/>
                    </a:lnTo>
                    <a:lnTo>
                      <a:pt x="877" y="968"/>
                    </a:lnTo>
                    <a:lnTo>
                      <a:pt x="908" y="1003"/>
                    </a:lnTo>
                    <a:lnTo>
                      <a:pt x="945" y="1036"/>
                    </a:lnTo>
                    <a:lnTo>
                      <a:pt x="910" y="1042"/>
                    </a:lnTo>
                    <a:lnTo>
                      <a:pt x="874" y="1051"/>
                    </a:lnTo>
                    <a:lnTo>
                      <a:pt x="840" y="1062"/>
                    </a:lnTo>
                    <a:lnTo>
                      <a:pt x="808" y="1076"/>
                    </a:lnTo>
                    <a:lnTo>
                      <a:pt x="777" y="1092"/>
                    </a:lnTo>
                    <a:lnTo>
                      <a:pt x="749" y="1112"/>
                    </a:lnTo>
                    <a:lnTo>
                      <a:pt x="723" y="1136"/>
                    </a:lnTo>
                    <a:lnTo>
                      <a:pt x="700" y="1165"/>
                    </a:lnTo>
                    <a:lnTo>
                      <a:pt x="691" y="1178"/>
                    </a:lnTo>
                    <a:lnTo>
                      <a:pt x="682" y="1199"/>
                    </a:lnTo>
                    <a:lnTo>
                      <a:pt x="673" y="1227"/>
                    </a:lnTo>
                    <a:lnTo>
                      <a:pt x="667" y="1260"/>
                    </a:lnTo>
                    <a:lnTo>
                      <a:pt x="660" y="1299"/>
                    </a:lnTo>
                    <a:lnTo>
                      <a:pt x="654" y="1343"/>
                    </a:lnTo>
                    <a:lnTo>
                      <a:pt x="649" y="1391"/>
                    </a:lnTo>
                    <a:lnTo>
                      <a:pt x="644" y="1441"/>
                    </a:lnTo>
                    <a:lnTo>
                      <a:pt x="640" y="1496"/>
                    </a:lnTo>
                    <a:lnTo>
                      <a:pt x="637" y="1551"/>
                    </a:lnTo>
                    <a:lnTo>
                      <a:pt x="633" y="1608"/>
                    </a:lnTo>
                    <a:lnTo>
                      <a:pt x="631" y="1667"/>
                    </a:lnTo>
                    <a:lnTo>
                      <a:pt x="628" y="1727"/>
                    </a:lnTo>
                    <a:lnTo>
                      <a:pt x="626" y="1784"/>
                    </a:lnTo>
                    <a:lnTo>
                      <a:pt x="623" y="1842"/>
                    </a:lnTo>
                    <a:lnTo>
                      <a:pt x="622" y="1898"/>
                    </a:lnTo>
                    <a:lnTo>
                      <a:pt x="620" y="1952"/>
                    </a:lnTo>
                    <a:lnTo>
                      <a:pt x="665" y="1927"/>
                    </a:lnTo>
                    <a:lnTo>
                      <a:pt x="713" y="1907"/>
                    </a:lnTo>
                    <a:lnTo>
                      <a:pt x="762" y="1890"/>
                    </a:lnTo>
                    <a:lnTo>
                      <a:pt x="813" y="1878"/>
                    </a:lnTo>
                    <a:lnTo>
                      <a:pt x="866" y="1871"/>
                    </a:lnTo>
                    <a:lnTo>
                      <a:pt x="919" y="1868"/>
                    </a:lnTo>
                    <a:lnTo>
                      <a:pt x="973" y="1871"/>
                    </a:lnTo>
                    <a:lnTo>
                      <a:pt x="1026" y="1878"/>
                    </a:lnTo>
                    <a:lnTo>
                      <a:pt x="1079" y="1890"/>
                    </a:lnTo>
                    <a:lnTo>
                      <a:pt x="1080" y="1888"/>
                    </a:lnTo>
                    <a:lnTo>
                      <a:pt x="1084" y="1882"/>
                    </a:lnTo>
                    <a:lnTo>
                      <a:pt x="1090" y="1873"/>
                    </a:lnTo>
                    <a:lnTo>
                      <a:pt x="1099" y="1860"/>
                    </a:lnTo>
                    <a:lnTo>
                      <a:pt x="1108" y="1846"/>
                    </a:lnTo>
                    <a:lnTo>
                      <a:pt x="1118" y="1831"/>
                    </a:lnTo>
                    <a:lnTo>
                      <a:pt x="1128" y="1814"/>
                    </a:lnTo>
                    <a:lnTo>
                      <a:pt x="1138" y="1798"/>
                    </a:lnTo>
                    <a:lnTo>
                      <a:pt x="1146" y="1784"/>
                    </a:lnTo>
                    <a:lnTo>
                      <a:pt x="1155" y="1771"/>
                    </a:lnTo>
                    <a:lnTo>
                      <a:pt x="1181" y="1733"/>
                    </a:lnTo>
                    <a:lnTo>
                      <a:pt x="1188" y="1723"/>
                    </a:lnTo>
                    <a:lnTo>
                      <a:pt x="1196" y="1712"/>
                    </a:lnTo>
                    <a:lnTo>
                      <a:pt x="1202" y="1702"/>
                    </a:lnTo>
                    <a:lnTo>
                      <a:pt x="1206" y="1696"/>
                    </a:lnTo>
                    <a:lnTo>
                      <a:pt x="1204" y="1692"/>
                    </a:lnTo>
                    <a:lnTo>
                      <a:pt x="1201" y="1687"/>
                    </a:lnTo>
                    <a:lnTo>
                      <a:pt x="1197" y="1679"/>
                    </a:lnTo>
                    <a:lnTo>
                      <a:pt x="1193" y="1671"/>
                    </a:lnTo>
                    <a:lnTo>
                      <a:pt x="1189" y="1664"/>
                    </a:lnTo>
                    <a:lnTo>
                      <a:pt x="1178" y="1641"/>
                    </a:lnTo>
                    <a:lnTo>
                      <a:pt x="1170" y="1619"/>
                    </a:lnTo>
                    <a:lnTo>
                      <a:pt x="1167" y="1614"/>
                    </a:lnTo>
                    <a:lnTo>
                      <a:pt x="1136" y="1619"/>
                    </a:lnTo>
                    <a:lnTo>
                      <a:pt x="1114" y="1623"/>
                    </a:lnTo>
                    <a:lnTo>
                      <a:pt x="1094" y="1624"/>
                    </a:lnTo>
                    <a:lnTo>
                      <a:pt x="1069" y="1622"/>
                    </a:lnTo>
                    <a:lnTo>
                      <a:pt x="1046" y="1617"/>
                    </a:lnTo>
                    <a:lnTo>
                      <a:pt x="1027" y="1609"/>
                    </a:lnTo>
                    <a:lnTo>
                      <a:pt x="1010" y="1599"/>
                    </a:lnTo>
                    <a:lnTo>
                      <a:pt x="996" y="1588"/>
                    </a:lnTo>
                    <a:lnTo>
                      <a:pt x="985" y="1577"/>
                    </a:lnTo>
                    <a:lnTo>
                      <a:pt x="976" y="1566"/>
                    </a:lnTo>
                    <a:lnTo>
                      <a:pt x="968" y="1557"/>
                    </a:lnTo>
                    <a:lnTo>
                      <a:pt x="964" y="1550"/>
                    </a:lnTo>
                    <a:lnTo>
                      <a:pt x="947" y="1521"/>
                    </a:lnTo>
                    <a:lnTo>
                      <a:pt x="936" y="1491"/>
                    </a:lnTo>
                    <a:lnTo>
                      <a:pt x="930" y="1461"/>
                    </a:lnTo>
                    <a:lnTo>
                      <a:pt x="927" y="1431"/>
                    </a:lnTo>
                    <a:lnTo>
                      <a:pt x="931" y="1403"/>
                    </a:lnTo>
                    <a:lnTo>
                      <a:pt x="937" y="1376"/>
                    </a:lnTo>
                    <a:lnTo>
                      <a:pt x="950" y="1351"/>
                    </a:lnTo>
                    <a:lnTo>
                      <a:pt x="967" y="1329"/>
                    </a:lnTo>
                    <a:lnTo>
                      <a:pt x="985" y="1312"/>
                    </a:lnTo>
                    <a:lnTo>
                      <a:pt x="1006" y="1297"/>
                    </a:lnTo>
                    <a:lnTo>
                      <a:pt x="1031" y="1284"/>
                    </a:lnTo>
                    <a:lnTo>
                      <a:pt x="1059" y="1274"/>
                    </a:lnTo>
                    <a:lnTo>
                      <a:pt x="1089" y="1271"/>
                    </a:lnTo>
                    <a:lnTo>
                      <a:pt x="1225" y="1270"/>
                    </a:lnTo>
                    <a:lnTo>
                      <a:pt x="1388" y="1271"/>
                    </a:lnTo>
                    <a:lnTo>
                      <a:pt x="1445" y="1271"/>
                    </a:lnTo>
                    <a:lnTo>
                      <a:pt x="1472" y="1273"/>
                    </a:lnTo>
                    <a:lnTo>
                      <a:pt x="1499" y="1281"/>
                    </a:lnTo>
                    <a:lnTo>
                      <a:pt x="1523" y="1293"/>
                    </a:lnTo>
                    <a:lnTo>
                      <a:pt x="1547" y="1309"/>
                    </a:lnTo>
                    <a:lnTo>
                      <a:pt x="1565" y="1329"/>
                    </a:lnTo>
                    <a:lnTo>
                      <a:pt x="1583" y="1353"/>
                    </a:lnTo>
                    <a:lnTo>
                      <a:pt x="1596" y="1382"/>
                    </a:lnTo>
                    <a:lnTo>
                      <a:pt x="1604" y="1410"/>
                    </a:lnTo>
                    <a:lnTo>
                      <a:pt x="1606" y="1439"/>
                    </a:lnTo>
                    <a:lnTo>
                      <a:pt x="1602" y="1467"/>
                    </a:lnTo>
                    <a:lnTo>
                      <a:pt x="1592" y="1492"/>
                    </a:lnTo>
                    <a:lnTo>
                      <a:pt x="1579" y="1512"/>
                    </a:lnTo>
                    <a:lnTo>
                      <a:pt x="1563" y="1529"/>
                    </a:lnTo>
                    <a:lnTo>
                      <a:pt x="1543" y="1543"/>
                    </a:lnTo>
                    <a:lnTo>
                      <a:pt x="1521" y="1553"/>
                    </a:lnTo>
                    <a:lnTo>
                      <a:pt x="1497" y="1561"/>
                    </a:lnTo>
                    <a:lnTo>
                      <a:pt x="1470" y="1564"/>
                    </a:lnTo>
                    <a:lnTo>
                      <a:pt x="1463" y="1565"/>
                    </a:lnTo>
                    <a:lnTo>
                      <a:pt x="1464" y="1569"/>
                    </a:lnTo>
                    <a:lnTo>
                      <a:pt x="1603" y="1570"/>
                    </a:lnTo>
                    <a:lnTo>
                      <a:pt x="2009" y="1572"/>
                    </a:lnTo>
                    <a:lnTo>
                      <a:pt x="1902" y="1265"/>
                    </a:lnTo>
                    <a:lnTo>
                      <a:pt x="2414" y="1265"/>
                    </a:lnTo>
                    <a:lnTo>
                      <a:pt x="2444" y="1274"/>
                    </a:lnTo>
                    <a:lnTo>
                      <a:pt x="2483" y="1286"/>
                    </a:lnTo>
                    <a:lnTo>
                      <a:pt x="2517" y="1301"/>
                    </a:lnTo>
                    <a:lnTo>
                      <a:pt x="2550" y="1322"/>
                    </a:lnTo>
                    <a:lnTo>
                      <a:pt x="2579" y="1346"/>
                    </a:lnTo>
                    <a:lnTo>
                      <a:pt x="2604" y="1375"/>
                    </a:lnTo>
                    <a:lnTo>
                      <a:pt x="2625" y="1406"/>
                    </a:lnTo>
                    <a:lnTo>
                      <a:pt x="2642" y="1441"/>
                    </a:lnTo>
                    <a:lnTo>
                      <a:pt x="2653" y="1478"/>
                    </a:lnTo>
                    <a:lnTo>
                      <a:pt x="2659" y="1515"/>
                    </a:lnTo>
                    <a:lnTo>
                      <a:pt x="2660" y="1554"/>
                    </a:lnTo>
                    <a:lnTo>
                      <a:pt x="2654" y="1592"/>
                    </a:lnTo>
                    <a:lnTo>
                      <a:pt x="2644" y="1629"/>
                    </a:lnTo>
                    <a:lnTo>
                      <a:pt x="2629" y="1665"/>
                    </a:lnTo>
                    <a:lnTo>
                      <a:pt x="2609" y="1699"/>
                    </a:lnTo>
                    <a:lnTo>
                      <a:pt x="2581" y="1732"/>
                    </a:lnTo>
                    <a:lnTo>
                      <a:pt x="2550" y="1762"/>
                    </a:lnTo>
                    <a:lnTo>
                      <a:pt x="2516" y="1789"/>
                    </a:lnTo>
                    <a:lnTo>
                      <a:pt x="2477" y="1811"/>
                    </a:lnTo>
                    <a:lnTo>
                      <a:pt x="2435" y="1828"/>
                    </a:lnTo>
                    <a:lnTo>
                      <a:pt x="2410" y="1836"/>
                    </a:lnTo>
                    <a:lnTo>
                      <a:pt x="2423" y="1877"/>
                    </a:lnTo>
                    <a:lnTo>
                      <a:pt x="2457" y="1876"/>
                    </a:lnTo>
                    <a:lnTo>
                      <a:pt x="2516" y="1879"/>
                    </a:lnTo>
                    <a:lnTo>
                      <a:pt x="2572" y="1887"/>
                    </a:lnTo>
                    <a:lnTo>
                      <a:pt x="2627" y="1901"/>
                    </a:lnTo>
                    <a:lnTo>
                      <a:pt x="2680" y="1920"/>
                    </a:lnTo>
                    <a:lnTo>
                      <a:pt x="2729" y="1944"/>
                    </a:lnTo>
                    <a:lnTo>
                      <a:pt x="2777" y="1973"/>
                    </a:lnTo>
                    <a:lnTo>
                      <a:pt x="2822" y="2006"/>
                    </a:lnTo>
                    <a:lnTo>
                      <a:pt x="2822" y="1439"/>
                    </a:lnTo>
                    <a:lnTo>
                      <a:pt x="2816" y="1380"/>
                    </a:lnTo>
                    <a:lnTo>
                      <a:pt x="2809" y="1326"/>
                    </a:lnTo>
                    <a:lnTo>
                      <a:pt x="2801" y="1280"/>
                    </a:lnTo>
                    <a:lnTo>
                      <a:pt x="2791" y="1239"/>
                    </a:lnTo>
                    <a:lnTo>
                      <a:pt x="2779" y="1204"/>
                    </a:lnTo>
                    <a:lnTo>
                      <a:pt x="2765" y="1173"/>
                    </a:lnTo>
                    <a:lnTo>
                      <a:pt x="2747" y="1146"/>
                    </a:lnTo>
                    <a:lnTo>
                      <a:pt x="2727" y="1123"/>
                    </a:lnTo>
                    <a:lnTo>
                      <a:pt x="2703" y="1103"/>
                    </a:lnTo>
                    <a:lnTo>
                      <a:pt x="2675" y="1085"/>
                    </a:lnTo>
                    <a:lnTo>
                      <a:pt x="2643" y="1071"/>
                    </a:lnTo>
                    <a:lnTo>
                      <a:pt x="2606" y="1057"/>
                    </a:lnTo>
                    <a:lnTo>
                      <a:pt x="2564" y="1045"/>
                    </a:lnTo>
                    <a:lnTo>
                      <a:pt x="2517" y="1033"/>
                    </a:lnTo>
                    <a:lnTo>
                      <a:pt x="2546" y="1012"/>
                    </a:lnTo>
                    <a:lnTo>
                      <a:pt x="2572" y="990"/>
                    </a:lnTo>
                    <a:lnTo>
                      <a:pt x="2595" y="966"/>
                    </a:lnTo>
                    <a:lnTo>
                      <a:pt x="2612" y="940"/>
                    </a:lnTo>
                    <a:lnTo>
                      <a:pt x="2625" y="911"/>
                    </a:lnTo>
                    <a:lnTo>
                      <a:pt x="2635" y="879"/>
                    </a:lnTo>
                    <a:lnTo>
                      <a:pt x="2640" y="846"/>
                    </a:lnTo>
                    <a:lnTo>
                      <a:pt x="2640" y="809"/>
                    </a:lnTo>
                    <a:lnTo>
                      <a:pt x="2634" y="774"/>
                    </a:lnTo>
                    <a:lnTo>
                      <a:pt x="2624" y="741"/>
                    </a:lnTo>
                    <a:lnTo>
                      <a:pt x="2609" y="711"/>
                    </a:lnTo>
                    <a:lnTo>
                      <a:pt x="2588" y="683"/>
                    </a:lnTo>
                    <a:lnTo>
                      <a:pt x="2562" y="658"/>
                    </a:lnTo>
                    <a:lnTo>
                      <a:pt x="2536" y="637"/>
                    </a:lnTo>
                    <a:lnTo>
                      <a:pt x="2507" y="621"/>
                    </a:lnTo>
                    <a:lnTo>
                      <a:pt x="2476" y="610"/>
                    </a:lnTo>
                    <a:lnTo>
                      <a:pt x="2445" y="603"/>
                    </a:lnTo>
                    <a:lnTo>
                      <a:pt x="2412" y="602"/>
                    </a:lnTo>
                    <a:lnTo>
                      <a:pt x="2380" y="605"/>
                    </a:lnTo>
                    <a:lnTo>
                      <a:pt x="2349" y="612"/>
                    </a:lnTo>
                    <a:lnTo>
                      <a:pt x="2318" y="623"/>
                    </a:lnTo>
                    <a:lnTo>
                      <a:pt x="2289" y="639"/>
                    </a:lnTo>
                    <a:lnTo>
                      <a:pt x="2263" y="660"/>
                    </a:lnTo>
                    <a:lnTo>
                      <a:pt x="2240" y="684"/>
                    </a:lnTo>
                    <a:lnTo>
                      <a:pt x="2216" y="717"/>
                    </a:lnTo>
                    <a:lnTo>
                      <a:pt x="2200" y="753"/>
                    </a:lnTo>
                    <a:lnTo>
                      <a:pt x="2190" y="788"/>
                    </a:lnTo>
                    <a:lnTo>
                      <a:pt x="2187" y="825"/>
                    </a:lnTo>
                    <a:lnTo>
                      <a:pt x="2191" y="861"/>
                    </a:lnTo>
                    <a:lnTo>
                      <a:pt x="2201" y="898"/>
                    </a:lnTo>
                    <a:lnTo>
                      <a:pt x="2219" y="933"/>
                    </a:lnTo>
                    <a:lnTo>
                      <a:pt x="2243" y="967"/>
                    </a:lnTo>
                    <a:lnTo>
                      <a:pt x="2273" y="1000"/>
                    </a:lnTo>
                    <a:lnTo>
                      <a:pt x="2309" y="1032"/>
                    </a:lnTo>
                    <a:lnTo>
                      <a:pt x="2276" y="1042"/>
                    </a:lnTo>
                    <a:lnTo>
                      <a:pt x="2243" y="1051"/>
                    </a:lnTo>
                    <a:lnTo>
                      <a:pt x="2211" y="1062"/>
                    </a:lnTo>
                    <a:lnTo>
                      <a:pt x="2180" y="1076"/>
                    </a:lnTo>
                    <a:lnTo>
                      <a:pt x="2150" y="1092"/>
                    </a:lnTo>
                    <a:lnTo>
                      <a:pt x="2121" y="1112"/>
                    </a:lnTo>
                    <a:lnTo>
                      <a:pt x="2093" y="1133"/>
                    </a:lnTo>
                    <a:lnTo>
                      <a:pt x="2063" y="1154"/>
                    </a:lnTo>
                    <a:lnTo>
                      <a:pt x="2037" y="1126"/>
                    </a:lnTo>
                    <a:lnTo>
                      <a:pt x="2008" y="1103"/>
                    </a:lnTo>
                    <a:lnTo>
                      <a:pt x="1975" y="1083"/>
                    </a:lnTo>
                    <a:lnTo>
                      <a:pt x="1940" y="1067"/>
                    </a:lnTo>
                    <a:lnTo>
                      <a:pt x="1901" y="1053"/>
                    </a:lnTo>
                    <a:lnTo>
                      <a:pt x="1860" y="1043"/>
                    </a:lnTo>
                    <a:lnTo>
                      <a:pt x="1817" y="1036"/>
                    </a:lnTo>
                    <a:lnTo>
                      <a:pt x="1851" y="1014"/>
                    </a:lnTo>
                    <a:lnTo>
                      <a:pt x="1880" y="989"/>
                    </a:lnTo>
                    <a:lnTo>
                      <a:pt x="1904" y="962"/>
                    </a:lnTo>
                    <a:lnTo>
                      <a:pt x="1922" y="933"/>
                    </a:lnTo>
                    <a:lnTo>
                      <a:pt x="1937" y="901"/>
                    </a:lnTo>
                    <a:lnTo>
                      <a:pt x="1944" y="865"/>
                    </a:lnTo>
                    <a:lnTo>
                      <a:pt x="1948" y="828"/>
                    </a:lnTo>
                    <a:lnTo>
                      <a:pt x="1944" y="790"/>
                    </a:lnTo>
                    <a:lnTo>
                      <a:pt x="1936" y="755"/>
                    </a:lnTo>
                    <a:lnTo>
                      <a:pt x="1921" y="721"/>
                    </a:lnTo>
                    <a:lnTo>
                      <a:pt x="1900" y="690"/>
                    </a:lnTo>
                    <a:lnTo>
                      <a:pt x="1874" y="661"/>
                    </a:lnTo>
                    <a:lnTo>
                      <a:pt x="1847" y="640"/>
                    </a:lnTo>
                    <a:lnTo>
                      <a:pt x="1817" y="623"/>
                    </a:lnTo>
                    <a:lnTo>
                      <a:pt x="1786" y="611"/>
                    </a:lnTo>
                    <a:lnTo>
                      <a:pt x="1754" y="605"/>
                    </a:lnTo>
                    <a:lnTo>
                      <a:pt x="1722" y="602"/>
                    </a:lnTo>
                    <a:lnTo>
                      <a:pt x="1689" y="605"/>
                    </a:lnTo>
                    <a:lnTo>
                      <a:pt x="1657" y="611"/>
                    </a:lnTo>
                    <a:lnTo>
                      <a:pt x="1626" y="622"/>
                    </a:lnTo>
                    <a:lnTo>
                      <a:pt x="1597" y="638"/>
                    </a:lnTo>
                    <a:lnTo>
                      <a:pt x="1571" y="659"/>
                    </a:lnTo>
                    <a:lnTo>
                      <a:pt x="1547" y="683"/>
                    </a:lnTo>
                    <a:lnTo>
                      <a:pt x="1529" y="708"/>
                    </a:lnTo>
                    <a:lnTo>
                      <a:pt x="1513" y="736"/>
                    </a:lnTo>
                    <a:lnTo>
                      <a:pt x="1503" y="766"/>
                    </a:lnTo>
                    <a:lnTo>
                      <a:pt x="1497" y="797"/>
                    </a:lnTo>
                    <a:lnTo>
                      <a:pt x="1495" y="828"/>
                    </a:lnTo>
                    <a:lnTo>
                      <a:pt x="1497" y="860"/>
                    </a:lnTo>
                    <a:lnTo>
                      <a:pt x="1505" y="892"/>
                    </a:lnTo>
                    <a:lnTo>
                      <a:pt x="1517" y="923"/>
                    </a:lnTo>
                    <a:lnTo>
                      <a:pt x="1534" y="954"/>
                    </a:lnTo>
                    <a:lnTo>
                      <a:pt x="1558" y="983"/>
                    </a:lnTo>
                    <a:lnTo>
                      <a:pt x="1585" y="1009"/>
                    </a:lnTo>
                    <a:lnTo>
                      <a:pt x="1621" y="1035"/>
                    </a:lnTo>
                    <a:lnTo>
                      <a:pt x="1582" y="1042"/>
                    </a:lnTo>
                    <a:lnTo>
                      <a:pt x="1545" y="1052"/>
                    </a:lnTo>
                    <a:lnTo>
                      <a:pt x="1510" y="1063"/>
                    </a:lnTo>
                    <a:lnTo>
                      <a:pt x="1476" y="1079"/>
                    </a:lnTo>
                    <a:lnTo>
                      <a:pt x="1445" y="1097"/>
                    </a:lnTo>
                    <a:lnTo>
                      <a:pt x="1415" y="1119"/>
                    </a:lnTo>
                    <a:lnTo>
                      <a:pt x="1388" y="1146"/>
                    </a:lnTo>
                    <a:lnTo>
                      <a:pt x="1361" y="1125"/>
                    </a:lnTo>
                    <a:lnTo>
                      <a:pt x="1338" y="1109"/>
                    </a:lnTo>
                    <a:lnTo>
                      <a:pt x="1317" y="1094"/>
                    </a:lnTo>
                    <a:lnTo>
                      <a:pt x="1299" y="1083"/>
                    </a:lnTo>
                    <a:lnTo>
                      <a:pt x="1281" y="1073"/>
                    </a:lnTo>
                    <a:lnTo>
                      <a:pt x="1265" y="1066"/>
                    </a:lnTo>
                    <a:lnTo>
                      <a:pt x="1247" y="1059"/>
                    </a:lnTo>
                    <a:lnTo>
                      <a:pt x="1227" y="1052"/>
                    </a:lnTo>
                    <a:lnTo>
                      <a:pt x="1205" y="1047"/>
                    </a:lnTo>
                    <a:lnTo>
                      <a:pt x="1180" y="1040"/>
                    </a:lnTo>
                    <a:lnTo>
                      <a:pt x="1149" y="1033"/>
                    </a:lnTo>
                    <a:lnTo>
                      <a:pt x="1178" y="1012"/>
                    </a:lnTo>
                    <a:lnTo>
                      <a:pt x="1205" y="989"/>
                    </a:lnTo>
                    <a:lnTo>
                      <a:pt x="1228" y="964"/>
                    </a:lnTo>
                    <a:lnTo>
                      <a:pt x="1246" y="937"/>
                    </a:lnTo>
                    <a:lnTo>
                      <a:pt x="1260" y="907"/>
                    </a:lnTo>
                    <a:lnTo>
                      <a:pt x="1269" y="877"/>
                    </a:lnTo>
                    <a:lnTo>
                      <a:pt x="1273" y="842"/>
                    </a:lnTo>
                    <a:lnTo>
                      <a:pt x="1272" y="806"/>
                    </a:lnTo>
                    <a:lnTo>
                      <a:pt x="1267" y="770"/>
                    </a:lnTo>
                    <a:lnTo>
                      <a:pt x="1256" y="738"/>
                    </a:lnTo>
                    <a:lnTo>
                      <a:pt x="1240" y="708"/>
                    </a:lnTo>
                    <a:lnTo>
                      <a:pt x="1220" y="681"/>
                    </a:lnTo>
                    <a:lnTo>
                      <a:pt x="1196" y="657"/>
                    </a:lnTo>
                    <a:lnTo>
                      <a:pt x="1168" y="636"/>
                    </a:lnTo>
                    <a:lnTo>
                      <a:pt x="1140" y="620"/>
                    </a:lnTo>
                    <a:lnTo>
                      <a:pt x="1110" y="610"/>
                    </a:lnTo>
                    <a:lnTo>
                      <a:pt x="1078" y="603"/>
                    </a:lnTo>
                    <a:lnTo>
                      <a:pt x="1046" y="601"/>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grpSp>
        <p:sp>
          <p:nvSpPr>
            <p:cNvPr id="277" name="bus"/>
            <p:cNvSpPr/>
            <p:nvPr/>
          </p:nvSpPr>
          <p:spPr>
            <a:xfrm>
              <a:off x="5451451" y="4848032"/>
              <a:ext cx="740908" cy="374461"/>
            </a:xfrm>
            <a:prstGeom prst="rect">
              <a:avLst/>
            </a:prstGeom>
          </p:spPr>
          <p:txBody>
            <a:bodyPr wrap="none">
              <a:spAutoFit/>
            </a:bodyPr>
            <a:lstStyle/>
            <a:p>
              <a:pPr algn="ctr">
                <a:lnSpc>
                  <a:spcPts val="1100"/>
                </a:lnSpc>
              </a:pPr>
              <a:r>
                <a:rPr lang="sl-SI" sz="1200" b="1" dirty="0">
                  <a:solidFill>
                    <a:schemeClr val="bg1">
                      <a:lumMod val="50000"/>
                    </a:schemeClr>
                  </a:solidFill>
                  <a:latin typeface="Arial" panose="020B0604020202020204" pitchFamily="34" charset="0"/>
                  <a:cs typeface="Arial" panose="020B0604020202020204" pitchFamily="34" charset="0"/>
                </a:rPr>
                <a:t>bike</a:t>
              </a:r>
            </a:p>
            <a:p>
              <a:pPr algn="ctr">
                <a:lnSpc>
                  <a:spcPts val="1100"/>
                </a:lnSpc>
              </a:pPr>
              <a:r>
                <a:rPr lang="sl-SI" sz="1200" b="1" dirty="0">
                  <a:solidFill>
                    <a:schemeClr val="bg1">
                      <a:lumMod val="50000"/>
                    </a:schemeClr>
                  </a:solidFill>
                  <a:latin typeface="Arial" panose="020B0604020202020204" pitchFamily="34" charset="0"/>
                  <a:cs typeface="Arial" panose="020B0604020202020204" pitchFamily="34" charset="0"/>
                </a:rPr>
                <a:t>sharing</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278" name="Straight Connector 277"/>
            <p:cNvCxnSpPr>
              <a:cxnSpLocks/>
              <a:endCxn id="284" idx="62"/>
            </p:cNvCxnSpPr>
            <p:nvPr/>
          </p:nvCxnSpPr>
          <p:spPr>
            <a:xfrm>
              <a:off x="5803342" y="3430540"/>
              <a:ext cx="11556" cy="693505"/>
            </a:xfrm>
            <a:prstGeom prst="line">
              <a:avLst/>
            </a:prstGeom>
            <a:ln w="381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63" name="Group 462"/>
            <p:cNvGrpSpPr/>
            <p:nvPr/>
          </p:nvGrpSpPr>
          <p:grpSpPr>
            <a:xfrm>
              <a:off x="5149072" y="5604932"/>
              <a:ext cx="720725" cy="720725"/>
              <a:chOff x="5188497" y="5496982"/>
              <a:chExt cx="720725" cy="720725"/>
            </a:xfrm>
            <a:solidFill>
              <a:schemeClr val="tx1">
                <a:lumMod val="65000"/>
                <a:lumOff val="35000"/>
              </a:schemeClr>
            </a:solidFill>
          </p:grpSpPr>
          <p:sp>
            <p:nvSpPr>
              <p:cNvPr id="289" name="Freeform 106"/>
              <p:cNvSpPr>
                <a:spLocks/>
              </p:cNvSpPr>
              <p:nvPr/>
            </p:nvSpPr>
            <p:spPr bwMode="auto">
              <a:xfrm>
                <a:off x="5405985" y="6003395"/>
                <a:ext cx="15875" cy="15875"/>
              </a:xfrm>
              <a:custGeom>
                <a:avLst/>
                <a:gdLst>
                  <a:gd name="T0" fmla="*/ 41 w 80"/>
                  <a:gd name="T1" fmla="*/ 0 h 79"/>
                  <a:gd name="T2" fmla="*/ 55 w 80"/>
                  <a:gd name="T3" fmla="*/ 3 h 79"/>
                  <a:gd name="T4" fmla="*/ 68 w 80"/>
                  <a:gd name="T5" fmla="*/ 12 h 79"/>
                  <a:gd name="T6" fmla="*/ 76 w 80"/>
                  <a:gd name="T7" fmla="*/ 26 h 79"/>
                  <a:gd name="T8" fmla="*/ 80 w 80"/>
                  <a:gd name="T9" fmla="*/ 40 h 79"/>
                  <a:gd name="T10" fmla="*/ 76 w 80"/>
                  <a:gd name="T11" fmla="*/ 55 h 79"/>
                  <a:gd name="T12" fmla="*/ 67 w 80"/>
                  <a:gd name="T13" fmla="*/ 68 h 79"/>
                  <a:gd name="T14" fmla="*/ 54 w 80"/>
                  <a:gd name="T15" fmla="*/ 75 h 79"/>
                  <a:gd name="T16" fmla="*/ 40 w 80"/>
                  <a:gd name="T17" fmla="*/ 79 h 79"/>
                  <a:gd name="T18" fmla="*/ 24 w 80"/>
                  <a:gd name="T19" fmla="*/ 75 h 79"/>
                  <a:gd name="T20" fmla="*/ 12 w 80"/>
                  <a:gd name="T21" fmla="*/ 66 h 79"/>
                  <a:gd name="T22" fmla="*/ 3 w 80"/>
                  <a:gd name="T23" fmla="*/ 53 h 79"/>
                  <a:gd name="T24" fmla="*/ 0 w 80"/>
                  <a:gd name="T25" fmla="*/ 39 h 79"/>
                  <a:gd name="T26" fmla="*/ 3 w 80"/>
                  <a:gd name="T27" fmla="*/ 24 h 79"/>
                  <a:gd name="T28" fmla="*/ 13 w 80"/>
                  <a:gd name="T29" fmla="*/ 12 h 79"/>
                  <a:gd name="T30" fmla="*/ 25 w 80"/>
                  <a:gd name="T31" fmla="*/ 3 h 79"/>
                  <a:gd name="T32" fmla="*/ 41 w 80"/>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79">
                    <a:moveTo>
                      <a:pt x="41" y="0"/>
                    </a:moveTo>
                    <a:lnTo>
                      <a:pt x="55" y="3"/>
                    </a:lnTo>
                    <a:lnTo>
                      <a:pt x="68" y="12"/>
                    </a:lnTo>
                    <a:lnTo>
                      <a:pt x="76" y="26"/>
                    </a:lnTo>
                    <a:lnTo>
                      <a:pt x="80" y="40"/>
                    </a:lnTo>
                    <a:lnTo>
                      <a:pt x="76" y="55"/>
                    </a:lnTo>
                    <a:lnTo>
                      <a:pt x="67" y="68"/>
                    </a:lnTo>
                    <a:lnTo>
                      <a:pt x="54" y="75"/>
                    </a:lnTo>
                    <a:lnTo>
                      <a:pt x="40" y="79"/>
                    </a:lnTo>
                    <a:lnTo>
                      <a:pt x="24" y="75"/>
                    </a:lnTo>
                    <a:lnTo>
                      <a:pt x="12" y="66"/>
                    </a:lnTo>
                    <a:lnTo>
                      <a:pt x="3" y="53"/>
                    </a:lnTo>
                    <a:lnTo>
                      <a:pt x="0" y="39"/>
                    </a:lnTo>
                    <a:lnTo>
                      <a:pt x="3" y="24"/>
                    </a:lnTo>
                    <a:lnTo>
                      <a:pt x="13" y="12"/>
                    </a:lnTo>
                    <a:lnTo>
                      <a:pt x="25" y="3"/>
                    </a:lnTo>
                    <a:lnTo>
                      <a:pt x="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90" name="Freeform 107"/>
              <p:cNvSpPr>
                <a:spLocks/>
              </p:cNvSpPr>
              <p:nvPr/>
            </p:nvSpPr>
            <p:spPr bwMode="auto">
              <a:xfrm>
                <a:off x="5674272" y="6004982"/>
                <a:ext cx="14288" cy="15875"/>
              </a:xfrm>
              <a:custGeom>
                <a:avLst/>
                <a:gdLst>
                  <a:gd name="T0" fmla="*/ 38 w 78"/>
                  <a:gd name="T1" fmla="*/ 0 h 77"/>
                  <a:gd name="T2" fmla="*/ 53 w 78"/>
                  <a:gd name="T3" fmla="*/ 3 h 77"/>
                  <a:gd name="T4" fmla="*/ 67 w 78"/>
                  <a:gd name="T5" fmla="*/ 12 h 77"/>
                  <a:gd name="T6" fmla="*/ 75 w 78"/>
                  <a:gd name="T7" fmla="*/ 24 h 77"/>
                  <a:gd name="T8" fmla="*/ 78 w 78"/>
                  <a:gd name="T9" fmla="*/ 40 h 77"/>
                  <a:gd name="T10" fmla="*/ 74 w 78"/>
                  <a:gd name="T11" fmla="*/ 54 h 77"/>
                  <a:gd name="T12" fmla="*/ 67 w 78"/>
                  <a:gd name="T13" fmla="*/ 66 h 77"/>
                  <a:gd name="T14" fmla="*/ 56 w 78"/>
                  <a:gd name="T15" fmla="*/ 74 h 77"/>
                  <a:gd name="T16" fmla="*/ 40 w 78"/>
                  <a:gd name="T17" fmla="*/ 77 h 77"/>
                  <a:gd name="T18" fmla="*/ 25 w 78"/>
                  <a:gd name="T19" fmla="*/ 75 h 77"/>
                  <a:gd name="T20" fmla="*/ 12 w 78"/>
                  <a:gd name="T21" fmla="*/ 68 h 77"/>
                  <a:gd name="T22" fmla="*/ 4 w 78"/>
                  <a:gd name="T23" fmla="*/ 55 h 77"/>
                  <a:gd name="T24" fmla="*/ 0 w 78"/>
                  <a:gd name="T25" fmla="*/ 40 h 77"/>
                  <a:gd name="T26" fmla="*/ 2 w 78"/>
                  <a:gd name="T27" fmla="*/ 24 h 77"/>
                  <a:gd name="T28" fmla="*/ 10 w 78"/>
                  <a:gd name="T29" fmla="*/ 11 h 77"/>
                  <a:gd name="T30" fmla="*/ 22 w 78"/>
                  <a:gd name="T31" fmla="*/ 2 h 77"/>
                  <a:gd name="T32" fmla="*/ 38 w 78"/>
                  <a:gd name="T3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7">
                    <a:moveTo>
                      <a:pt x="38" y="0"/>
                    </a:moveTo>
                    <a:lnTo>
                      <a:pt x="53" y="3"/>
                    </a:lnTo>
                    <a:lnTo>
                      <a:pt x="67" y="12"/>
                    </a:lnTo>
                    <a:lnTo>
                      <a:pt x="75" y="24"/>
                    </a:lnTo>
                    <a:lnTo>
                      <a:pt x="78" y="40"/>
                    </a:lnTo>
                    <a:lnTo>
                      <a:pt x="74" y="54"/>
                    </a:lnTo>
                    <a:lnTo>
                      <a:pt x="67" y="66"/>
                    </a:lnTo>
                    <a:lnTo>
                      <a:pt x="56" y="74"/>
                    </a:lnTo>
                    <a:lnTo>
                      <a:pt x="40" y="77"/>
                    </a:lnTo>
                    <a:lnTo>
                      <a:pt x="25" y="75"/>
                    </a:lnTo>
                    <a:lnTo>
                      <a:pt x="12" y="68"/>
                    </a:lnTo>
                    <a:lnTo>
                      <a:pt x="4" y="55"/>
                    </a:lnTo>
                    <a:lnTo>
                      <a:pt x="0" y="40"/>
                    </a:lnTo>
                    <a:lnTo>
                      <a:pt x="2" y="24"/>
                    </a:lnTo>
                    <a:lnTo>
                      <a:pt x="10" y="11"/>
                    </a:lnTo>
                    <a:lnTo>
                      <a:pt x="22" y="2"/>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91" name="Freeform 108"/>
              <p:cNvSpPr>
                <a:spLocks noEditPoints="1"/>
              </p:cNvSpPr>
              <p:nvPr/>
            </p:nvSpPr>
            <p:spPr bwMode="auto">
              <a:xfrm>
                <a:off x="5452022" y="5670020"/>
                <a:ext cx="71438" cy="84138"/>
              </a:xfrm>
              <a:custGeom>
                <a:avLst/>
                <a:gdLst>
                  <a:gd name="T0" fmla="*/ 95 w 355"/>
                  <a:gd name="T1" fmla="*/ 72 h 424"/>
                  <a:gd name="T2" fmla="*/ 95 w 355"/>
                  <a:gd name="T3" fmla="*/ 190 h 424"/>
                  <a:gd name="T4" fmla="*/ 137 w 355"/>
                  <a:gd name="T5" fmla="*/ 190 h 424"/>
                  <a:gd name="T6" fmla="*/ 156 w 355"/>
                  <a:gd name="T7" fmla="*/ 188 h 424"/>
                  <a:gd name="T8" fmla="*/ 172 w 355"/>
                  <a:gd name="T9" fmla="*/ 182 h 424"/>
                  <a:gd name="T10" fmla="*/ 186 w 355"/>
                  <a:gd name="T11" fmla="*/ 172 h 424"/>
                  <a:gd name="T12" fmla="*/ 197 w 355"/>
                  <a:gd name="T13" fmla="*/ 159 h 424"/>
                  <a:gd name="T14" fmla="*/ 202 w 355"/>
                  <a:gd name="T15" fmla="*/ 145 h 424"/>
                  <a:gd name="T16" fmla="*/ 204 w 355"/>
                  <a:gd name="T17" fmla="*/ 127 h 424"/>
                  <a:gd name="T18" fmla="*/ 203 w 355"/>
                  <a:gd name="T19" fmla="*/ 110 h 424"/>
                  <a:gd name="T20" fmla="*/ 198 w 355"/>
                  <a:gd name="T21" fmla="*/ 96 h 424"/>
                  <a:gd name="T22" fmla="*/ 188 w 355"/>
                  <a:gd name="T23" fmla="*/ 86 h 424"/>
                  <a:gd name="T24" fmla="*/ 176 w 355"/>
                  <a:gd name="T25" fmla="*/ 78 h 424"/>
                  <a:gd name="T26" fmla="*/ 159 w 355"/>
                  <a:gd name="T27" fmla="*/ 74 h 424"/>
                  <a:gd name="T28" fmla="*/ 138 w 355"/>
                  <a:gd name="T29" fmla="*/ 72 h 424"/>
                  <a:gd name="T30" fmla="*/ 95 w 355"/>
                  <a:gd name="T31" fmla="*/ 72 h 424"/>
                  <a:gd name="T32" fmla="*/ 0 w 355"/>
                  <a:gd name="T33" fmla="*/ 0 h 424"/>
                  <a:gd name="T34" fmla="*/ 151 w 355"/>
                  <a:gd name="T35" fmla="*/ 0 h 424"/>
                  <a:gd name="T36" fmla="*/ 187 w 355"/>
                  <a:gd name="T37" fmla="*/ 2 h 424"/>
                  <a:gd name="T38" fmla="*/ 219 w 355"/>
                  <a:gd name="T39" fmla="*/ 8 h 424"/>
                  <a:gd name="T40" fmla="*/ 245 w 355"/>
                  <a:gd name="T41" fmla="*/ 16 h 424"/>
                  <a:gd name="T42" fmla="*/ 266 w 355"/>
                  <a:gd name="T43" fmla="*/ 30 h 424"/>
                  <a:gd name="T44" fmla="*/ 284 w 355"/>
                  <a:gd name="T45" fmla="*/ 45 h 424"/>
                  <a:gd name="T46" fmla="*/ 296 w 355"/>
                  <a:gd name="T47" fmla="*/ 65 h 424"/>
                  <a:gd name="T48" fmla="*/ 303 w 355"/>
                  <a:gd name="T49" fmla="*/ 88 h 424"/>
                  <a:gd name="T50" fmla="*/ 305 w 355"/>
                  <a:gd name="T51" fmla="*/ 116 h 424"/>
                  <a:gd name="T52" fmla="*/ 304 w 355"/>
                  <a:gd name="T53" fmla="*/ 137 h 424"/>
                  <a:gd name="T54" fmla="*/ 298 w 355"/>
                  <a:gd name="T55" fmla="*/ 157 h 424"/>
                  <a:gd name="T56" fmla="*/ 291 w 355"/>
                  <a:gd name="T57" fmla="*/ 174 h 424"/>
                  <a:gd name="T58" fmla="*/ 280 w 355"/>
                  <a:gd name="T59" fmla="*/ 190 h 424"/>
                  <a:gd name="T60" fmla="*/ 265 w 355"/>
                  <a:gd name="T61" fmla="*/ 204 h 424"/>
                  <a:gd name="T62" fmla="*/ 250 w 355"/>
                  <a:gd name="T63" fmla="*/ 216 h 424"/>
                  <a:gd name="T64" fmla="*/ 231 w 355"/>
                  <a:gd name="T65" fmla="*/ 226 h 424"/>
                  <a:gd name="T66" fmla="*/ 210 w 355"/>
                  <a:gd name="T67" fmla="*/ 233 h 424"/>
                  <a:gd name="T68" fmla="*/ 210 w 355"/>
                  <a:gd name="T69" fmla="*/ 234 h 424"/>
                  <a:gd name="T70" fmla="*/ 229 w 355"/>
                  <a:gd name="T71" fmla="*/ 244 h 424"/>
                  <a:gd name="T72" fmla="*/ 238 w 355"/>
                  <a:gd name="T73" fmla="*/ 252 h 424"/>
                  <a:gd name="T74" fmla="*/ 245 w 355"/>
                  <a:gd name="T75" fmla="*/ 260 h 424"/>
                  <a:gd name="T76" fmla="*/ 262 w 355"/>
                  <a:gd name="T77" fmla="*/ 278 h 424"/>
                  <a:gd name="T78" fmla="*/ 275 w 355"/>
                  <a:gd name="T79" fmla="*/ 298 h 424"/>
                  <a:gd name="T80" fmla="*/ 355 w 355"/>
                  <a:gd name="T81" fmla="*/ 424 h 424"/>
                  <a:gd name="T82" fmla="*/ 245 w 355"/>
                  <a:gd name="T83" fmla="*/ 424 h 424"/>
                  <a:gd name="T84" fmla="*/ 180 w 355"/>
                  <a:gd name="T85" fmla="*/ 315 h 424"/>
                  <a:gd name="T86" fmla="*/ 166 w 355"/>
                  <a:gd name="T87" fmla="*/ 293 h 424"/>
                  <a:gd name="T88" fmla="*/ 159 w 355"/>
                  <a:gd name="T89" fmla="*/ 284 h 424"/>
                  <a:gd name="T90" fmla="*/ 151 w 355"/>
                  <a:gd name="T91" fmla="*/ 276 h 424"/>
                  <a:gd name="T92" fmla="*/ 137 w 355"/>
                  <a:gd name="T93" fmla="*/ 265 h 424"/>
                  <a:gd name="T94" fmla="*/ 133 w 355"/>
                  <a:gd name="T95" fmla="*/ 263 h 424"/>
                  <a:gd name="T96" fmla="*/ 127 w 355"/>
                  <a:gd name="T97" fmla="*/ 262 h 424"/>
                  <a:gd name="T98" fmla="*/ 120 w 355"/>
                  <a:gd name="T99" fmla="*/ 262 h 424"/>
                  <a:gd name="T100" fmla="*/ 95 w 355"/>
                  <a:gd name="T101" fmla="*/ 262 h 424"/>
                  <a:gd name="T102" fmla="*/ 95 w 355"/>
                  <a:gd name="T103" fmla="*/ 424 h 424"/>
                  <a:gd name="T104" fmla="*/ 0 w 355"/>
                  <a:gd name="T105" fmla="*/ 424 h 424"/>
                  <a:gd name="T106" fmla="*/ 0 w 355"/>
                  <a:gd name="T107"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5" h="424">
                    <a:moveTo>
                      <a:pt x="95" y="72"/>
                    </a:moveTo>
                    <a:lnTo>
                      <a:pt x="95" y="190"/>
                    </a:lnTo>
                    <a:lnTo>
                      <a:pt x="137" y="190"/>
                    </a:lnTo>
                    <a:lnTo>
                      <a:pt x="156" y="188"/>
                    </a:lnTo>
                    <a:lnTo>
                      <a:pt x="172" y="182"/>
                    </a:lnTo>
                    <a:lnTo>
                      <a:pt x="186" y="172"/>
                    </a:lnTo>
                    <a:lnTo>
                      <a:pt x="197" y="159"/>
                    </a:lnTo>
                    <a:lnTo>
                      <a:pt x="202" y="145"/>
                    </a:lnTo>
                    <a:lnTo>
                      <a:pt x="204" y="127"/>
                    </a:lnTo>
                    <a:lnTo>
                      <a:pt x="203" y="110"/>
                    </a:lnTo>
                    <a:lnTo>
                      <a:pt x="198" y="96"/>
                    </a:lnTo>
                    <a:lnTo>
                      <a:pt x="188" y="86"/>
                    </a:lnTo>
                    <a:lnTo>
                      <a:pt x="176" y="78"/>
                    </a:lnTo>
                    <a:lnTo>
                      <a:pt x="159" y="74"/>
                    </a:lnTo>
                    <a:lnTo>
                      <a:pt x="138" y="72"/>
                    </a:lnTo>
                    <a:lnTo>
                      <a:pt x="95" y="72"/>
                    </a:lnTo>
                    <a:close/>
                    <a:moveTo>
                      <a:pt x="0" y="0"/>
                    </a:moveTo>
                    <a:lnTo>
                      <a:pt x="151" y="0"/>
                    </a:lnTo>
                    <a:lnTo>
                      <a:pt x="187" y="2"/>
                    </a:lnTo>
                    <a:lnTo>
                      <a:pt x="219" y="8"/>
                    </a:lnTo>
                    <a:lnTo>
                      <a:pt x="245" y="16"/>
                    </a:lnTo>
                    <a:lnTo>
                      <a:pt x="266" y="30"/>
                    </a:lnTo>
                    <a:lnTo>
                      <a:pt x="284" y="45"/>
                    </a:lnTo>
                    <a:lnTo>
                      <a:pt x="296" y="65"/>
                    </a:lnTo>
                    <a:lnTo>
                      <a:pt x="303" y="88"/>
                    </a:lnTo>
                    <a:lnTo>
                      <a:pt x="305" y="116"/>
                    </a:lnTo>
                    <a:lnTo>
                      <a:pt x="304" y="137"/>
                    </a:lnTo>
                    <a:lnTo>
                      <a:pt x="298" y="157"/>
                    </a:lnTo>
                    <a:lnTo>
                      <a:pt x="291" y="174"/>
                    </a:lnTo>
                    <a:lnTo>
                      <a:pt x="280" y="190"/>
                    </a:lnTo>
                    <a:lnTo>
                      <a:pt x="265" y="204"/>
                    </a:lnTo>
                    <a:lnTo>
                      <a:pt x="250" y="216"/>
                    </a:lnTo>
                    <a:lnTo>
                      <a:pt x="231" y="226"/>
                    </a:lnTo>
                    <a:lnTo>
                      <a:pt x="210" y="233"/>
                    </a:lnTo>
                    <a:lnTo>
                      <a:pt x="210" y="234"/>
                    </a:lnTo>
                    <a:lnTo>
                      <a:pt x="229" y="244"/>
                    </a:lnTo>
                    <a:lnTo>
                      <a:pt x="238" y="252"/>
                    </a:lnTo>
                    <a:lnTo>
                      <a:pt x="245" y="260"/>
                    </a:lnTo>
                    <a:lnTo>
                      <a:pt x="262" y="278"/>
                    </a:lnTo>
                    <a:lnTo>
                      <a:pt x="275" y="298"/>
                    </a:lnTo>
                    <a:lnTo>
                      <a:pt x="355" y="424"/>
                    </a:lnTo>
                    <a:lnTo>
                      <a:pt x="245" y="424"/>
                    </a:lnTo>
                    <a:lnTo>
                      <a:pt x="180" y="315"/>
                    </a:lnTo>
                    <a:lnTo>
                      <a:pt x="166" y="293"/>
                    </a:lnTo>
                    <a:lnTo>
                      <a:pt x="159" y="284"/>
                    </a:lnTo>
                    <a:lnTo>
                      <a:pt x="151" y="276"/>
                    </a:lnTo>
                    <a:lnTo>
                      <a:pt x="137" y="265"/>
                    </a:lnTo>
                    <a:lnTo>
                      <a:pt x="133" y="263"/>
                    </a:lnTo>
                    <a:lnTo>
                      <a:pt x="127" y="262"/>
                    </a:lnTo>
                    <a:lnTo>
                      <a:pt x="120" y="262"/>
                    </a:lnTo>
                    <a:lnTo>
                      <a:pt x="95" y="262"/>
                    </a:lnTo>
                    <a:lnTo>
                      <a:pt x="95" y="424"/>
                    </a:lnTo>
                    <a:lnTo>
                      <a:pt x="0" y="42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92" name="Freeform 109"/>
              <p:cNvSpPr>
                <a:spLocks noEditPoints="1"/>
              </p:cNvSpPr>
              <p:nvPr/>
            </p:nvSpPr>
            <p:spPr bwMode="auto">
              <a:xfrm>
                <a:off x="5367885" y="5965295"/>
                <a:ext cx="93663" cy="93663"/>
              </a:xfrm>
              <a:custGeom>
                <a:avLst/>
                <a:gdLst>
                  <a:gd name="T0" fmla="*/ 212 w 474"/>
                  <a:gd name="T1" fmla="*/ 122 h 476"/>
                  <a:gd name="T2" fmla="*/ 165 w 474"/>
                  <a:gd name="T3" fmla="*/ 144 h 476"/>
                  <a:gd name="T4" fmla="*/ 132 w 474"/>
                  <a:gd name="T5" fmla="*/ 184 h 476"/>
                  <a:gd name="T6" fmla="*/ 121 w 474"/>
                  <a:gd name="T7" fmla="*/ 236 h 476"/>
                  <a:gd name="T8" fmla="*/ 132 w 474"/>
                  <a:gd name="T9" fmla="*/ 287 h 476"/>
                  <a:gd name="T10" fmla="*/ 164 w 474"/>
                  <a:gd name="T11" fmla="*/ 327 h 476"/>
                  <a:gd name="T12" fmla="*/ 210 w 474"/>
                  <a:gd name="T13" fmla="*/ 350 h 476"/>
                  <a:gd name="T14" fmla="*/ 264 w 474"/>
                  <a:gd name="T15" fmla="*/ 350 h 476"/>
                  <a:gd name="T16" fmla="*/ 311 w 474"/>
                  <a:gd name="T17" fmla="*/ 328 h 476"/>
                  <a:gd name="T18" fmla="*/ 343 w 474"/>
                  <a:gd name="T19" fmla="*/ 289 h 476"/>
                  <a:gd name="T20" fmla="*/ 356 w 474"/>
                  <a:gd name="T21" fmla="*/ 237 h 476"/>
                  <a:gd name="T22" fmla="*/ 345 w 474"/>
                  <a:gd name="T23" fmla="*/ 186 h 476"/>
                  <a:gd name="T24" fmla="*/ 313 w 474"/>
                  <a:gd name="T25" fmla="*/ 145 h 476"/>
                  <a:gd name="T26" fmla="*/ 266 w 474"/>
                  <a:gd name="T27" fmla="*/ 122 h 476"/>
                  <a:gd name="T28" fmla="*/ 234 w 474"/>
                  <a:gd name="T29" fmla="*/ 0 h 476"/>
                  <a:gd name="T30" fmla="*/ 308 w 474"/>
                  <a:gd name="T31" fmla="*/ 13 h 476"/>
                  <a:gd name="T32" fmla="*/ 375 w 474"/>
                  <a:gd name="T33" fmla="*/ 47 h 476"/>
                  <a:gd name="T34" fmla="*/ 427 w 474"/>
                  <a:gd name="T35" fmla="*/ 98 h 476"/>
                  <a:gd name="T36" fmla="*/ 461 w 474"/>
                  <a:gd name="T37" fmla="*/ 163 h 476"/>
                  <a:gd name="T38" fmla="*/ 474 w 474"/>
                  <a:gd name="T39" fmla="*/ 237 h 476"/>
                  <a:gd name="T40" fmla="*/ 462 w 474"/>
                  <a:gd name="T41" fmla="*/ 312 h 476"/>
                  <a:gd name="T42" fmla="*/ 428 w 474"/>
                  <a:gd name="T43" fmla="*/ 377 h 476"/>
                  <a:gd name="T44" fmla="*/ 377 w 474"/>
                  <a:gd name="T45" fmla="*/ 429 h 476"/>
                  <a:gd name="T46" fmla="*/ 313 w 474"/>
                  <a:gd name="T47" fmla="*/ 464 h 476"/>
                  <a:gd name="T48" fmla="*/ 238 w 474"/>
                  <a:gd name="T49" fmla="*/ 476 h 476"/>
                  <a:gd name="T50" fmla="*/ 163 w 474"/>
                  <a:gd name="T51" fmla="*/ 465 h 476"/>
                  <a:gd name="T52" fmla="*/ 97 w 474"/>
                  <a:gd name="T53" fmla="*/ 432 h 476"/>
                  <a:gd name="T54" fmla="*/ 45 w 474"/>
                  <a:gd name="T55" fmla="*/ 381 h 476"/>
                  <a:gd name="T56" fmla="*/ 12 w 474"/>
                  <a:gd name="T57" fmla="*/ 315 h 476"/>
                  <a:gd name="T58" fmla="*/ 0 w 474"/>
                  <a:gd name="T59" fmla="*/ 240 h 476"/>
                  <a:gd name="T60" fmla="*/ 11 w 474"/>
                  <a:gd name="T61" fmla="*/ 165 h 476"/>
                  <a:gd name="T62" fmla="*/ 44 w 474"/>
                  <a:gd name="T63" fmla="*/ 100 h 476"/>
                  <a:gd name="T64" fmla="*/ 95 w 474"/>
                  <a:gd name="T65" fmla="*/ 48 h 476"/>
                  <a:gd name="T66" fmla="*/ 159 w 474"/>
                  <a:gd name="T67" fmla="*/ 14 h 476"/>
                  <a:gd name="T68" fmla="*/ 234 w 474"/>
                  <a:gd name="T69"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4" h="476">
                    <a:moveTo>
                      <a:pt x="240" y="119"/>
                    </a:moveTo>
                    <a:lnTo>
                      <a:pt x="212" y="122"/>
                    </a:lnTo>
                    <a:lnTo>
                      <a:pt x="187" y="130"/>
                    </a:lnTo>
                    <a:lnTo>
                      <a:pt x="165" y="144"/>
                    </a:lnTo>
                    <a:lnTo>
                      <a:pt x="146" y="162"/>
                    </a:lnTo>
                    <a:lnTo>
                      <a:pt x="132" y="184"/>
                    </a:lnTo>
                    <a:lnTo>
                      <a:pt x="123" y="208"/>
                    </a:lnTo>
                    <a:lnTo>
                      <a:pt x="121" y="236"/>
                    </a:lnTo>
                    <a:lnTo>
                      <a:pt x="123" y="262"/>
                    </a:lnTo>
                    <a:lnTo>
                      <a:pt x="132" y="287"/>
                    </a:lnTo>
                    <a:lnTo>
                      <a:pt x="146" y="309"/>
                    </a:lnTo>
                    <a:lnTo>
                      <a:pt x="164" y="327"/>
                    </a:lnTo>
                    <a:lnTo>
                      <a:pt x="186" y="340"/>
                    </a:lnTo>
                    <a:lnTo>
                      <a:pt x="210" y="350"/>
                    </a:lnTo>
                    <a:lnTo>
                      <a:pt x="237" y="352"/>
                    </a:lnTo>
                    <a:lnTo>
                      <a:pt x="264" y="350"/>
                    </a:lnTo>
                    <a:lnTo>
                      <a:pt x="289" y="341"/>
                    </a:lnTo>
                    <a:lnTo>
                      <a:pt x="311" y="328"/>
                    </a:lnTo>
                    <a:lnTo>
                      <a:pt x="328" y="310"/>
                    </a:lnTo>
                    <a:lnTo>
                      <a:pt x="343" y="289"/>
                    </a:lnTo>
                    <a:lnTo>
                      <a:pt x="352" y="264"/>
                    </a:lnTo>
                    <a:lnTo>
                      <a:pt x="356" y="237"/>
                    </a:lnTo>
                    <a:lnTo>
                      <a:pt x="353" y="210"/>
                    </a:lnTo>
                    <a:lnTo>
                      <a:pt x="345" y="186"/>
                    </a:lnTo>
                    <a:lnTo>
                      <a:pt x="331" y="164"/>
                    </a:lnTo>
                    <a:lnTo>
                      <a:pt x="313" y="145"/>
                    </a:lnTo>
                    <a:lnTo>
                      <a:pt x="292" y="132"/>
                    </a:lnTo>
                    <a:lnTo>
                      <a:pt x="266" y="122"/>
                    </a:lnTo>
                    <a:lnTo>
                      <a:pt x="240" y="119"/>
                    </a:lnTo>
                    <a:close/>
                    <a:moveTo>
                      <a:pt x="234" y="0"/>
                    </a:moveTo>
                    <a:lnTo>
                      <a:pt x="272" y="4"/>
                    </a:lnTo>
                    <a:lnTo>
                      <a:pt x="308" y="13"/>
                    </a:lnTo>
                    <a:lnTo>
                      <a:pt x="344" y="27"/>
                    </a:lnTo>
                    <a:lnTo>
                      <a:pt x="375" y="47"/>
                    </a:lnTo>
                    <a:lnTo>
                      <a:pt x="402" y="70"/>
                    </a:lnTo>
                    <a:lnTo>
                      <a:pt x="427" y="98"/>
                    </a:lnTo>
                    <a:lnTo>
                      <a:pt x="447" y="129"/>
                    </a:lnTo>
                    <a:lnTo>
                      <a:pt x="461" y="163"/>
                    </a:lnTo>
                    <a:lnTo>
                      <a:pt x="471" y="199"/>
                    </a:lnTo>
                    <a:lnTo>
                      <a:pt x="474" y="237"/>
                    </a:lnTo>
                    <a:lnTo>
                      <a:pt x="471" y="276"/>
                    </a:lnTo>
                    <a:lnTo>
                      <a:pt x="462" y="312"/>
                    </a:lnTo>
                    <a:lnTo>
                      <a:pt x="448" y="346"/>
                    </a:lnTo>
                    <a:lnTo>
                      <a:pt x="428" y="377"/>
                    </a:lnTo>
                    <a:lnTo>
                      <a:pt x="405" y="406"/>
                    </a:lnTo>
                    <a:lnTo>
                      <a:pt x="377" y="429"/>
                    </a:lnTo>
                    <a:lnTo>
                      <a:pt x="346" y="449"/>
                    </a:lnTo>
                    <a:lnTo>
                      <a:pt x="313" y="464"/>
                    </a:lnTo>
                    <a:lnTo>
                      <a:pt x="276" y="472"/>
                    </a:lnTo>
                    <a:lnTo>
                      <a:pt x="238" y="476"/>
                    </a:lnTo>
                    <a:lnTo>
                      <a:pt x="199" y="474"/>
                    </a:lnTo>
                    <a:lnTo>
                      <a:pt x="163" y="465"/>
                    </a:lnTo>
                    <a:lnTo>
                      <a:pt x="128" y="450"/>
                    </a:lnTo>
                    <a:lnTo>
                      <a:pt x="97" y="432"/>
                    </a:lnTo>
                    <a:lnTo>
                      <a:pt x="70" y="408"/>
                    </a:lnTo>
                    <a:lnTo>
                      <a:pt x="45" y="381"/>
                    </a:lnTo>
                    <a:lnTo>
                      <a:pt x="27" y="350"/>
                    </a:lnTo>
                    <a:lnTo>
                      <a:pt x="12" y="315"/>
                    </a:lnTo>
                    <a:lnTo>
                      <a:pt x="2" y="279"/>
                    </a:lnTo>
                    <a:lnTo>
                      <a:pt x="0" y="240"/>
                    </a:lnTo>
                    <a:lnTo>
                      <a:pt x="2" y="202"/>
                    </a:lnTo>
                    <a:lnTo>
                      <a:pt x="11" y="165"/>
                    </a:lnTo>
                    <a:lnTo>
                      <a:pt x="25" y="131"/>
                    </a:lnTo>
                    <a:lnTo>
                      <a:pt x="44" y="100"/>
                    </a:lnTo>
                    <a:lnTo>
                      <a:pt x="67" y="71"/>
                    </a:lnTo>
                    <a:lnTo>
                      <a:pt x="95" y="48"/>
                    </a:lnTo>
                    <a:lnTo>
                      <a:pt x="126" y="28"/>
                    </a:lnTo>
                    <a:lnTo>
                      <a:pt x="159" y="14"/>
                    </a:lnTo>
                    <a:lnTo>
                      <a:pt x="196" y="4"/>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93" name="Freeform 110"/>
              <p:cNvSpPr>
                <a:spLocks noEditPoints="1"/>
              </p:cNvSpPr>
              <p:nvPr/>
            </p:nvSpPr>
            <p:spPr bwMode="auto">
              <a:xfrm>
                <a:off x="5188497" y="5496982"/>
                <a:ext cx="720725" cy="720725"/>
              </a:xfrm>
              <a:custGeom>
                <a:avLst/>
                <a:gdLst>
                  <a:gd name="T0" fmla="*/ 2443 w 3628"/>
                  <a:gd name="T1" fmla="*/ 1910 h 3628"/>
                  <a:gd name="T2" fmla="*/ 1875 w 3628"/>
                  <a:gd name="T3" fmla="*/ 1616 h 3628"/>
                  <a:gd name="T4" fmla="*/ 1034 w 3628"/>
                  <a:gd name="T5" fmla="*/ 1646 h 3628"/>
                  <a:gd name="T6" fmla="*/ 789 w 3628"/>
                  <a:gd name="T7" fmla="*/ 1919 h 3628"/>
                  <a:gd name="T8" fmla="*/ 1025 w 3628"/>
                  <a:gd name="T9" fmla="*/ 1378 h 3628"/>
                  <a:gd name="T10" fmla="*/ 665 w 3628"/>
                  <a:gd name="T11" fmla="*/ 1658 h 3628"/>
                  <a:gd name="T12" fmla="*/ 481 w 3628"/>
                  <a:gd name="T13" fmla="*/ 2249 h 3628"/>
                  <a:gd name="T14" fmla="*/ 494 w 3628"/>
                  <a:gd name="T15" fmla="*/ 2656 h 3628"/>
                  <a:gd name="T16" fmla="*/ 792 w 3628"/>
                  <a:gd name="T17" fmla="*/ 2680 h 3628"/>
                  <a:gd name="T18" fmla="*/ 960 w 3628"/>
                  <a:gd name="T19" fmla="*/ 2902 h 3628"/>
                  <a:gd name="T20" fmla="*/ 1270 w 3628"/>
                  <a:gd name="T21" fmla="*/ 2924 h 3628"/>
                  <a:gd name="T22" fmla="*/ 1478 w 3628"/>
                  <a:gd name="T23" fmla="*/ 2696 h 3628"/>
                  <a:gd name="T24" fmla="*/ 2127 w 3628"/>
                  <a:gd name="T25" fmla="*/ 2680 h 3628"/>
                  <a:gd name="T26" fmla="*/ 2271 w 3628"/>
                  <a:gd name="T27" fmla="*/ 2886 h 3628"/>
                  <a:gd name="T28" fmla="*/ 2573 w 3628"/>
                  <a:gd name="T29" fmla="*/ 2943 h 3628"/>
                  <a:gd name="T30" fmla="*/ 2806 w 3628"/>
                  <a:gd name="T31" fmla="*/ 2747 h 3628"/>
                  <a:gd name="T32" fmla="*/ 3141 w 3628"/>
                  <a:gd name="T33" fmla="*/ 2677 h 3628"/>
                  <a:gd name="T34" fmla="*/ 3189 w 3628"/>
                  <a:gd name="T35" fmla="*/ 2542 h 3628"/>
                  <a:gd name="T36" fmla="*/ 3025 w 3628"/>
                  <a:gd name="T37" fmla="*/ 2169 h 3628"/>
                  <a:gd name="T38" fmla="*/ 2578 w 3628"/>
                  <a:gd name="T39" fmla="*/ 1711 h 3628"/>
                  <a:gd name="T40" fmla="*/ 1937 w 3628"/>
                  <a:gd name="T41" fmla="*/ 1381 h 3628"/>
                  <a:gd name="T42" fmla="*/ 2237 w 3628"/>
                  <a:gd name="T43" fmla="*/ 1634 h 3628"/>
                  <a:gd name="T44" fmla="*/ 2813 w 3628"/>
                  <a:gd name="T45" fmla="*/ 2089 h 3628"/>
                  <a:gd name="T46" fmla="*/ 3054 w 3628"/>
                  <a:gd name="T47" fmla="*/ 2490 h 3628"/>
                  <a:gd name="T48" fmla="*/ 2779 w 3628"/>
                  <a:gd name="T49" fmla="*/ 2401 h 3628"/>
                  <a:gd name="T50" fmla="*/ 2537 w 3628"/>
                  <a:gd name="T51" fmla="*/ 2244 h 3628"/>
                  <a:gd name="T52" fmla="*/ 2248 w 3628"/>
                  <a:gd name="T53" fmla="*/ 2325 h 3628"/>
                  <a:gd name="T54" fmla="*/ 1493 w 3628"/>
                  <a:gd name="T55" fmla="*/ 2550 h 3628"/>
                  <a:gd name="T56" fmla="*/ 1331 w 3628"/>
                  <a:gd name="T57" fmla="*/ 2292 h 3628"/>
                  <a:gd name="T58" fmla="*/ 1027 w 3628"/>
                  <a:gd name="T59" fmla="*/ 2252 h 3628"/>
                  <a:gd name="T60" fmla="*/ 806 w 3628"/>
                  <a:gd name="T61" fmla="*/ 2460 h 3628"/>
                  <a:gd name="T62" fmla="*/ 598 w 3628"/>
                  <a:gd name="T63" fmla="*/ 2292 h 3628"/>
                  <a:gd name="T64" fmla="*/ 769 w 3628"/>
                  <a:gd name="T65" fmla="*/ 1720 h 3628"/>
                  <a:gd name="T66" fmla="*/ 1109 w 3628"/>
                  <a:gd name="T67" fmla="*/ 1475 h 3628"/>
                  <a:gd name="T68" fmla="*/ 1377 w 3628"/>
                  <a:gd name="T69" fmla="*/ 654 h 3628"/>
                  <a:gd name="T70" fmla="*/ 1109 w 3628"/>
                  <a:gd name="T71" fmla="*/ 865 h 3628"/>
                  <a:gd name="T72" fmla="*/ 1088 w 3628"/>
                  <a:gd name="T73" fmla="*/ 1216 h 3628"/>
                  <a:gd name="T74" fmla="*/ 1329 w 3628"/>
                  <a:gd name="T75" fmla="*/ 1457 h 3628"/>
                  <a:gd name="T76" fmla="*/ 1679 w 3628"/>
                  <a:gd name="T77" fmla="*/ 1436 h 3628"/>
                  <a:gd name="T78" fmla="*/ 1890 w 3628"/>
                  <a:gd name="T79" fmla="*/ 1167 h 3628"/>
                  <a:gd name="T80" fmla="*/ 1827 w 3628"/>
                  <a:gd name="T81" fmla="*/ 822 h 3628"/>
                  <a:gd name="T82" fmla="*/ 1534 w 3628"/>
                  <a:gd name="T83" fmla="*/ 644 h 3628"/>
                  <a:gd name="T84" fmla="*/ 2347 w 3628"/>
                  <a:gd name="T85" fmla="*/ 79 h 3628"/>
                  <a:gd name="T86" fmla="*/ 2983 w 3628"/>
                  <a:gd name="T87" fmla="*/ 427 h 3628"/>
                  <a:gd name="T88" fmla="*/ 3430 w 3628"/>
                  <a:gd name="T89" fmla="*/ 989 h 3628"/>
                  <a:gd name="T90" fmla="*/ 3625 w 3628"/>
                  <a:gd name="T91" fmla="*/ 1703 h 3628"/>
                  <a:gd name="T92" fmla="*/ 3549 w 3628"/>
                  <a:gd name="T93" fmla="*/ 2347 h 3628"/>
                  <a:gd name="T94" fmla="*/ 3201 w 3628"/>
                  <a:gd name="T95" fmla="*/ 2982 h 3628"/>
                  <a:gd name="T96" fmla="*/ 2639 w 3628"/>
                  <a:gd name="T97" fmla="*/ 3430 h 3628"/>
                  <a:gd name="T98" fmla="*/ 1925 w 3628"/>
                  <a:gd name="T99" fmla="*/ 3625 h 3628"/>
                  <a:gd name="T100" fmla="*/ 1181 w 3628"/>
                  <a:gd name="T101" fmla="*/ 3514 h 3628"/>
                  <a:gd name="T102" fmla="*/ 568 w 3628"/>
                  <a:gd name="T103" fmla="*/ 3133 h 3628"/>
                  <a:gd name="T104" fmla="*/ 153 w 3628"/>
                  <a:gd name="T105" fmla="*/ 2544 h 3628"/>
                  <a:gd name="T106" fmla="*/ 0 w 3628"/>
                  <a:gd name="T107" fmla="*/ 1814 h 3628"/>
                  <a:gd name="T108" fmla="*/ 153 w 3628"/>
                  <a:gd name="T109" fmla="*/ 1083 h 3628"/>
                  <a:gd name="T110" fmla="*/ 568 w 3628"/>
                  <a:gd name="T111" fmla="*/ 495 h 3628"/>
                  <a:gd name="T112" fmla="*/ 1181 w 3628"/>
                  <a:gd name="T113" fmla="*/ 113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28" h="3628">
                    <a:moveTo>
                      <a:pt x="1694" y="1576"/>
                    </a:moveTo>
                    <a:lnTo>
                      <a:pt x="1648" y="1593"/>
                    </a:lnTo>
                    <a:lnTo>
                      <a:pt x="1601" y="1605"/>
                    </a:lnTo>
                    <a:lnTo>
                      <a:pt x="1552" y="1614"/>
                    </a:lnTo>
                    <a:lnTo>
                      <a:pt x="1552" y="1969"/>
                    </a:lnTo>
                    <a:lnTo>
                      <a:pt x="2518" y="1969"/>
                    </a:lnTo>
                    <a:lnTo>
                      <a:pt x="2443" y="1910"/>
                    </a:lnTo>
                    <a:lnTo>
                      <a:pt x="2367" y="1856"/>
                    </a:lnTo>
                    <a:lnTo>
                      <a:pt x="2289" y="1805"/>
                    </a:lnTo>
                    <a:lnTo>
                      <a:pt x="2210" y="1758"/>
                    </a:lnTo>
                    <a:lnTo>
                      <a:pt x="2129" y="1716"/>
                    </a:lnTo>
                    <a:lnTo>
                      <a:pt x="2046" y="1678"/>
                    </a:lnTo>
                    <a:lnTo>
                      <a:pt x="1961" y="1645"/>
                    </a:lnTo>
                    <a:lnTo>
                      <a:pt x="1875" y="1616"/>
                    </a:lnTo>
                    <a:lnTo>
                      <a:pt x="1785" y="1594"/>
                    </a:lnTo>
                    <a:lnTo>
                      <a:pt x="1694" y="1576"/>
                    </a:lnTo>
                    <a:close/>
                    <a:moveTo>
                      <a:pt x="1246" y="1565"/>
                    </a:moveTo>
                    <a:lnTo>
                      <a:pt x="1191" y="1578"/>
                    </a:lnTo>
                    <a:lnTo>
                      <a:pt x="1138" y="1596"/>
                    </a:lnTo>
                    <a:lnTo>
                      <a:pt x="1084" y="1619"/>
                    </a:lnTo>
                    <a:lnTo>
                      <a:pt x="1034" y="1646"/>
                    </a:lnTo>
                    <a:lnTo>
                      <a:pt x="985" y="1677"/>
                    </a:lnTo>
                    <a:lnTo>
                      <a:pt x="941" y="1711"/>
                    </a:lnTo>
                    <a:lnTo>
                      <a:pt x="899" y="1749"/>
                    </a:lnTo>
                    <a:lnTo>
                      <a:pt x="863" y="1789"/>
                    </a:lnTo>
                    <a:lnTo>
                      <a:pt x="831" y="1831"/>
                    </a:lnTo>
                    <a:lnTo>
                      <a:pt x="807" y="1875"/>
                    </a:lnTo>
                    <a:lnTo>
                      <a:pt x="789" y="1919"/>
                    </a:lnTo>
                    <a:lnTo>
                      <a:pt x="778" y="1965"/>
                    </a:lnTo>
                    <a:lnTo>
                      <a:pt x="1398" y="1965"/>
                    </a:lnTo>
                    <a:lnTo>
                      <a:pt x="1398" y="1612"/>
                    </a:lnTo>
                    <a:lnTo>
                      <a:pt x="1345" y="1601"/>
                    </a:lnTo>
                    <a:lnTo>
                      <a:pt x="1294" y="1585"/>
                    </a:lnTo>
                    <a:lnTo>
                      <a:pt x="1246" y="1565"/>
                    </a:lnTo>
                    <a:close/>
                    <a:moveTo>
                      <a:pt x="1025" y="1378"/>
                    </a:moveTo>
                    <a:lnTo>
                      <a:pt x="961" y="1406"/>
                    </a:lnTo>
                    <a:lnTo>
                      <a:pt x="901" y="1438"/>
                    </a:lnTo>
                    <a:lnTo>
                      <a:pt x="846" y="1475"/>
                    </a:lnTo>
                    <a:lnTo>
                      <a:pt x="794" y="1514"/>
                    </a:lnTo>
                    <a:lnTo>
                      <a:pt x="747" y="1559"/>
                    </a:lnTo>
                    <a:lnTo>
                      <a:pt x="704" y="1606"/>
                    </a:lnTo>
                    <a:lnTo>
                      <a:pt x="665" y="1658"/>
                    </a:lnTo>
                    <a:lnTo>
                      <a:pt x="630" y="1714"/>
                    </a:lnTo>
                    <a:lnTo>
                      <a:pt x="600" y="1774"/>
                    </a:lnTo>
                    <a:lnTo>
                      <a:pt x="574" y="1838"/>
                    </a:lnTo>
                    <a:lnTo>
                      <a:pt x="551" y="1906"/>
                    </a:lnTo>
                    <a:lnTo>
                      <a:pt x="521" y="2020"/>
                    </a:lnTo>
                    <a:lnTo>
                      <a:pt x="497" y="2135"/>
                    </a:lnTo>
                    <a:lnTo>
                      <a:pt x="481" y="2249"/>
                    </a:lnTo>
                    <a:lnTo>
                      <a:pt x="471" y="2367"/>
                    </a:lnTo>
                    <a:lnTo>
                      <a:pt x="468" y="2484"/>
                    </a:lnTo>
                    <a:lnTo>
                      <a:pt x="468" y="2600"/>
                    </a:lnTo>
                    <a:lnTo>
                      <a:pt x="470" y="2619"/>
                    </a:lnTo>
                    <a:lnTo>
                      <a:pt x="474" y="2635"/>
                    </a:lnTo>
                    <a:lnTo>
                      <a:pt x="483" y="2647"/>
                    </a:lnTo>
                    <a:lnTo>
                      <a:pt x="494" y="2656"/>
                    </a:lnTo>
                    <a:lnTo>
                      <a:pt x="510" y="2662"/>
                    </a:lnTo>
                    <a:lnTo>
                      <a:pt x="528" y="2664"/>
                    </a:lnTo>
                    <a:lnTo>
                      <a:pt x="644" y="2666"/>
                    </a:lnTo>
                    <a:lnTo>
                      <a:pt x="759" y="2666"/>
                    </a:lnTo>
                    <a:lnTo>
                      <a:pt x="774" y="2667"/>
                    </a:lnTo>
                    <a:lnTo>
                      <a:pt x="784" y="2672"/>
                    </a:lnTo>
                    <a:lnTo>
                      <a:pt x="792" y="2680"/>
                    </a:lnTo>
                    <a:lnTo>
                      <a:pt x="796" y="2693"/>
                    </a:lnTo>
                    <a:lnTo>
                      <a:pt x="813" y="2737"/>
                    </a:lnTo>
                    <a:lnTo>
                      <a:pt x="834" y="2778"/>
                    </a:lnTo>
                    <a:lnTo>
                      <a:pt x="859" y="2815"/>
                    </a:lnTo>
                    <a:lnTo>
                      <a:pt x="889" y="2849"/>
                    </a:lnTo>
                    <a:lnTo>
                      <a:pt x="923" y="2877"/>
                    </a:lnTo>
                    <a:lnTo>
                      <a:pt x="960" y="2902"/>
                    </a:lnTo>
                    <a:lnTo>
                      <a:pt x="1000" y="2922"/>
                    </a:lnTo>
                    <a:lnTo>
                      <a:pt x="1044" y="2936"/>
                    </a:lnTo>
                    <a:lnTo>
                      <a:pt x="1089" y="2945"/>
                    </a:lnTo>
                    <a:lnTo>
                      <a:pt x="1136" y="2948"/>
                    </a:lnTo>
                    <a:lnTo>
                      <a:pt x="1183" y="2946"/>
                    </a:lnTo>
                    <a:lnTo>
                      <a:pt x="1227" y="2938"/>
                    </a:lnTo>
                    <a:lnTo>
                      <a:pt x="1270" y="2924"/>
                    </a:lnTo>
                    <a:lnTo>
                      <a:pt x="1311" y="2905"/>
                    </a:lnTo>
                    <a:lnTo>
                      <a:pt x="1349" y="2881"/>
                    </a:lnTo>
                    <a:lnTo>
                      <a:pt x="1383" y="2852"/>
                    </a:lnTo>
                    <a:lnTo>
                      <a:pt x="1414" y="2819"/>
                    </a:lnTo>
                    <a:lnTo>
                      <a:pt x="1440" y="2781"/>
                    </a:lnTo>
                    <a:lnTo>
                      <a:pt x="1461" y="2740"/>
                    </a:lnTo>
                    <a:lnTo>
                      <a:pt x="1478" y="2696"/>
                    </a:lnTo>
                    <a:lnTo>
                      <a:pt x="1484" y="2684"/>
                    </a:lnTo>
                    <a:lnTo>
                      <a:pt x="1491" y="2675"/>
                    </a:lnTo>
                    <a:lnTo>
                      <a:pt x="1501" y="2671"/>
                    </a:lnTo>
                    <a:lnTo>
                      <a:pt x="1516" y="2670"/>
                    </a:lnTo>
                    <a:lnTo>
                      <a:pt x="2099" y="2673"/>
                    </a:lnTo>
                    <a:lnTo>
                      <a:pt x="2116" y="2674"/>
                    </a:lnTo>
                    <a:lnTo>
                      <a:pt x="2127" y="2680"/>
                    </a:lnTo>
                    <a:lnTo>
                      <a:pt x="2136" y="2688"/>
                    </a:lnTo>
                    <a:lnTo>
                      <a:pt x="2142" y="2704"/>
                    </a:lnTo>
                    <a:lnTo>
                      <a:pt x="2159" y="2748"/>
                    </a:lnTo>
                    <a:lnTo>
                      <a:pt x="2180" y="2789"/>
                    </a:lnTo>
                    <a:lnTo>
                      <a:pt x="2206" y="2825"/>
                    </a:lnTo>
                    <a:lnTo>
                      <a:pt x="2236" y="2857"/>
                    </a:lnTo>
                    <a:lnTo>
                      <a:pt x="2271" y="2886"/>
                    </a:lnTo>
                    <a:lnTo>
                      <a:pt x="2308" y="2911"/>
                    </a:lnTo>
                    <a:lnTo>
                      <a:pt x="2348" y="2929"/>
                    </a:lnTo>
                    <a:lnTo>
                      <a:pt x="2391" y="2944"/>
                    </a:lnTo>
                    <a:lnTo>
                      <a:pt x="2435" y="2953"/>
                    </a:lnTo>
                    <a:lnTo>
                      <a:pt x="2483" y="2955"/>
                    </a:lnTo>
                    <a:lnTo>
                      <a:pt x="2529" y="2951"/>
                    </a:lnTo>
                    <a:lnTo>
                      <a:pt x="2573" y="2943"/>
                    </a:lnTo>
                    <a:lnTo>
                      <a:pt x="2617" y="2929"/>
                    </a:lnTo>
                    <a:lnTo>
                      <a:pt x="2656" y="2909"/>
                    </a:lnTo>
                    <a:lnTo>
                      <a:pt x="2694" y="2885"/>
                    </a:lnTo>
                    <a:lnTo>
                      <a:pt x="2728" y="2857"/>
                    </a:lnTo>
                    <a:lnTo>
                      <a:pt x="2758" y="2824"/>
                    </a:lnTo>
                    <a:lnTo>
                      <a:pt x="2785" y="2788"/>
                    </a:lnTo>
                    <a:lnTo>
                      <a:pt x="2806" y="2747"/>
                    </a:lnTo>
                    <a:lnTo>
                      <a:pt x="2822" y="2703"/>
                    </a:lnTo>
                    <a:lnTo>
                      <a:pt x="2828" y="2689"/>
                    </a:lnTo>
                    <a:lnTo>
                      <a:pt x="2835" y="2681"/>
                    </a:lnTo>
                    <a:lnTo>
                      <a:pt x="2847" y="2676"/>
                    </a:lnTo>
                    <a:lnTo>
                      <a:pt x="2861" y="2675"/>
                    </a:lnTo>
                    <a:lnTo>
                      <a:pt x="3116" y="2678"/>
                    </a:lnTo>
                    <a:lnTo>
                      <a:pt x="3141" y="2677"/>
                    </a:lnTo>
                    <a:lnTo>
                      <a:pt x="3159" y="2673"/>
                    </a:lnTo>
                    <a:lnTo>
                      <a:pt x="3174" y="2665"/>
                    </a:lnTo>
                    <a:lnTo>
                      <a:pt x="3185" y="2654"/>
                    </a:lnTo>
                    <a:lnTo>
                      <a:pt x="3191" y="2639"/>
                    </a:lnTo>
                    <a:lnTo>
                      <a:pt x="3195" y="2620"/>
                    </a:lnTo>
                    <a:lnTo>
                      <a:pt x="3195" y="2596"/>
                    </a:lnTo>
                    <a:lnTo>
                      <a:pt x="3189" y="2542"/>
                    </a:lnTo>
                    <a:lnTo>
                      <a:pt x="3179" y="2489"/>
                    </a:lnTo>
                    <a:lnTo>
                      <a:pt x="3164" y="2439"/>
                    </a:lnTo>
                    <a:lnTo>
                      <a:pt x="3145" y="2390"/>
                    </a:lnTo>
                    <a:lnTo>
                      <a:pt x="3124" y="2341"/>
                    </a:lnTo>
                    <a:lnTo>
                      <a:pt x="3100" y="2294"/>
                    </a:lnTo>
                    <a:lnTo>
                      <a:pt x="3073" y="2247"/>
                    </a:lnTo>
                    <a:lnTo>
                      <a:pt x="3025" y="2169"/>
                    </a:lnTo>
                    <a:lnTo>
                      <a:pt x="2971" y="2094"/>
                    </a:lnTo>
                    <a:lnTo>
                      <a:pt x="2914" y="2022"/>
                    </a:lnTo>
                    <a:lnTo>
                      <a:pt x="2853" y="1953"/>
                    </a:lnTo>
                    <a:lnTo>
                      <a:pt x="2789" y="1888"/>
                    </a:lnTo>
                    <a:lnTo>
                      <a:pt x="2722" y="1826"/>
                    </a:lnTo>
                    <a:lnTo>
                      <a:pt x="2651" y="1768"/>
                    </a:lnTo>
                    <a:lnTo>
                      <a:pt x="2578" y="1711"/>
                    </a:lnTo>
                    <a:lnTo>
                      <a:pt x="2492" y="1650"/>
                    </a:lnTo>
                    <a:lnTo>
                      <a:pt x="2404" y="1594"/>
                    </a:lnTo>
                    <a:lnTo>
                      <a:pt x="2315" y="1542"/>
                    </a:lnTo>
                    <a:lnTo>
                      <a:pt x="2224" y="1494"/>
                    </a:lnTo>
                    <a:lnTo>
                      <a:pt x="2130" y="1451"/>
                    </a:lnTo>
                    <a:lnTo>
                      <a:pt x="2034" y="1413"/>
                    </a:lnTo>
                    <a:lnTo>
                      <a:pt x="1937" y="1381"/>
                    </a:lnTo>
                    <a:lnTo>
                      <a:pt x="1909" y="1416"/>
                    </a:lnTo>
                    <a:lnTo>
                      <a:pt x="1879" y="1450"/>
                    </a:lnTo>
                    <a:lnTo>
                      <a:pt x="1846" y="1481"/>
                    </a:lnTo>
                    <a:lnTo>
                      <a:pt x="1949" y="1511"/>
                    </a:lnTo>
                    <a:lnTo>
                      <a:pt x="2048" y="1548"/>
                    </a:lnTo>
                    <a:lnTo>
                      <a:pt x="2145" y="1588"/>
                    </a:lnTo>
                    <a:lnTo>
                      <a:pt x="2237" y="1634"/>
                    </a:lnTo>
                    <a:lnTo>
                      <a:pt x="2328" y="1685"/>
                    </a:lnTo>
                    <a:lnTo>
                      <a:pt x="2417" y="1741"/>
                    </a:lnTo>
                    <a:lnTo>
                      <a:pt x="2502" y="1802"/>
                    </a:lnTo>
                    <a:lnTo>
                      <a:pt x="2583" y="1867"/>
                    </a:lnTo>
                    <a:lnTo>
                      <a:pt x="2663" y="1937"/>
                    </a:lnTo>
                    <a:lnTo>
                      <a:pt x="2739" y="2011"/>
                    </a:lnTo>
                    <a:lnTo>
                      <a:pt x="2813" y="2089"/>
                    </a:lnTo>
                    <a:lnTo>
                      <a:pt x="2858" y="2141"/>
                    </a:lnTo>
                    <a:lnTo>
                      <a:pt x="2899" y="2194"/>
                    </a:lnTo>
                    <a:lnTo>
                      <a:pt x="2936" y="2249"/>
                    </a:lnTo>
                    <a:lnTo>
                      <a:pt x="2971" y="2306"/>
                    </a:lnTo>
                    <a:lnTo>
                      <a:pt x="3002" y="2366"/>
                    </a:lnTo>
                    <a:lnTo>
                      <a:pt x="3031" y="2427"/>
                    </a:lnTo>
                    <a:lnTo>
                      <a:pt x="3054" y="2490"/>
                    </a:lnTo>
                    <a:lnTo>
                      <a:pt x="3063" y="2523"/>
                    </a:lnTo>
                    <a:lnTo>
                      <a:pt x="3072" y="2557"/>
                    </a:lnTo>
                    <a:lnTo>
                      <a:pt x="2838" y="2557"/>
                    </a:lnTo>
                    <a:lnTo>
                      <a:pt x="2829" y="2514"/>
                    </a:lnTo>
                    <a:lnTo>
                      <a:pt x="2817" y="2474"/>
                    </a:lnTo>
                    <a:lnTo>
                      <a:pt x="2800" y="2436"/>
                    </a:lnTo>
                    <a:lnTo>
                      <a:pt x="2779" y="2401"/>
                    </a:lnTo>
                    <a:lnTo>
                      <a:pt x="2754" y="2367"/>
                    </a:lnTo>
                    <a:lnTo>
                      <a:pt x="2724" y="2337"/>
                    </a:lnTo>
                    <a:lnTo>
                      <a:pt x="2691" y="2308"/>
                    </a:lnTo>
                    <a:lnTo>
                      <a:pt x="2655" y="2285"/>
                    </a:lnTo>
                    <a:lnTo>
                      <a:pt x="2618" y="2266"/>
                    </a:lnTo>
                    <a:lnTo>
                      <a:pt x="2578" y="2253"/>
                    </a:lnTo>
                    <a:lnTo>
                      <a:pt x="2537" y="2244"/>
                    </a:lnTo>
                    <a:lnTo>
                      <a:pt x="2494" y="2242"/>
                    </a:lnTo>
                    <a:lnTo>
                      <a:pt x="2444" y="2245"/>
                    </a:lnTo>
                    <a:lnTo>
                      <a:pt x="2398" y="2252"/>
                    </a:lnTo>
                    <a:lnTo>
                      <a:pt x="2356" y="2264"/>
                    </a:lnTo>
                    <a:lnTo>
                      <a:pt x="2316" y="2280"/>
                    </a:lnTo>
                    <a:lnTo>
                      <a:pt x="2281" y="2300"/>
                    </a:lnTo>
                    <a:lnTo>
                      <a:pt x="2248" y="2325"/>
                    </a:lnTo>
                    <a:lnTo>
                      <a:pt x="2220" y="2352"/>
                    </a:lnTo>
                    <a:lnTo>
                      <a:pt x="2194" y="2385"/>
                    </a:lnTo>
                    <a:lnTo>
                      <a:pt x="2172" y="2421"/>
                    </a:lnTo>
                    <a:lnTo>
                      <a:pt x="2153" y="2461"/>
                    </a:lnTo>
                    <a:lnTo>
                      <a:pt x="2138" y="2504"/>
                    </a:lnTo>
                    <a:lnTo>
                      <a:pt x="2125" y="2550"/>
                    </a:lnTo>
                    <a:lnTo>
                      <a:pt x="1493" y="2550"/>
                    </a:lnTo>
                    <a:lnTo>
                      <a:pt x="1482" y="2503"/>
                    </a:lnTo>
                    <a:lnTo>
                      <a:pt x="1467" y="2458"/>
                    </a:lnTo>
                    <a:lnTo>
                      <a:pt x="1448" y="2418"/>
                    </a:lnTo>
                    <a:lnTo>
                      <a:pt x="1424" y="2380"/>
                    </a:lnTo>
                    <a:lnTo>
                      <a:pt x="1396" y="2347"/>
                    </a:lnTo>
                    <a:lnTo>
                      <a:pt x="1365" y="2317"/>
                    </a:lnTo>
                    <a:lnTo>
                      <a:pt x="1331" y="2292"/>
                    </a:lnTo>
                    <a:lnTo>
                      <a:pt x="1294" y="2269"/>
                    </a:lnTo>
                    <a:lnTo>
                      <a:pt x="1255" y="2254"/>
                    </a:lnTo>
                    <a:lnTo>
                      <a:pt x="1212" y="2242"/>
                    </a:lnTo>
                    <a:lnTo>
                      <a:pt x="1167" y="2236"/>
                    </a:lnTo>
                    <a:lnTo>
                      <a:pt x="1119" y="2235"/>
                    </a:lnTo>
                    <a:lnTo>
                      <a:pt x="1072" y="2241"/>
                    </a:lnTo>
                    <a:lnTo>
                      <a:pt x="1027" y="2252"/>
                    </a:lnTo>
                    <a:lnTo>
                      <a:pt x="984" y="2269"/>
                    </a:lnTo>
                    <a:lnTo>
                      <a:pt x="942" y="2294"/>
                    </a:lnTo>
                    <a:lnTo>
                      <a:pt x="905" y="2320"/>
                    </a:lnTo>
                    <a:lnTo>
                      <a:pt x="873" y="2351"/>
                    </a:lnTo>
                    <a:lnTo>
                      <a:pt x="847" y="2384"/>
                    </a:lnTo>
                    <a:lnTo>
                      <a:pt x="825" y="2421"/>
                    </a:lnTo>
                    <a:lnTo>
                      <a:pt x="806" y="2460"/>
                    </a:lnTo>
                    <a:lnTo>
                      <a:pt x="793" y="2502"/>
                    </a:lnTo>
                    <a:lnTo>
                      <a:pt x="783" y="2545"/>
                    </a:lnTo>
                    <a:lnTo>
                      <a:pt x="588" y="2545"/>
                    </a:lnTo>
                    <a:lnTo>
                      <a:pt x="588" y="2535"/>
                    </a:lnTo>
                    <a:lnTo>
                      <a:pt x="587" y="2526"/>
                    </a:lnTo>
                    <a:lnTo>
                      <a:pt x="589" y="2408"/>
                    </a:lnTo>
                    <a:lnTo>
                      <a:pt x="598" y="2292"/>
                    </a:lnTo>
                    <a:lnTo>
                      <a:pt x="612" y="2175"/>
                    </a:lnTo>
                    <a:lnTo>
                      <a:pt x="635" y="2060"/>
                    </a:lnTo>
                    <a:lnTo>
                      <a:pt x="663" y="1947"/>
                    </a:lnTo>
                    <a:lnTo>
                      <a:pt x="684" y="1884"/>
                    </a:lnTo>
                    <a:lnTo>
                      <a:pt x="709" y="1825"/>
                    </a:lnTo>
                    <a:lnTo>
                      <a:pt x="736" y="1771"/>
                    </a:lnTo>
                    <a:lnTo>
                      <a:pt x="769" y="1720"/>
                    </a:lnTo>
                    <a:lnTo>
                      <a:pt x="805" y="1674"/>
                    </a:lnTo>
                    <a:lnTo>
                      <a:pt x="846" y="1630"/>
                    </a:lnTo>
                    <a:lnTo>
                      <a:pt x="890" y="1592"/>
                    </a:lnTo>
                    <a:lnTo>
                      <a:pt x="939" y="1556"/>
                    </a:lnTo>
                    <a:lnTo>
                      <a:pt x="992" y="1525"/>
                    </a:lnTo>
                    <a:lnTo>
                      <a:pt x="1048" y="1498"/>
                    </a:lnTo>
                    <a:lnTo>
                      <a:pt x="1109" y="1475"/>
                    </a:lnTo>
                    <a:lnTo>
                      <a:pt x="1109" y="1475"/>
                    </a:lnTo>
                    <a:lnTo>
                      <a:pt x="1079" y="1445"/>
                    </a:lnTo>
                    <a:lnTo>
                      <a:pt x="1050" y="1413"/>
                    </a:lnTo>
                    <a:lnTo>
                      <a:pt x="1025" y="1378"/>
                    </a:lnTo>
                    <a:close/>
                    <a:moveTo>
                      <a:pt x="1481" y="642"/>
                    </a:moveTo>
                    <a:lnTo>
                      <a:pt x="1428" y="644"/>
                    </a:lnTo>
                    <a:lnTo>
                      <a:pt x="1377" y="654"/>
                    </a:lnTo>
                    <a:lnTo>
                      <a:pt x="1329" y="670"/>
                    </a:lnTo>
                    <a:lnTo>
                      <a:pt x="1283" y="691"/>
                    </a:lnTo>
                    <a:lnTo>
                      <a:pt x="1240" y="717"/>
                    </a:lnTo>
                    <a:lnTo>
                      <a:pt x="1202" y="748"/>
                    </a:lnTo>
                    <a:lnTo>
                      <a:pt x="1166" y="784"/>
                    </a:lnTo>
                    <a:lnTo>
                      <a:pt x="1135" y="822"/>
                    </a:lnTo>
                    <a:lnTo>
                      <a:pt x="1109" y="865"/>
                    </a:lnTo>
                    <a:lnTo>
                      <a:pt x="1088" y="911"/>
                    </a:lnTo>
                    <a:lnTo>
                      <a:pt x="1072" y="959"/>
                    </a:lnTo>
                    <a:lnTo>
                      <a:pt x="1062" y="1010"/>
                    </a:lnTo>
                    <a:lnTo>
                      <a:pt x="1059" y="1063"/>
                    </a:lnTo>
                    <a:lnTo>
                      <a:pt x="1062" y="1116"/>
                    </a:lnTo>
                    <a:lnTo>
                      <a:pt x="1072" y="1167"/>
                    </a:lnTo>
                    <a:lnTo>
                      <a:pt x="1088" y="1216"/>
                    </a:lnTo>
                    <a:lnTo>
                      <a:pt x="1109" y="1261"/>
                    </a:lnTo>
                    <a:lnTo>
                      <a:pt x="1135" y="1304"/>
                    </a:lnTo>
                    <a:lnTo>
                      <a:pt x="1166" y="1343"/>
                    </a:lnTo>
                    <a:lnTo>
                      <a:pt x="1202" y="1378"/>
                    </a:lnTo>
                    <a:lnTo>
                      <a:pt x="1240" y="1409"/>
                    </a:lnTo>
                    <a:lnTo>
                      <a:pt x="1283" y="1436"/>
                    </a:lnTo>
                    <a:lnTo>
                      <a:pt x="1329" y="1457"/>
                    </a:lnTo>
                    <a:lnTo>
                      <a:pt x="1377" y="1472"/>
                    </a:lnTo>
                    <a:lnTo>
                      <a:pt x="1428" y="1481"/>
                    </a:lnTo>
                    <a:lnTo>
                      <a:pt x="1481" y="1485"/>
                    </a:lnTo>
                    <a:lnTo>
                      <a:pt x="1534" y="1481"/>
                    </a:lnTo>
                    <a:lnTo>
                      <a:pt x="1585" y="1472"/>
                    </a:lnTo>
                    <a:lnTo>
                      <a:pt x="1634" y="1457"/>
                    </a:lnTo>
                    <a:lnTo>
                      <a:pt x="1679" y="1436"/>
                    </a:lnTo>
                    <a:lnTo>
                      <a:pt x="1722" y="1409"/>
                    </a:lnTo>
                    <a:lnTo>
                      <a:pt x="1761" y="1378"/>
                    </a:lnTo>
                    <a:lnTo>
                      <a:pt x="1796" y="1343"/>
                    </a:lnTo>
                    <a:lnTo>
                      <a:pt x="1827" y="1304"/>
                    </a:lnTo>
                    <a:lnTo>
                      <a:pt x="1853" y="1261"/>
                    </a:lnTo>
                    <a:lnTo>
                      <a:pt x="1875" y="1216"/>
                    </a:lnTo>
                    <a:lnTo>
                      <a:pt x="1890" y="1167"/>
                    </a:lnTo>
                    <a:lnTo>
                      <a:pt x="1899" y="1116"/>
                    </a:lnTo>
                    <a:lnTo>
                      <a:pt x="1902" y="1063"/>
                    </a:lnTo>
                    <a:lnTo>
                      <a:pt x="1899" y="1010"/>
                    </a:lnTo>
                    <a:lnTo>
                      <a:pt x="1890" y="959"/>
                    </a:lnTo>
                    <a:lnTo>
                      <a:pt x="1875" y="911"/>
                    </a:lnTo>
                    <a:lnTo>
                      <a:pt x="1853" y="865"/>
                    </a:lnTo>
                    <a:lnTo>
                      <a:pt x="1827" y="822"/>
                    </a:lnTo>
                    <a:lnTo>
                      <a:pt x="1796" y="784"/>
                    </a:lnTo>
                    <a:lnTo>
                      <a:pt x="1761" y="748"/>
                    </a:lnTo>
                    <a:lnTo>
                      <a:pt x="1722" y="717"/>
                    </a:lnTo>
                    <a:lnTo>
                      <a:pt x="1679" y="691"/>
                    </a:lnTo>
                    <a:lnTo>
                      <a:pt x="1634" y="670"/>
                    </a:lnTo>
                    <a:lnTo>
                      <a:pt x="1585" y="654"/>
                    </a:lnTo>
                    <a:lnTo>
                      <a:pt x="1534" y="644"/>
                    </a:lnTo>
                    <a:lnTo>
                      <a:pt x="1481" y="642"/>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3"/>
                    </a:lnTo>
                    <a:lnTo>
                      <a:pt x="3628" y="1815"/>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294" name="Freeform 111"/>
              <p:cNvSpPr>
                <a:spLocks noEditPoints="1"/>
              </p:cNvSpPr>
              <p:nvPr/>
            </p:nvSpPr>
            <p:spPr bwMode="auto">
              <a:xfrm>
                <a:off x="5634585" y="5966882"/>
                <a:ext cx="93663" cy="93663"/>
              </a:xfrm>
              <a:custGeom>
                <a:avLst/>
                <a:gdLst>
                  <a:gd name="T0" fmla="*/ 212 w 475"/>
                  <a:gd name="T1" fmla="*/ 121 h 475"/>
                  <a:gd name="T2" fmla="*/ 166 w 475"/>
                  <a:gd name="T3" fmla="*/ 143 h 475"/>
                  <a:gd name="T4" fmla="*/ 135 w 475"/>
                  <a:gd name="T5" fmla="*/ 182 h 475"/>
                  <a:gd name="T6" fmla="*/ 123 w 475"/>
                  <a:gd name="T7" fmla="*/ 234 h 475"/>
                  <a:gd name="T8" fmla="*/ 134 w 475"/>
                  <a:gd name="T9" fmla="*/ 286 h 475"/>
                  <a:gd name="T10" fmla="*/ 165 w 475"/>
                  <a:gd name="T11" fmla="*/ 326 h 475"/>
                  <a:gd name="T12" fmla="*/ 211 w 475"/>
                  <a:gd name="T13" fmla="*/ 348 h 475"/>
                  <a:gd name="T14" fmla="*/ 265 w 475"/>
                  <a:gd name="T15" fmla="*/ 348 h 475"/>
                  <a:gd name="T16" fmla="*/ 312 w 475"/>
                  <a:gd name="T17" fmla="*/ 327 h 475"/>
                  <a:gd name="T18" fmla="*/ 344 w 475"/>
                  <a:gd name="T19" fmla="*/ 287 h 475"/>
                  <a:gd name="T20" fmla="*/ 356 w 475"/>
                  <a:gd name="T21" fmla="*/ 237 h 475"/>
                  <a:gd name="T22" fmla="*/ 345 w 475"/>
                  <a:gd name="T23" fmla="*/ 184 h 475"/>
                  <a:gd name="T24" fmla="*/ 313 w 475"/>
                  <a:gd name="T25" fmla="*/ 144 h 475"/>
                  <a:gd name="T26" fmla="*/ 266 w 475"/>
                  <a:gd name="T27" fmla="*/ 121 h 475"/>
                  <a:gd name="T28" fmla="*/ 237 w 475"/>
                  <a:gd name="T29" fmla="*/ 0 h 475"/>
                  <a:gd name="T30" fmla="*/ 311 w 475"/>
                  <a:gd name="T31" fmla="*/ 12 h 475"/>
                  <a:gd name="T32" fmla="*/ 376 w 475"/>
                  <a:gd name="T33" fmla="*/ 45 h 475"/>
                  <a:gd name="T34" fmla="*/ 428 w 475"/>
                  <a:gd name="T35" fmla="*/ 96 h 475"/>
                  <a:gd name="T36" fmla="*/ 463 w 475"/>
                  <a:gd name="T37" fmla="*/ 160 h 475"/>
                  <a:gd name="T38" fmla="*/ 475 w 475"/>
                  <a:gd name="T39" fmla="*/ 234 h 475"/>
                  <a:gd name="T40" fmla="*/ 464 w 475"/>
                  <a:gd name="T41" fmla="*/ 311 h 475"/>
                  <a:gd name="T42" fmla="*/ 430 w 475"/>
                  <a:gd name="T43" fmla="*/ 377 h 475"/>
                  <a:gd name="T44" fmla="*/ 379 w 475"/>
                  <a:gd name="T45" fmla="*/ 429 h 475"/>
                  <a:gd name="T46" fmla="*/ 314 w 475"/>
                  <a:gd name="T47" fmla="*/ 463 h 475"/>
                  <a:gd name="T48" fmla="*/ 239 w 475"/>
                  <a:gd name="T49" fmla="*/ 475 h 475"/>
                  <a:gd name="T50" fmla="*/ 163 w 475"/>
                  <a:gd name="T51" fmla="*/ 463 h 475"/>
                  <a:gd name="T52" fmla="*/ 97 w 475"/>
                  <a:gd name="T53" fmla="*/ 430 h 475"/>
                  <a:gd name="T54" fmla="*/ 47 w 475"/>
                  <a:gd name="T55" fmla="*/ 378 h 475"/>
                  <a:gd name="T56" fmla="*/ 12 w 475"/>
                  <a:gd name="T57" fmla="*/ 312 h 475"/>
                  <a:gd name="T58" fmla="*/ 0 w 475"/>
                  <a:gd name="T59" fmla="*/ 236 h 475"/>
                  <a:gd name="T60" fmla="*/ 12 w 475"/>
                  <a:gd name="T61" fmla="*/ 163 h 475"/>
                  <a:gd name="T62" fmla="*/ 47 w 475"/>
                  <a:gd name="T63" fmla="*/ 97 h 475"/>
                  <a:gd name="T64" fmla="*/ 97 w 475"/>
                  <a:gd name="T65" fmla="*/ 46 h 475"/>
                  <a:gd name="T66" fmla="*/ 163 w 475"/>
                  <a:gd name="T67" fmla="*/ 12 h 475"/>
                  <a:gd name="T68" fmla="*/ 237 w 475"/>
                  <a:gd name="T69"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5" h="475">
                    <a:moveTo>
                      <a:pt x="239" y="118"/>
                    </a:moveTo>
                    <a:lnTo>
                      <a:pt x="212" y="121"/>
                    </a:lnTo>
                    <a:lnTo>
                      <a:pt x="188" y="129"/>
                    </a:lnTo>
                    <a:lnTo>
                      <a:pt x="166" y="143"/>
                    </a:lnTo>
                    <a:lnTo>
                      <a:pt x="148" y="160"/>
                    </a:lnTo>
                    <a:lnTo>
                      <a:pt x="135" y="182"/>
                    </a:lnTo>
                    <a:lnTo>
                      <a:pt x="126" y="207"/>
                    </a:lnTo>
                    <a:lnTo>
                      <a:pt x="123" y="234"/>
                    </a:lnTo>
                    <a:lnTo>
                      <a:pt x="126" y="262"/>
                    </a:lnTo>
                    <a:lnTo>
                      <a:pt x="134" y="286"/>
                    </a:lnTo>
                    <a:lnTo>
                      <a:pt x="147" y="308"/>
                    </a:lnTo>
                    <a:lnTo>
                      <a:pt x="165" y="326"/>
                    </a:lnTo>
                    <a:lnTo>
                      <a:pt x="187" y="339"/>
                    </a:lnTo>
                    <a:lnTo>
                      <a:pt x="211" y="348"/>
                    </a:lnTo>
                    <a:lnTo>
                      <a:pt x="238" y="352"/>
                    </a:lnTo>
                    <a:lnTo>
                      <a:pt x="265" y="348"/>
                    </a:lnTo>
                    <a:lnTo>
                      <a:pt x="290" y="341"/>
                    </a:lnTo>
                    <a:lnTo>
                      <a:pt x="312" y="327"/>
                    </a:lnTo>
                    <a:lnTo>
                      <a:pt x="331" y="310"/>
                    </a:lnTo>
                    <a:lnTo>
                      <a:pt x="344" y="287"/>
                    </a:lnTo>
                    <a:lnTo>
                      <a:pt x="353" y="263"/>
                    </a:lnTo>
                    <a:lnTo>
                      <a:pt x="356" y="237"/>
                    </a:lnTo>
                    <a:lnTo>
                      <a:pt x="354" y="209"/>
                    </a:lnTo>
                    <a:lnTo>
                      <a:pt x="345" y="184"/>
                    </a:lnTo>
                    <a:lnTo>
                      <a:pt x="332" y="161"/>
                    </a:lnTo>
                    <a:lnTo>
                      <a:pt x="313" y="144"/>
                    </a:lnTo>
                    <a:lnTo>
                      <a:pt x="292" y="129"/>
                    </a:lnTo>
                    <a:lnTo>
                      <a:pt x="266" y="121"/>
                    </a:lnTo>
                    <a:lnTo>
                      <a:pt x="239" y="118"/>
                    </a:lnTo>
                    <a:close/>
                    <a:moveTo>
                      <a:pt x="237" y="0"/>
                    </a:moveTo>
                    <a:lnTo>
                      <a:pt x="275" y="3"/>
                    </a:lnTo>
                    <a:lnTo>
                      <a:pt x="311" y="12"/>
                    </a:lnTo>
                    <a:lnTo>
                      <a:pt x="345" y="27"/>
                    </a:lnTo>
                    <a:lnTo>
                      <a:pt x="376" y="45"/>
                    </a:lnTo>
                    <a:lnTo>
                      <a:pt x="405" y="69"/>
                    </a:lnTo>
                    <a:lnTo>
                      <a:pt x="428" y="96"/>
                    </a:lnTo>
                    <a:lnTo>
                      <a:pt x="448" y="127"/>
                    </a:lnTo>
                    <a:lnTo>
                      <a:pt x="463" y="160"/>
                    </a:lnTo>
                    <a:lnTo>
                      <a:pt x="472" y="197"/>
                    </a:lnTo>
                    <a:lnTo>
                      <a:pt x="475" y="234"/>
                    </a:lnTo>
                    <a:lnTo>
                      <a:pt x="473" y="273"/>
                    </a:lnTo>
                    <a:lnTo>
                      <a:pt x="464" y="311"/>
                    </a:lnTo>
                    <a:lnTo>
                      <a:pt x="450" y="345"/>
                    </a:lnTo>
                    <a:lnTo>
                      <a:pt x="430" y="377"/>
                    </a:lnTo>
                    <a:lnTo>
                      <a:pt x="407" y="405"/>
                    </a:lnTo>
                    <a:lnTo>
                      <a:pt x="379" y="429"/>
                    </a:lnTo>
                    <a:lnTo>
                      <a:pt x="348" y="449"/>
                    </a:lnTo>
                    <a:lnTo>
                      <a:pt x="314" y="463"/>
                    </a:lnTo>
                    <a:lnTo>
                      <a:pt x="278" y="472"/>
                    </a:lnTo>
                    <a:lnTo>
                      <a:pt x="239" y="475"/>
                    </a:lnTo>
                    <a:lnTo>
                      <a:pt x="200" y="473"/>
                    </a:lnTo>
                    <a:lnTo>
                      <a:pt x="163" y="463"/>
                    </a:lnTo>
                    <a:lnTo>
                      <a:pt x="129" y="449"/>
                    </a:lnTo>
                    <a:lnTo>
                      <a:pt x="97" y="430"/>
                    </a:lnTo>
                    <a:lnTo>
                      <a:pt x="70" y="406"/>
                    </a:lnTo>
                    <a:lnTo>
                      <a:pt x="47" y="378"/>
                    </a:lnTo>
                    <a:lnTo>
                      <a:pt x="27" y="346"/>
                    </a:lnTo>
                    <a:lnTo>
                      <a:pt x="12" y="312"/>
                    </a:lnTo>
                    <a:lnTo>
                      <a:pt x="3" y="275"/>
                    </a:lnTo>
                    <a:lnTo>
                      <a:pt x="0" y="236"/>
                    </a:lnTo>
                    <a:lnTo>
                      <a:pt x="3" y="198"/>
                    </a:lnTo>
                    <a:lnTo>
                      <a:pt x="12" y="163"/>
                    </a:lnTo>
                    <a:lnTo>
                      <a:pt x="27" y="128"/>
                    </a:lnTo>
                    <a:lnTo>
                      <a:pt x="47" y="97"/>
                    </a:lnTo>
                    <a:lnTo>
                      <a:pt x="70" y="70"/>
                    </a:lnTo>
                    <a:lnTo>
                      <a:pt x="97" y="46"/>
                    </a:lnTo>
                    <a:lnTo>
                      <a:pt x="129" y="27"/>
                    </a:lnTo>
                    <a:lnTo>
                      <a:pt x="163" y="12"/>
                    </a:lnTo>
                    <a:lnTo>
                      <a:pt x="199" y="3"/>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sp>
          <p:nvSpPr>
            <p:cNvPr id="287" name="bus"/>
            <p:cNvSpPr/>
            <p:nvPr/>
          </p:nvSpPr>
          <p:spPr>
            <a:xfrm>
              <a:off x="5080817" y="6255233"/>
              <a:ext cx="901209" cy="276999"/>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car rental</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288" name="Straight Connector 287"/>
            <p:cNvCxnSpPr>
              <a:cxnSpLocks/>
            </p:cNvCxnSpPr>
            <p:nvPr/>
          </p:nvCxnSpPr>
          <p:spPr>
            <a:xfrm>
              <a:off x="5493403" y="3605239"/>
              <a:ext cx="8670" cy="2019678"/>
            </a:xfrm>
            <a:prstGeom prst="line">
              <a:avLst/>
            </a:prstGeom>
            <a:ln w="381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64" name="Group 463"/>
            <p:cNvGrpSpPr/>
            <p:nvPr/>
          </p:nvGrpSpPr>
          <p:grpSpPr>
            <a:xfrm>
              <a:off x="3881191" y="5265912"/>
              <a:ext cx="720725" cy="720725"/>
              <a:chOff x="3881191" y="5265912"/>
              <a:chExt cx="720725" cy="720725"/>
            </a:xfrm>
            <a:solidFill>
              <a:schemeClr val="tx1">
                <a:lumMod val="65000"/>
                <a:lumOff val="35000"/>
              </a:schemeClr>
            </a:solidFill>
          </p:grpSpPr>
          <p:sp>
            <p:nvSpPr>
              <p:cNvPr id="299" name="Freeform 70"/>
              <p:cNvSpPr>
                <a:spLocks/>
              </p:cNvSpPr>
              <p:nvPr/>
            </p:nvSpPr>
            <p:spPr bwMode="auto">
              <a:xfrm>
                <a:off x="4339979" y="5697712"/>
                <a:ext cx="22225" cy="20638"/>
              </a:xfrm>
              <a:custGeom>
                <a:avLst/>
                <a:gdLst>
                  <a:gd name="T0" fmla="*/ 54 w 106"/>
                  <a:gd name="T1" fmla="*/ 0 h 106"/>
                  <a:gd name="T2" fmla="*/ 71 w 106"/>
                  <a:gd name="T3" fmla="*/ 3 h 106"/>
                  <a:gd name="T4" fmla="*/ 85 w 106"/>
                  <a:gd name="T5" fmla="*/ 11 h 106"/>
                  <a:gd name="T6" fmla="*/ 96 w 106"/>
                  <a:gd name="T7" fmla="*/ 23 h 106"/>
                  <a:gd name="T8" fmla="*/ 104 w 106"/>
                  <a:gd name="T9" fmla="*/ 38 h 106"/>
                  <a:gd name="T10" fmla="*/ 106 w 106"/>
                  <a:gd name="T11" fmla="*/ 54 h 106"/>
                  <a:gd name="T12" fmla="*/ 103 w 106"/>
                  <a:gd name="T13" fmla="*/ 71 h 106"/>
                  <a:gd name="T14" fmla="*/ 94 w 106"/>
                  <a:gd name="T15" fmla="*/ 85 h 106"/>
                  <a:gd name="T16" fmla="*/ 83 w 106"/>
                  <a:gd name="T17" fmla="*/ 97 h 106"/>
                  <a:gd name="T18" fmla="*/ 67 w 106"/>
                  <a:gd name="T19" fmla="*/ 104 h 106"/>
                  <a:gd name="T20" fmla="*/ 51 w 106"/>
                  <a:gd name="T21" fmla="*/ 106 h 106"/>
                  <a:gd name="T22" fmla="*/ 34 w 106"/>
                  <a:gd name="T23" fmla="*/ 103 h 106"/>
                  <a:gd name="T24" fmla="*/ 21 w 106"/>
                  <a:gd name="T25" fmla="*/ 95 h 106"/>
                  <a:gd name="T26" fmla="*/ 10 w 106"/>
                  <a:gd name="T27" fmla="*/ 84 h 106"/>
                  <a:gd name="T28" fmla="*/ 2 w 106"/>
                  <a:gd name="T29" fmla="*/ 69 h 106"/>
                  <a:gd name="T30" fmla="*/ 0 w 106"/>
                  <a:gd name="T31" fmla="*/ 52 h 106"/>
                  <a:gd name="T32" fmla="*/ 3 w 106"/>
                  <a:gd name="T33" fmla="*/ 35 h 106"/>
                  <a:gd name="T34" fmla="*/ 11 w 106"/>
                  <a:gd name="T35" fmla="*/ 21 h 106"/>
                  <a:gd name="T36" fmla="*/ 23 w 106"/>
                  <a:gd name="T37" fmla="*/ 9 h 106"/>
                  <a:gd name="T38" fmla="*/ 37 w 106"/>
                  <a:gd name="T39" fmla="*/ 2 h 106"/>
                  <a:gd name="T40" fmla="*/ 54 w 106"/>
                  <a:gd name="T4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06">
                    <a:moveTo>
                      <a:pt x="54" y="0"/>
                    </a:moveTo>
                    <a:lnTo>
                      <a:pt x="71" y="3"/>
                    </a:lnTo>
                    <a:lnTo>
                      <a:pt x="85" y="11"/>
                    </a:lnTo>
                    <a:lnTo>
                      <a:pt x="96" y="23"/>
                    </a:lnTo>
                    <a:lnTo>
                      <a:pt x="104" y="38"/>
                    </a:lnTo>
                    <a:lnTo>
                      <a:pt x="106" y="54"/>
                    </a:lnTo>
                    <a:lnTo>
                      <a:pt x="103" y="71"/>
                    </a:lnTo>
                    <a:lnTo>
                      <a:pt x="94" y="85"/>
                    </a:lnTo>
                    <a:lnTo>
                      <a:pt x="83" y="97"/>
                    </a:lnTo>
                    <a:lnTo>
                      <a:pt x="67" y="104"/>
                    </a:lnTo>
                    <a:lnTo>
                      <a:pt x="51" y="106"/>
                    </a:lnTo>
                    <a:lnTo>
                      <a:pt x="34" y="103"/>
                    </a:lnTo>
                    <a:lnTo>
                      <a:pt x="21" y="95"/>
                    </a:lnTo>
                    <a:lnTo>
                      <a:pt x="10" y="84"/>
                    </a:lnTo>
                    <a:lnTo>
                      <a:pt x="2" y="69"/>
                    </a:lnTo>
                    <a:lnTo>
                      <a:pt x="0" y="52"/>
                    </a:lnTo>
                    <a:lnTo>
                      <a:pt x="3" y="35"/>
                    </a:lnTo>
                    <a:lnTo>
                      <a:pt x="11" y="21"/>
                    </a:lnTo>
                    <a:lnTo>
                      <a:pt x="23" y="9"/>
                    </a:lnTo>
                    <a:lnTo>
                      <a:pt x="37"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00" name="Freeform 71"/>
              <p:cNvSpPr>
                <a:spLocks/>
              </p:cNvSpPr>
              <p:nvPr/>
            </p:nvSpPr>
            <p:spPr bwMode="auto">
              <a:xfrm>
                <a:off x="4117729" y="5697712"/>
                <a:ext cx="22225" cy="20638"/>
              </a:xfrm>
              <a:custGeom>
                <a:avLst/>
                <a:gdLst>
                  <a:gd name="T0" fmla="*/ 54 w 107"/>
                  <a:gd name="T1" fmla="*/ 0 h 106"/>
                  <a:gd name="T2" fmla="*/ 69 w 107"/>
                  <a:gd name="T3" fmla="*/ 2 h 106"/>
                  <a:gd name="T4" fmla="*/ 85 w 107"/>
                  <a:gd name="T5" fmla="*/ 11 h 106"/>
                  <a:gd name="T6" fmla="*/ 97 w 107"/>
                  <a:gd name="T7" fmla="*/ 22 h 106"/>
                  <a:gd name="T8" fmla="*/ 105 w 107"/>
                  <a:gd name="T9" fmla="*/ 37 h 106"/>
                  <a:gd name="T10" fmla="*/ 107 w 107"/>
                  <a:gd name="T11" fmla="*/ 53 h 106"/>
                  <a:gd name="T12" fmla="*/ 105 w 107"/>
                  <a:gd name="T13" fmla="*/ 70 h 106"/>
                  <a:gd name="T14" fmla="*/ 97 w 107"/>
                  <a:gd name="T15" fmla="*/ 84 h 106"/>
                  <a:gd name="T16" fmla="*/ 85 w 107"/>
                  <a:gd name="T17" fmla="*/ 95 h 106"/>
                  <a:gd name="T18" fmla="*/ 71 w 107"/>
                  <a:gd name="T19" fmla="*/ 103 h 106"/>
                  <a:gd name="T20" fmla="*/ 54 w 107"/>
                  <a:gd name="T21" fmla="*/ 106 h 106"/>
                  <a:gd name="T22" fmla="*/ 37 w 107"/>
                  <a:gd name="T23" fmla="*/ 103 h 106"/>
                  <a:gd name="T24" fmla="*/ 22 w 107"/>
                  <a:gd name="T25" fmla="*/ 96 h 106"/>
                  <a:gd name="T26" fmla="*/ 11 w 107"/>
                  <a:gd name="T27" fmla="*/ 84 h 106"/>
                  <a:gd name="T28" fmla="*/ 3 w 107"/>
                  <a:gd name="T29" fmla="*/ 70 h 106"/>
                  <a:gd name="T30" fmla="*/ 0 w 107"/>
                  <a:gd name="T31" fmla="*/ 53 h 106"/>
                  <a:gd name="T32" fmla="*/ 3 w 107"/>
                  <a:gd name="T33" fmla="*/ 37 h 106"/>
                  <a:gd name="T34" fmla="*/ 11 w 107"/>
                  <a:gd name="T35" fmla="*/ 22 h 106"/>
                  <a:gd name="T36" fmla="*/ 22 w 107"/>
                  <a:gd name="T37" fmla="*/ 10 h 106"/>
                  <a:gd name="T38" fmla="*/ 37 w 107"/>
                  <a:gd name="T39" fmla="*/ 2 h 106"/>
                  <a:gd name="T40" fmla="*/ 54 w 107"/>
                  <a:gd name="T4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06">
                    <a:moveTo>
                      <a:pt x="54" y="0"/>
                    </a:moveTo>
                    <a:lnTo>
                      <a:pt x="69" y="2"/>
                    </a:lnTo>
                    <a:lnTo>
                      <a:pt x="85" y="11"/>
                    </a:lnTo>
                    <a:lnTo>
                      <a:pt x="97" y="22"/>
                    </a:lnTo>
                    <a:lnTo>
                      <a:pt x="105" y="37"/>
                    </a:lnTo>
                    <a:lnTo>
                      <a:pt x="107" y="53"/>
                    </a:lnTo>
                    <a:lnTo>
                      <a:pt x="105" y="70"/>
                    </a:lnTo>
                    <a:lnTo>
                      <a:pt x="97" y="84"/>
                    </a:lnTo>
                    <a:lnTo>
                      <a:pt x="85" y="95"/>
                    </a:lnTo>
                    <a:lnTo>
                      <a:pt x="71" y="103"/>
                    </a:lnTo>
                    <a:lnTo>
                      <a:pt x="54" y="106"/>
                    </a:lnTo>
                    <a:lnTo>
                      <a:pt x="37" y="103"/>
                    </a:lnTo>
                    <a:lnTo>
                      <a:pt x="22" y="96"/>
                    </a:lnTo>
                    <a:lnTo>
                      <a:pt x="11" y="84"/>
                    </a:lnTo>
                    <a:lnTo>
                      <a:pt x="3" y="70"/>
                    </a:lnTo>
                    <a:lnTo>
                      <a:pt x="0" y="53"/>
                    </a:lnTo>
                    <a:lnTo>
                      <a:pt x="3" y="37"/>
                    </a:lnTo>
                    <a:lnTo>
                      <a:pt x="11" y="22"/>
                    </a:lnTo>
                    <a:lnTo>
                      <a:pt x="22" y="10"/>
                    </a:lnTo>
                    <a:lnTo>
                      <a:pt x="37"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01" name="Freeform 72"/>
              <p:cNvSpPr>
                <a:spLocks/>
              </p:cNvSpPr>
              <p:nvPr/>
            </p:nvSpPr>
            <p:spPr bwMode="auto">
              <a:xfrm>
                <a:off x="4157416" y="5350050"/>
                <a:ext cx="166688" cy="63500"/>
              </a:xfrm>
              <a:custGeom>
                <a:avLst/>
                <a:gdLst>
                  <a:gd name="T0" fmla="*/ 0 w 845"/>
                  <a:gd name="T1" fmla="*/ 0 h 316"/>
                  <a:gd name="T2" fmla="*/ 845 w 845"/>
                  <a:gd name="T3" fmla="*/ 0 h 316"/>
                  <a:gd name="T4" fmla="*/ 809 w 845"/>
                  <a:gd name="T5" fmla="*/ 55 h 316"/>
                  <a:gd name="T6" fmla="*/ 774 w 845"/>
                  <a:gd name="T7" fmla="*/ 110 h 316"/>
                  <a:gd name="T8" fmla="*/ 713 w 845"/>
                  <a:gd name="T9" fmla="*/ 202 h 316"/>
                  <a:gd name="T10" fmla="*/ 655 w 845"/>
                  <a:gd name="T11" fmla="*/ 295 h 316"/>
                  <a:gd name="T12" fmla="*/ 647 w 845"/>
                  <a:gd name="T13" fmla="*/ 304 h 316"/>
                  <a:gd name="T14" fmla="*/ 639 w 845"/>
                  <a:gd name="T15" fmla="*/ 311 h 316"/>
                  <a:gd name="T16" fmla="*/ 629 w 845"/>
                  <a:gd name="T17" fmla="*/ 315 h 316"/>
                  <a:gd name="T18" fmla="*/ 616 w 845"/>
                  <a:gd name="T19" fmla="*/ 316 h 316"/>
                  <a:gd name="T20" fmla="*/ 423 w 845"/>
                  <a:gd name="T21" fmla="*/ 315 h 316"/>
                  <a:gd name="T22" fmla="*/ 229 w 845"/>
                  <a:gd name="T23" fmla="*/ 315 h 316"/>
                  <a:gd name="T24" fmla="*/ 218 w 845"/>
                  <a:gd name="T25" fmla="*/ 314 h 316"/>
                  <a:gd name="T26" fmla="*/ 208 w 845"/>
                  <a:gd name="T27" fmla="*/ 311 h 316"/>
                  <a:gd name="T28" fmla="*/ 202 w 845"/>
                  <a:gd name="T29" fmla="*/ 305 h 316"/>
                  <a:gd name="T30" fmla="*/ 135 w 845"/>
                  <a:gd name="T31" fmla="*/ 205 h 316"/>
                  <a:gd name="T32" fmla="*/ 68 w 845"/>
                  <a:gd name="T33" fmla="*/ 103 h 316"/>
                  <a:gd name="T34" fmla="*/ 0 w 845"/>
                  <a:gd name="T3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5" h="316">
                    <a:moveTo>
                      <a:pt x="0" y="0"/>
                    </a:moveTo>
                    <a:lnTo>
                      <a:pt x="845" y="0"/>
                    </a:lnTo>
                    <a:lnTo>
                      <a:pt x="809" y="55"/>
                    </a:lnTo>
                    <a:lnTo>
                      <a:pt x="774" y="110"/>
                    </a:lnTo>
                    <a:lnTo>
                      <a:pt x="713" y="202"/>
                    </a:lnTo>
                    <a:lnTo>
                      <a:pt x="655" y="295"/>
                    </a:lnTo>
                    <a:lnTo>
                      <a:pt x="647" y="304"/>
                    </a:lnTo>
                    <a:lnTo>
                      <a:pt x="639" y="311"/>
                    </a:lnTo>
                    <a:lnTo>
                      <a:pt x="629" y="315"/>
                    </a:lnTo>
                    <a:lnTo>
                      <a:pt x="616" y="316"/>
                    </a:lnTo>
                    <a:lnTo>
                      <a:pt x="423" y="315"/>
                    </a:lnTo>
                    <a:lnTo>
                      <a:pt x="229" y="315"/>
                    </a:lnTo>
                    <a:lnTo>
                      <a:pt x="218" y="314"/>
                    </a:lnTo>
                    <a:lnTo>
                      <a:pt x="208" y="311"/>
                    </a:lnTo>
                    <a:lnTo>
                      <a:pt x="202" y="305"/>
                    </a:lnTo>
                    <a:lnTo>
                      <a:pt x="135" y="205"/>
                    </a:lnTo>
                    <a:lnTo>
                      <a:pt x="68" y="10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02" name="Freeform 73"/>
              <p:cNvSpPr>
                <a:spLocks noEditPoints="1"/>
              </p:cNvSpPr>
              <p:nvPr/>
            </p:nvSpPr>
            <p:spPr bwMode="auto">
              <a:xfrm>
                <a:off x="3881191" y="5265912"/>
                <a:ext cx="720725" cy="720725"/>
              </a:xfrm>
              <a:custGeom>
                <a:avLst/>
                <a:gdLst>
                  <a:gd name="T0" fmla="*/ 1209 w 3628"/>
                  <a:gd name="T1" fmla="*/ 3104 h 3628"/>
                  <a:gd name="T2" fmla="*/ 1605 w 3628"/>
                  <a:gd name="T3" fmla="*/ 3195 h 3628"/>
                  <a:gd name="T4" fmla="*/ 2452 w 3628"/>
                  <a:gd name="T5" fmla="*/ 3127 h 3628"/>
                  <a:gd name="T6" fmla="*/ 2408 w 3628"/>
                  <a:gd name="T7" fmla="*/ 3102 h 3628"/>
                  <a:gd name="T8" fmla="*/ 1336 w 3628"/>
                  <a:gd name="T9" fmla="*/ 2894 h 3628"/>
                  <a:gd name="T10" fmla="*/ 1290 w 3628"/>
                  <a:gd name="T11" fmla="*/ 2958 h 3628"/>
                  <a:gd name="T12" fmla="*/ 2327 w 3628"/>
                  <a:gd name="T13" fmla="*/ 2915 h 3628"/>
                  <a:gd name="T14" fmla="*/ 2209 w 3628"/>
                  <a:gd name="T15" fmla="*/ 2896 h 3628"/>
                  <a:gd name="T16" fmla="*/ 1165 w 3628"/>
                  <a:gd name="T17" fmla="*/ 383 h 3628"/>
                  <a:gd name="T18" fmla="*/ 1269 w 3628"/>
                  <a:gd name="T19" fmla="*/ 423 h 3628"/>
                  <a:gd name="T20" fmla="*/ 1478 w 3628"/>
                  <a:gd name="T21" fmla="*/ 726 h 3628"/>
                  <a:gd name="T22" fmla="*/ 1481 w 3628"/>
                  <a:gd name="T23" fmla="*/ 738 h 3628"/>
                  <a:gd name="T24" fmla="*/ 1155 w 3628"/>
                  <a:gd name="T25" fmla="*/ 765 h 3628"/>
                  <a:gd name="T26" fmla="*/ 992 w 3628"/>
                  <a:gd name="T27" fmla="*/ 873 h 3628"/>
                  <a:gd name="T28" fmla="*/ 894 w 3628"/>
                  <a:gd name="T29" fmla="*/ 1046 h 3628"/>
                  <a:gd name="T30" fmla="*/ 887 w 3628"/>
                  <a:gd name="T31" fmla="*/ 2440 h 3628"/>
                  <a:gd name="T32" fmla="*/ 972 w 3628"/>
                  <a:gd name="T33" fmla="*/ 2618 h 3628"/>
                  <a:gd name="T34" fmla="*/ 1126 w 3628"/>
                  <a:gd name="T35" fmla="*/ 2735 h 3628"/>
                  <a:gd name="T36" fmla="*/ 951 w 3628"/>
                  <a:gd name="T37" fmla="*/ 3244 h 3628"/>
                  <a:gd name="T38" fmla="*/ 1362 w 3628"/>
                  <a:gd name="T39" fmla="*/ 2789 h 3628"/>
                  <a:gd name="T40" fmla="*/ 2254 w 3628"/>
                  <a:gd name="T41" fmla="*/ 2777 h 3628"/>
                  <a:gd name="T42" fmla="*/ 2296 w 3628"/>
                  <a:gd name="T43" fmla="*/ 2801 h 3628"/>
                  <a:gd name="T44" fmla="*/ 2592 w 3628"/>
                  <a:gd name="T45" fmla="*/ 3290 h 3628"/>
                  <a:gd name="T46" fmla="*/ 2419 w 3628"/>
                  <a:gd name="T47" fmla="*/ 2768 h 3628"/>
                  <a:gd name="T48" fmla="*/ 2543 w 3628"/>
                  <a:gd name="T49" fmla="*/ 2714 h 3628"/>
                  <a:gd name="T50" fmla="*/ 2676 w 3628"/>
                  <a:gd name="T51" fmla="*/ 2589 h 3628"/>
                  <a:gd name="T52" fmla="*/ 2746 w 3628"/>
                  <a:gd name="T53" fmla="*/ 2408 h 3628"/>
                  <a:gd name="T54" fmla="*/ 2733 w 3628"/>
                  <a:gd name="T55" fmla="*/ 1046 h 3628"/>
                  <a:gd name="T56" fmla="*/ 2635 w 3628"/>
                  <a:gd name="T57" fmla="*/ 873 h 3628"/>
                  <a:gd name="T58" fmla="*/ 2473 w 3628"/>
                  <a:gd name="T59" fmla="*/ 765 h 3628"/>
                  <a:gd name="T60" fmla="*/ 2234 w 3628"/>
                  <a:gd name="T61" fmla="*/ 738 h 3628"/>
                  <a:gd name="T62" fmla="*/ 2152 w 3628"/>
                  <a:gd name="T63" fmla="*/ 716 h 3628"/>
                  <a:gd name="T64" fmla="*/ 2347 w 3628"/>
                  <a:gd name="T65" fmla="*/ 423 h 3628"/>
                  <a:gd name="T66" fmla="*/ 2454 w 3628"/>
                  <a:gd name="T67" fmla="*/ 420 h 3628"/>
                  <a:gd name="T68" fmla="*/ 1925 w 3628"/>
                  <a:gd name="T69" fmla="*/ 3 h 3628"/>
                  <a:gd name="T70" fmla="*/ 2347 w 3628"/>
                  <a:gd name="T71" fmla="*/ 79 h 3628"/>
                  <a:gd name="T72" fmla="*/ 2729 w 3628"/>
                  <a:gd name="T73" fmla="*/ 248 h 3628"/>
                  <a:gd name="T74" fmla="*/ 3060 w 3628"/>
                  <a:gd name="T75" fmla="*/ 495 h 3628"/>
                  <a:gd name="T76" fmla="*/ 3325 w 3628"/>
                  <a:gd name="T77" fmla="*/ 810 h 3628"/>
                  <a:gd name="T78" fmla="*/ 3515 w 3628"/>
                  <a:gd name="T79" fmla="*/ 1181 h 3628"/>
                  <a:gd name="T80" fmla="*/ 3615 w 3628"/>
                  <a:gd name="T81" fmla="*/ 1595 h 3628"/>
                  <a:gd name="T82" fmla="*/ 3615 w 3628"/>
                  <a:gd name="T83" fmla="*/ 2033 h 3628"/>
                  <a:gd name="T84" fmla="*/ 3515 w 3628"/>
                  <a:gd name="T85" fmla="*/ 2447 h 3628"/>
                  <a:gd name="T86" fmla="*/ 3325 w 3628"/>
                  <a:gd name="T87" fmla="*/ 2818 h 3628"/>
                  <a:gd name="T88" fmla="*/ 3060 w 3628"/>
                  <a:gd name="T89" fmla="*/ 3133 h 3628"/>
                  <a:gd name="T90" fmla="*/ 2729 w 3628"/>
                  <a:gd name="T91" fmla="*/ 3380 h 3628"/>
                  <a:gd name="T92" fmla="*/ 2347 w 3628"/>
                  <a:gd name="T93" fmla="*/ 3548 h 3628"/>
                  <a:gd name="T94" fmla="*/ 1925 w 3628"/>
                  <a:gd name="T95" fmla="*/ 3625 h 3628"/>
                  <a:gd name="T96" fmla="*/ 1488 w 3628"/>
                  <a:gd name="T97" fmla="*/ 3599 h 3628"/>
                  <a:gd name="T98" fmla="*/ 1084 w 3628"/>
                  <a:gd name="T99" fmla="*/ 3475 h 3628"/>
                  <a:gd name="T100" fmla="*/ 726 w 3628"/>
                  <a:gd name="T101" fmla="*/ 3265 h 3628"/>
                  <a:gd name="T102" fmla="*/ 427 w 3628"/>
                  <a:gd name="T103" fmla="*/ 2982 h 3628"/>
                  <a:gd name="T104" fmla="*/ 198 w 3628"/>
                  <a:gd name="T105" fmla="*/ 2639 h 3628"/>
                  <a:gd name="T106" fmla="*/ 52 w 3628"/>
                  <a:gd name="T107" fmla="*/ 2245 h 3628"/>
                  <a:gd name="T108" fmla="*/ 0 w 3628"/>
                  <a:gd name="T109" fmla="*/ 1814 h 3628"/>
                  <a:gd name="T110" fmla="*/ 52 w 3628"/>
                  <a:gd name="T111" fmla="*/ 1383 h 3628"/>
                  <a:gd name="T112" fmla="*/ 198 w 3628"/>
                  <a:gd name="T113" fmla="*/ 989 h 3628"/>
                  <a:gd name="T114" fmla="*/ 427 w 3628"/>
                  <a:gd name="T115" fmla="*/ 645 h 3628"/>
                  <a:gd name="T116" fmla="*/ 726 w 3628"/>
                  <a:gd name="T117" fmla="*/ 362 h 3628"/>
                  <a:gd name="T118" fmla="*/ 1084 w 3628"/>
                  <a:gd name="T119" fmla="*/ 152 h 3628"/>
                  <a:gd name="T120" fmla="*/ 1488 w 3628"/>
                  <a:gd name="T121" fmla="*/ 29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 h="3628">
                    <a:moveTo>
                      <a:pt x="1229" y="3096"/>
                    </a:moveTo>
                    <a:lnTo>
                      <a:pt x="1222" y="3097"/>
                    </a:lnTo>
                    <a:lnTo>
                      <a:pt x="1215" y="3100"/>
                    </a:lnTo>
                    <a:lnTo>
                      <a:pt x="1209" y="3104"/>
                    </a:lnTo>
                    <a:lnTo>
                      <a:pt x="1193" y="3132"/>
                    </a:lnTo>
                    <a:lnTo>
                      <a:pt x="1176" y="3161"/>
                    </a:lnTo>
                    <a:lnTo>
                      <a:pt x="1157" y="3195"/>
                    </a:lnTo>
                    <a:lnTo>
                      <a:pt x="1605" y="3195"/>
                    </a:lnTo>
                    <a:lnTo>
                      <a:pt x="2050" y="3195"/>
                    </a:lnTo>
                    <a:lnTo>
                      <a:pt x="2494" y="3195"/>
                    </a:lnTo>
                    <a:lnTo>
                      <a:pt x="2472" y="3160"/>
                    </a:lnTo>
                    <a:lnTo>
                      <a:pt x="2452" y="3127"/>
                    </a:lnTo>
                    <a:lnTo>
                      <a:pt x="2444" y="3115"/>
                    </a:lnTo>
                    <a:lnTo>
                      <a:pt x="2434" y="3107"/>
                    </a:lnTo>
                    <a:lnTo>
                      <a:pt x="2422" y="3103"/>
                    </a:lnTo>
                    <a:lnTo>
                      <a:pt x="2408" y="3102"/>
                    </a:lnTo>
                    <a:lnTo>
                      <a:pt x="1930" y="3101"/>
                    </a:lnTo>
                    <a:lnTo>
                      <a:pt x="1229" y="3096"/>
                    </a:lnTo>
                    <a:close/>
                    <a:moveTo>
                      <a:pt x="1345" y="2894"/>
                    </a:moveTo>
                    <a:lnTo>
                      <a:pt x="1336" y="2894"/>
                    </a:lnTo>
                    <a:lnTo>
                      <a:pt x="1329" y="2897"/>
                    </a:lnTo>
                    <a:lnTo>
                      <a:pt x="1322" y="2902"/>
                    </a:lnTo>
                    <a:lnTo>
                      <a:pt x="1307" y="2929"/>
                    </a:lnTo>
                    <a:lnTo>
                      <a:pt x="1290" y="2958"/>
                    </a:lnTo>
                    <a:lnTo>
                      <a:pt x="1272" y="2990"/>
                    </a:lnTo>
                    <a:lnTo>
                      <a:pt x="2375" y="2990"/>
                    </a:lnTo>
                    <a:lnTo>
                      <a:pt x="2351" y="2951"/>
                    </a:lnTo>
                    <a:lnTo>
                      <a:pt x="2327" y="2915"/>
                    </a:lnTo>
                    <a:lnTo>
                      <a:pt x="2318" y="2907"/>
                    </a:lnTo>
                    <a:lnTo>
                      <a:pt x="2307" y="2901"/>
                    </a:lnTo>
                    <a:lnTo>
                      <a:pt x="2296" y="2898"/>
                    </a:lnTo>
                    <a:lnTo>
                      <a:pt x="2209" y="2896"/>
                    </a:lnTo>
                    <a:lnTo>
                      <a:pt x="2120" y="2895"/>
                    </a:lnTo>
                    <a:lnTo>
                      <a:pt x="1345" y="2894"/>
                    </a:lnTo>
                    <a:close/>
                    <a:moveTo>
                      <a:pt x="1163" y="349"/>
                    </a:moveTo>
                    <a:lnTo>
                      <a:pt x="1165" y="383"/>
                    </a:lnTo>
                    <a:lnTo>
                      <a:pt x="1167" y="420"/>
                    </a:lnTo>
                    <a:lnTo>
                      <a:pt x="1214" y="420"/>
                    </a:lnTo>
                    <a:lnTo>
                      <a:pt x="1258" y="421"/>
                    </a:lnTo>
                    <a:lnTo>
                      <a:pt x="1269" y="423"/>
                    </a:lnTo>
                    <a:lnTo>
                      <a:pt x="1279" y="428"/>
                    </a:lnTo>
                    <a:lnTo>
                      <a:pt x="1287" y="435"/>
                    </a:lnTo>
                    <a:lnTo>
                      <a:pt x="1383" y="580"/>
                    </a:lnTo>
                    <a:lnTo>
                      <a:pt x="1478" y="726"/>
                    </a:lnTo>
                    <a:lnTo>
                      <a:pt x="1479" y="728"/>
                    </a:lnTo>
                    <a:lnTo>
                      <a:pt x="1479" y="731"/>
                    </a:lnTo>
                    <a:lnTo>
                      <a:pt x="1480" y="734"/>
                    </a:lnTo>
                    <a:lnTo>
                      <a:pt x="1481" y="738"/>
                    </a:lnTo>
                    <a:lnTo>
                      <a:pt x="1306" y="738"/>
                    </a:lnTo>
                    <a:lnTo>
                      <a:pt x="1252" y="741"/>
                    </a:lnTo>
                    <a:lnTo>
                      <a:pt x="1203" y="749"/>
                    </a:lnTo>
                    <a:lnTo>
                      <a:pt x="1155" y="765"/>
                    </a:lnTo>
                    <a:lnTo>
                      <a:pt x="1109" y="785"/>
                    </a:lnTo>
                    <a:lnTo>
                      <a:pt x="1067" y="809"/>
                    </a:lnTo>
                    <a:lnTo>
                      <a:pt x="1028" y="839"/>
                    </a:lnTo>
                    <a:lnTo>
                      <a:pt x="992" y="873"/>
                    </a:lnTo>
                    <a:lnTo>
                      <a:pt x="961" y="911"/>
                    </a:lnTo>
                    <a:lnTo>
                      <a:pt x="934" y="953"/>
                    </a:lnTo>
                    <a:lnTo>
                      <a:pt x="911" y="998"/>
                    </a:lnTo>
                    <a:lnTo>
                      <a:pt x="894" y="1046"/>
                    </a:lnTo>
                    <a:lnTo>
                      <a:pt x="882" y="1098"/>
                    </a:lnTo>
                    <a:lnTo>
                      <a:pt x="877" y="1114"/>
                    </a:lnTo>
                    <a:lnTo>
                      <a:pt x="877" y="2403"/>
                    </a:lnTo>
                    <a:lnTo>
                      <a:pt x="887" y="2440"/>
                    </a:lnTo>
                    <a:lnTo>
                      <a:pt x="901" y="2489"/>
                    </a:lnTo>
                    <a:lnTo>
                      <a:pt x="921" y="2536"/>
                    </a:lnTo>
                    <a:lnTo>
                      <a:pt x="944" y="2579"/>
                    </a:lnTo>
                    <a:lnTo>
                      <a:pt x="972" y="2618"/>
                    </a:lnTo>
                    <a:lnTo>
                      <a:pt x="1004" y="2653"/>
                    </a:lnTo>
                    <a:lnTo>
                      <a:pt x="1040" y="2684"/>
                    </a:lnTo>
                    <a:lnTo>
                      <a:pt x="1081" y="2712"/>
                    </a:lnTo>
                    <a:lnTo>
                      <a:pt x="1126" y="2735"/>
                    </a:lnTo>
                    <a:lnTo>
                      <a:pt x="1176" y="2755"/>
                    </a:lnTo>
                    <a:lnTo>
                      <a:pt x="1230" y="2771"/>
                    </a:lnTo>
                    <a:lnTo>
                      <a:pt x="1090" y="3007"/>
                    </a:lnTo>
                    <a:lnTo>
                      <a:pt x="951" y="3244"/>
                    </a:lnTo>
                    <a:lnTo>
                      <a:pt x="1044" y="3305"/>
                    </a:lnTo>
                    <a:lnTo>
                      <a:pt x="1056" y="3305"/>
                    </a:lnTo>
                    <a:lnTo>
                      <a:pt x="1354" y="2799"/>
                    </a:lnTo>
                    <a:lnTo>
                      <a:pt x="1362" y="2789"/>
                    </a:lnTo>
                    <a:lnTo>
                      <a:pt x="1371" y="2781"/>
                    </a:lnTo>
                    <a:lnTo>
                      <a:pt x="1382" y="2778"/>
                    </a:lnTo>
                    <a:lnTo>
                      <a:pt x="1394" y="2777"/>
                    </a:lnTo>
                    <a:lnTo>
                      <a:pt x="2254" y="2777"/>
                    </a:lnTo>
                    <a:lnTo>
                      <a:pt x="2267" y="2778"/>
                    </a:lnTo>
                    <a:lnTo>
                      <a:pt x="2278" y="2782"/>
                    </a:lnTo>
                    <a:lnTo>
                      <a:pt x="2288" y="2790"/>
                    </a:lnTo>
                    <a:lnTo>
                      <a:pt x="2296" y="2801"/>
                    </a:lnTo>
                    <a:lnTo>
                      <a:pt x="2435" y="3032"/>
                    </a:lnTo>
                    <a:lnTo>
                      <a:pt x="2575" y="3262"/>
                    </a:lnTo>
                    <a:lnTo>
                      <a:pt x="2583" y="3275"/>
                    </a:lnTo>
                    <a:lnTo>
                      <a:pt x="2592" y="3290"/>
                    </a:lnTo>
                    <a:lnTo>
                      <a:pt x="2643" y="3259"/>
                    </a:lnTo>
                    <a:lnTo>
                      <a:pt x="2696" y="3227"/>
                    </a:lnTo>
                    <a:lnTo>
                      <a:pt x="2557" y="2998"/>
                    </a:lnTo>
                    <a:lnTo>
                      <a:pt x="2419" y="2768"/>
                    </a:lnTo>
                    <a:lnTo>
                      <a:pt x="2435" y="2761"/>
                    </a:lnTo>
                    <a:lnTo>
                      <a:pt x="2450" y="2757"/>
                    </a:lnTo>
                    <a:lnTo>
                      <a:pt x="2498" y="2737"/>
                    </a:lnTo>
                    <a:lnTo>
                      <a:pt x="2543" y="2714"/>
                    </a:lnTo>
                    <a:lnTo>
                      <a:pt x="2582" y="2688"/>
                    </a:lnTo>
                    <a:lnTo>
                      <a:pt x="2618" y="2659"/>
                    </a:lnTo>
                    <a:lnTo>
                      <a:pt x="2649" y="2625"/>
                    </a:lnTo>
                    <a:lnTo>
                      <a:pt x="2676" y="2589"/>
                    </a:lnTo>
                    <a:lnTo>
                      <a:pt x="2701" y="2549"/>
                    </a:lnTo>
                    <a:lnTo>
                      <a:pt x="2719" y="2505"/>
                    </a:lnTo>
                    <a:lnTo>
                      <a:pt x="2735" y="2458"/>
                    </a:lnTo>
                    <a:lnTo>
                      <a:pt x="2746" y="2408"/>
                    </a:lnTo>
                    <a:lnTo>
                      <a:pt x="2751" y="2391"/>
                    </a:lnTo>
                    <a:lnTo>
                      <a:pt x="2751" y="1120"/>
                    </a:lnTo>
                    <a:lnTo>
                      <a:pt x="2743" y="1082"/>
                    </a:lnTo>
                    <a:lnTo>
                      <a:pt x="2733" y="1046"/>
                    </a:lnTo>
                    <a:lnTo>
                      <a:pt x="2716" y="998"/>
                    </a:lnTo>
                    <a:lnTo>
                      <a:pt x="2694" y="953"/>
                    </a:lnTo>
                    <a:lnTo>
                      <a:pt x="2666" y="911"/>
                    </a:lnTo>
                    <a:lnTo>
                      <a:pt x="2635" y="873"/>
                    </a:lnTo>
                    <a:lnTo>
                      <a:pt x="2600" y="839"/>
                    </a:lnTo>
                    <a:lnTo>
                      <a:pt x="2560" y="809"/>
                    </a:lnTo>
                    <a:lnTo>
                      <a:pt x="2518" y="785"/>
                    </a:lnTo>
                    <a:lnTo>
                      <a:pt x="2473" y="765"/>
                    </a:lnTo>
                    <a:lnTo>
                      <a:pt x="2425" y="751"/>
                    </a:lnTo>
                    <a:lnTo>
                      <a:pt x="2376" y="741"/>
                    </a:lnTo>
                    <a:lnTo>
                      <a:pt x="2325" y="738"/>
                    </a:lnTo>
                    <a:lnTo>
                      <a:pt x="2234" y="738"/>
                    </a:lnTo>
                    <a:lnTo>
                      <a:pt x="2140" y="738"/>
                    </a:lnTo>
                    <a:lnTo>
                      <a:pt x="2145" y="729"/>
                    </a:lnTo>
                    <a:lnTo>
                      <a:pt x="2149" y="723"/>
                    </a:lnTo>
                    <a:lnTo>
                      <a:pt x="2152" y="716"/>
                    </a:lnTo>
                    <a:lnTo>
                      <a:pt x="2241" y="579"/>
                    </a:lnTo>
                    <a:lnTo>
                      <a:pt x="2329" y="441"/>
                    </a:lnTo>
                    <a:lnTo>
                      <a:pt x="2338" y="430"/>
                    </a:lnTo>
                    <a:lnTo>
                      <a:pt x="2347" y="423"/>
                    </a:lnTo>
                    <a:lnTo>
                      <a:pt x="2358" y="420"/>
                    </a:lnTo>
                    <a:lnTo>
                      <a:pt x="2370" y="420"/>
                    </a:lnTo>
                    <a:lnTo>
                      <a:pt x="2411" y="421"/>
                    </a:lnTo>
                    <a:lnTo>
                      <a:pt x="2454" y="420"/>
                    </a:lnTo>
                    <a:lnTo>
                      <a:pt x="2459" y="349"/>
                    </a:lnTo>
                    <a:lnTo>
                      <a:pt x="1163" y="349"/>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sp>
            <p:nvSpPr>
              <p:cNvPr id="303" name="Freeform 74"/>
              <p:cNvSpPr>
                <a:spLocks noEditPoints="1"/>
              </p:cNvSpPr>
              <p:nvPr/>
            </p:nvSpPr>
            <p:spPr bwMode="auto">
              <a:xfrm>
                <a:off x="4078041" y="5435775"/>
                <a:ext cx="325438" cy="358775"/>
              </a:xfrm>
              <a:custGeom>
                <a:avLst/>
                <a:gdLst>
                  <a:gd name="T0" fmla="*/ 1022 w 1642"/>
                  <a:gd name="T1" fmla="*/ 1424 h 1809"/>
                  <a:gd name="T2" fmla="*/ 982 w 1642"/>
                  <a:gd name="T3" fmla="*/ 1508 h 1809"/>
                  <a:gd name="T4" fmla="*/ 1022 w 1642"/>
                  <a:gd name="T5" fmla="*/ 1593 h 1809"/>
                  <a:gd name="T6" fmla="*/ 1116 w 1642"/>
                  <a:gd name="T7" fmla="*/ 1614 h 1809"/>
                  <a:gd name="T8" fmla="*/ 1188 w 1642"/>
                  <a:gd name="T9" fmla="*/ 1558 h 1809"/>
                  <a:gd name="T10" fmla="*/ 1189 w 1642"/>
                  <a:gd name="T11" fmla="*/ 1462 h 1809"/>
                  <a:gd name="T12" fmla="*/ 1116 w 1642"/>
                  <a:gd name="T13" fmla="*/ 1404 h 1809"/>
                  <a:gd name="T14" fmla="*/ 490 w 1642"/>
                  <a:gd name="T15" fmla="*/ 1411 h 1809"/>
                  <a:gd name="T16" fmla="*/ 432 w 1642"/>
                  <a:gd name="T17" fmla="*/ 1486 h 1809"/>
                  <a:gd name="T18" fmla="*/ 454 w 1642"/>
                  <a:gd name="T19" fmla="*/ 1578 h 1809"/>
                  <a:gd name="T20" fmla="*/ 539 w 1642"/>
                  <a:gd name="T21" fmla="*/ 1616 h 1809"/>
                  <a:gd name="T22" fmla="*/ 625 w 1642"/>
                  <a:gd name="T23" fmla="*/ 1577 h 1809"/>
                  <a:gd name="T24" fmla="*/ 645 w 1642"/>
                  <a:gd name="T25" fmla="*/ 1484 h 1809"/>
                  <a:gd name="T26" fmla="*/ 587 w 1642"/>
                  <a:gd name="T27" fmla="*/ 1410 h 1809"/>
                  <a:gd name="T28" fmla="*/ 1350 w 1642"/>
                  <a:gd name="T29" fmla="*/ 1256 h 1809"/>
                  <a:gd name="T30" fmla="*/ 1266 w 1642"/>
                  <a:gd name="T31" fmla="*/ 1319 h 1809"/>
                  <a:gd name="T32" fmla="*/ 1266 w 1642"/>
                  <a:gd name="T33" fmla="*/ 1426 h 1809"/>
                  <a:gd name="T34" fmla="*/ 1347 w 1642"/>
                  <a:gd name="T35" fmla="*/ 1491 h 1809"/>
                  <a:gd name="T36" fmla="*/ 1450 w 1642"/>
                  <a:gd name="T37" fmla="*/ 1469 h 1809"/>
                  <a:gd name="T38" fmla="*/ 1496 w 1642"/>
                  <a:gd name="T39" fmla="*/ 1378 h 1809"/>
                  <a:gd name="T40" fmla="*/ 1453 w 1642"/>
                  <a:gd name="T41" fmla="*/ 1281 h 1809"/>
                  <a:gd name="T42" fmla="*/ 253 w 1642"/>
                  <a:gd name="T43" fmla="*/ 1253 h 1809"/>
                  <a:gd name="T44" fmla="*/ 160 w 1642"/>
                  <a:gd name="T45" fmla="*/ 1298 h 1809"/>
                  <a:gd name="T46" fmla="*/ 138 w 1642"/>
                  <a:gd name="T47" fmla="*/ 1402 h 1809"/>
                  <a:gd name="T48" fmla="*/ 201 w 1642"/>
                  <a:gd name="T49" fmla="*/ 1482 h 1809"/>
                  <a:gd name="T50" fmla="*/ 309 w 1642"/>
                  <a:gd name="T51" fmla="*/ 1480 h 1809"/>
                  <a:gd name="T52" fmla="*/ 372 w 1642"/>
                  <a:gd name="T53" fmla="*/ 1400 h 1809"/>
                  <a:gd name="T54" fmla="*/ 348 w 1642"/>
                  <a:gd name="T55" fmla="*/ 1296 h 1809"/>
                  <a:gd name="T56" fmla="*/ 253 w 1642"/>
                  <a:gd name="T57" fmla="*/ 1253 h 1809"/>
                  <a:gd name="T58" fmla="*/ 878 w 1642"/>
                  <a:gd name="T59" fmla="*/ 1048 h 1809"/>
                  <a:gd name="T60" fmla="*/ 1357 w 1642"/>
                  <a:gd name="T61" fmla="*/ 1047 h 1809"/>
                  <a:gd name="T62" fmla="*/ 1454 w 1642"/>
                  <a:gd name="T63" fmla="*/ 1001 h 1809"/>
                  <a:gd name="T64" fmla="*/ 1489 w 1642"/>
                  <a:gd name="T65" fmla="*/ 891 h 1809"/>
                  <a:gd name="T66" fmla="*/ 1481 w 1642"/>
                  <a:gd name="T67" fmla="*/ 308 h 1809"/>
                  <a:gd name="T68" fmla="*/ 1427 w 1642"/>
                  <a:gd name="T69" fmla="*/ 242 h 1809"/>
                  <a:gd name="T70" fmla="*/ 1311 w 1642"/>
                  <a:gd name="T71" fmla="*/ 221 h 1809"/>
                  <a:gd name="T72" fmla="*/ 268 w 1642"/>
                  <a:gd name="T73" fmla="*/ 225 h 1809"/>
                  <a:gd name="T74" fmla="*/ 184 w 1642"/>
                  <a:gd name="T75" fmla="*/ 269 h 1809"/>
                  <a:gd name="T76" fmla="*/ 151 w 1642"/>
                  <a:gd name="T77" fmla="*/ 373 h 1809"/>
                  <a:gd name="T78" fmla="*/ 152 w 1642"/>
                  <a:gd name="T79" fmla="*/ 909 h 1809"/>
                  <a:gd name="T80" fmla="*/ 201 w 1642"/>
                  <a:gd name="T81" fmla="*/ 1015 h 1809"/>
                  <a:gd name="T82" fmla="*/ 304 w 1642"/>
                  <a:gd name="T83" fmla="*/ 1047 h 1809"/>
                  <a:gd name="T84" fmla="*/ 767 w 1642"/>
                  <a:gd name="T85" fmla="*/ 221 h 1809"/>
                  <a:gd name="T86" fmla="*/ 1365 w 1642"/>
                  <a:gd name="T87" fmla="*/ 2 h 1809"/>
                  <a:gd name="T88" fmla="*/ 1513 w 1642"/>
                  <a:gd name="T89" fmla="*/ 60 h 1809"/>
                  <a:gd name="T90" fmla="*/ 1612 w 1642"/>
                  <a:gd name="T91" fmla="*/ 180 h 1809"/>
                  <a:gd name="T92" fmla="*/ 1642 w 1642"/>
                  <a:gd name="T93" fmla="*/ 322 h 1809"/>
                  <a:gd name="T94" fmla="*/ 1631 w 1642"/>
                  <a:gd name="T95" fmla="*/ 1574 h 1809"/>
                  <a:gd name="T96" fmla="*/ 1551 w 1642"/>
                  <a:gd name="T97" fmla="*/ 1717 h 1809"/>
                  <a:gd name="T98" fmla="*/ 1408 w 1642"/>
                  <a:gd name="T99" fmla="*/ 1798 h 1809"/>
                  <a:gd name="T100" fmla="*/ 274 w 1642"/>
                  <a:gd name="T101" fmla="*/ 1805 h 1809"/>
                  <a:gd name="T102" fmla="*/ 117 w 1642"/>
                  <a:gd name="T103" fmla="*/ 1739 h 1809"/>
                  <a:gd name="T104" fmla="*/ 19 w 1642"/>
                  <a:gd name="T105" fmla="*/ 1601 h 1809"/>
                  <a:gd name="T106" fmla="*/ 0 w 1642"/>
                  <a:gd name="T107" fmla="*/ 325 h 1809"/>
                  <a:gd name="T108" fmla="*/ 43 w 1642"/>
                  <a:gd name="T109" fmla="*/ 157 h 1809"/>
                  <a:gd name="T110" fmla="*/ 158 w 1642"/>
                  <a:gd name="T111" fmla="*/ 42 h 1809"/>
                  <a:gd name="T112" fmla="*/ 326 w 1642"/>
                  <a:gd name="T113" fmla="*/ 0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42" h="1809">
                    <a:moveTo>
                      <a:pt x="1091" y="1401"/>
                    </a:moveTo>
                    <a:lnTo>
                      <a:pt x="1065" y="1404"/>
                    </a:lnTo>
                    <a:lnTo>
                      <a:pt x="1043" y="1412"/>
                    </a:lnTo>
                    <a:lnTo>
                      <a:pt x="1022" y="1424"/>
                    </a:lnTo>
                    <a:lnTo>
                      <a:pt x="1006" y="1440"/>
                    </a:lnTo>
                    <a:lnTo>
                      <a:pt x="993" y="1459"/>
                    </a:lnTo>
                    <a:lnTo>
                      <a:pt x="986" y="1483"/>
                    </a:lnTo>
                    <a:lnTo>
                      <a:pt x="982" y="1508"/>
                    </a:lnTo>
                    <a:lnTo>
                      <a:pt x="985" y="1533"/>
                    </a:lnTo>
                    <a:lnTo>
                      <a:pt x="992" y="1557"/>
                    </a:lnTo>
                    <a:lnTo>
                      <a:pt x="1006" y="1577"/>
                    </a:lnTo>
                    <a:lnTo>
                      <a:pt x="1022" y="1593"/>
                    </a:lnTo>
                    <a:lnTo>
                      <a:pt x="1042" y="1606"/>
                    </a:lnTo>
                    <a:lnTo>
                      <a:pt x="1065" y="1614"/>
                    </a:lnTo>
                    <a:lnTo>
                      <a:pt x="1091" y="1616"/>
                    </a:lnTo>
                    <a:lnTo>
                      <a:pt x="1116" y="1614"/>
                    </a:lnTo>
                    <a:lnTo>
                      <a:pt x="1139" y="1606"/>
                    </a:lnTo>
                    <a:lnTo>
                      <a:pt x="1159" y="1594"/>
                    </a:lnTo>
                    <a:lnTo>
                      <a:pt x="1176" y="1578"/>
                    </a:lnTo>
                    <a:lnTo>
                      <a:pt x="1188" y="1558"/>
                    </a:lnTo>
                    <a:lnTo>
                      <a:pt x="1197" y="1536"/>
                    </a:lnTo>
                    <a:lnTo>
                      <a:pt x="1199" y="1510"/>
                    </a:lnTo>
                    <a:lnTo>
                      <a:pt x="1197" y="1485"/>
                    </a:lnTo>
                    <a:lnTo>
                      <a:pt x="1189" y="1462"/>
                    </a:lnTo>
                    <a:lnTo>
                      <a:pt x="1177" y="1442"/>
                    </a:lnTo>
                    <a:lnTo>
                      <a:pt x="1160" y="1424"/>
                    </a:lnTo>
                    <a:lnTo>
                      <a:pt x="1139" y="1412"/>
                    </a:lnTo>
                    <a:lnTo>
                      <a:pt x="1116" y="1404"/>
                    </a:lnTo>
                    <a:lnTo>
                      <a:pt x="1091" y="1401"/>
                    </a:lnTo>
                    <a:close/>
                    <a:moveTo>
                      <a:pt x="538" y="1399"/>
                    </a:moveTo>
                    <a:lnTo>
                      <a:pt x="514" y="1402"/>
                    </a:lnTo>
                    <a:lnTo>
                      <a:pt x="490" y="1411"/>
                    </a:lnTo>
                    <a:lnTo>
                      <a:pt x="469" y="1425"/>
                    </a:lnTo>
                    <a:lnTo>
                      <a:pt x="453" y="1442"/>
                    </a:lnTo>
                    <a:lnTo>
                      <a:pt x="440" y="1463"/>
                    </a:lnTo>
                    <a:lnTo>
                      <a:pt x="432" y="1486"/>
                    </a:lnTo>
                    <a:lnTo>
                      <a:pt x="430" y="1510"/>
                    </a:lnTo>
                    <a:lnTo>
                      <a:pt x="433" y="1536"/>
                    </a:lnTo>
                    <a:lnTo>
                      <a:pt x="441" y="1558"/>
                    </a:lnTo>
                    <a:lnTo>
                      <a:pt x="454" y="1578"/>
                    </a:lnTo>
                    <a:lnTo>
                      <a:pt x="471" y="1594"/>
                    </a:lnTo>
                    <a:lnTo>
                      <a:pt x="490" y="1606"/>
                    </a:lnTo>
                    <a:lnTo>
                      <a:pt x="514" y="1614"/>
                    </a:lnTo>
                    <a:lnTo>
                      <a:pt x="539" y="1616"/>
                    </a:lnTo>
                    <a:lnTo>
                      <a:pt x="564" y="1614"/>
                    </a:lnTo>
                    <a:lnTo>
                      <a:pt x="588" y="1606"/>
                    </a:lnTo>
                    <a:lnTo>
                      <a:pt x="608" y="1593"/>
                    </a:lnTo>
                    <a:lnTo>
                      <a:pt x="625" y="1577"/>
                    </a:lnTo>
                    <a:lnTo>
                      <a:pt x="637" y="1557"/>
                    </a:lnTo>
                    <a:lnTo>
                      <a:pt x="645" y="1533"/>
                    </a:lnTo>
                    <a:lnTo>
                      <a:pt x="648" y="1508"/>
                    </a:lnTo>
                    <a:lnTo>
                      <a:pt x="645" y="1484"/>
                    </a:lnTo>
                    <a:lnTo>
                      <a:pt x="636" y="1461"/>
                    </a:lnTo>
                    <a:lnTo>
                      <a:pt x="624" y="1440"/>
                    </a:lnTo>
                    <a:lnTo>
                      <a:pt x="606" y="1423"/>
                    </a:lnTo>
                    <a:lnTo>
                      <a:pt x="587" y="1410"/>
                    </a:lnTo>
                    <a:lnTo>
                      <a:pt x="563" y="1402"/>
                    </a:lnTo>
                    <a:lnTo>
                      <a:pt x="538" y="1399"/>
                    </a:lnTo>
                    <a:close/>
                    <a:moveTo>
                      <a:pt x="1379" y="1253"/>
                    </a:moveTo>
                    <a:lnTo>
                      <a:pt x="1350" y="1256"/>
                    </a:lnTo>
                    <a:lnTo>
                      <a:pt x="1324" y="1265"/>
                    </a:lnTo>
                    <a:lnTo>
                      <a:pt x="1301" y="1278"/>
                    </a:lnTo>
                    <a:lnTo>
                      <a:pt x="1282" y="1297"/>
                    </a:lnTo>
                    <a:lnTo>
                      <a:pt x="1266" y="1319"/>
                    </a:lnTo>
                    <a:lnTo>
                      <a:pt x="1258" y="1344"/>
                    </a:lnTo>
                    <a:lnTo>
                      <a:pt x="1254" y="1373"/>
                    </a:lnTo>
                    <a:lnTo>
                      <a:pt x="1258" y="1401"/>
                    </a:lnTo>
                    <a:lnTo>
                      <a:pt x="1266" y="1426"/>
                    </a:lnTo>
                    <a:lnTo>
                      <a:pt x="1281" y="1448"/>
                    </a:lnTo>
                    <a:lnTo>
                      <a:pt x="1300" y="1467"/>
                    </a:lnTo>
                    <a:lnTo>
                      <a:pt x="1322" y="1483"/>
                    </a:lnTo>
                    <a:lnTo>
                      <a:pt x="1347" y="1491"/>
                    </a:lnTo>
                    <a:lnTo>
                      <a:pt x="1375" y="1495"/>
                    </a:lnTo>
                    <a:lnTo>
                      <a:pt x="1402" y="1493"/>
                    </a:lnTo>
                    <a:lnTo>
                      <a:pt x="1427" y="1484"/>
                    </a:lnTo>
                    <a:lnTo>
                      <a:pt x="1450" y="1469"/>
                    </a:lnTo>
                    <a:lnTo>
                      <a:pt x="1469" y="1451"/>
                    </a:lnTo>
                    <a:lnTo>
                      <a:pt x="1483" y="1428"/>
                    </a:lnTo>
                    <a:lnTo>
                      <a:pt x="1493" y="1404"/>
                    </a:lnTo>
                    <a:lnTo>
                      <a:pt x="1496" y="1378"/>
                    </a:lnTo>
                    <a:lnTo>
                      <a:pt x="1494" y="1349"/>
                    </a:lnTo>
                    <a:lnTo>
                      <a:pt x="1485" y="1323"/>
                    </a:lnTo>
                    <a:lnTo>
                      <a:pt x="1472" y="1300"/>
                    </a:lnTo>
                    <a:lnTo>
                      <a:pt x="1453" y="1281"/>
                    </a:lnTo>
                    <a:lnTo>
                      <a:pt x="1432" y="1266"/>
                    </a:lnTo>
                    <a:lnTo>
                      <a:pt x="1407" y="1257"/>
                    </a:lnTo>
                    <a:lnTo>
                      <a:pt x="1379" y="1253"/>
                    </a:lnTo>
                    <a:close/>
                    <a:moveTo>
                      <a:pt x="253" y="1253"/>
                    </a:moveTo>
                    <a:lnTo>
                      <a:pt x="225" y="1256"/>
                    </a:lnTo>
                    <a:lnTo>
                      <a:pt x="200" y="1265"/>
                    </a:lnTo>
                    <a:lnTo>
                      <a:pt x="178" y="1279"/>
                    </a:lnTo>
                    <a:lnTo>
                      <a:pt x="160" y="1298"/>
                    </a:lnTo>
                    <a:lnTo>
                      <a:pt x="146" y="1320"/>
                    </a:lnTo>
                    <a:lnTo>
                      <a:pt x="138" y="1346"/>
                    </a:lnTo>
                    <a:lnTo>
                      <a:pt x="134" y="1373"/>
                    </a:lnTo>
                    <a:lnTo>
                      <a:pt x="138" y="1402"/>
                    </a:lnTo>
                    <a:lnTo>
                      <a:pt x="147" y="1427"/>
                    </a:lnTo>
                    <a:lnTo>
                      <a:pt x="160" y="1449"/>
                    </a:lnTo>
                    <a:lnTo>
                      <a:pt x="179" y="1467"/>
                    </a:lnTo>
                    <a:lnTo>
                      <a:pt x="201" y="1482"/>
                    </a:lnTo>
                    <a:lnTo>
                      <a:pt x="226" y="1490"/>
                    </a:lnTo>
                    <a:lnTo>
                      <a:pt x="255" y="1493"/>
                    </a:lnTo>
                    <a:lnTo>
                      <a:pt x="284" y="1489"/>
                    </a:lnTo>
                    <a:lnTo>
                      <a:pt x="309" y="1480"/>
                    </a:lnTo>
                    <a:lnTo>
                      <a:pt x="331" y="1466"/>
                    </a:lnTo>
                    <a:lnTo>
                      <a:pt x="350" y="1447"/>
                    </a:lnTo>
                    <a:lnTo>
                      <a:pt x="363" y="1425"/>
                    </a:lnTo>
                    <a:lnTo>
                      <a:pt x="372" y="1400"/>
                    </a:lnTo>
                    <a:lnTo>
                      <a:pt x="375" y="1371"/>
                    </a:lnTo>
                    <a:lnTo>
                      <a:pt x="372" y="1343"/>
                    </a:lnTo>
                    <a:lnTo>
                      <a:pt x="362" y="1318"/>
                    </a:lnTo>
                    <a:lnTo>
                      <a:pt x="348" y="1296"/>
                    </a:lnTo>
                    <a:lnTo>
                      <a:pt x="329" y="1278"/>
                    </a:lnTo>
                    <a:lnTo>
                      <a:pt x="307" y="1265"/>
                    </a:lnTo>
                    <a:lnTo>
                      <a:pt x="280" y="1256"/>
                    </a:lnTo>
                    <a:lnTo>
                      <a:pt x="253" y="1253"/>
                    </a:lnTo>
                    <a:close/>
                    <a:moveTo>
                      <a:pt x="896" y="220"/>
                    </a:moveTo>
                    <a:lnTo>
                      <a:pt x="887" y="221"/>
                    </a:lnTo>
                    <a:lnTo>
                      <a:pt x="878" y="222"/>
                    </a:lnTo>
                    <a:lnTo>
                      <a:pt x="878" y="1048"/>
                    </a:lnTo>
                    <a:lnTo>
                      <a:pt x="891" y="1049"/>
                    </a:lnTo>
                    <a:lnTo>
                      <a:pt x="903" y="1049"/>
                    </a:lnTo>
                    <a:lnTo>
                      <a:pt x="1324" y="1049"/>
                    </a:lnTo>
                    <a:lnTo>
                      <a:pt x="1357" y="1047"/>
                    </a:lnTo>
                    <a:lnTo>
                      <a:pt x="1387" y="1042"/>
                    </a:lnTo>
                    <a:lnTo>
                      <a:pt x="1413" y="1032"/>
                    </a:lnTo>
                    <a:lnTo>
                      <a:pt x="1436" y="1018"/>
                    </a:lnTo>
                    <a:lnTo>
                      <a:pt x="1454" y="1001"/>
                    </a:lnTo>
                    <a:lnTo>
                      <a:pt x="1469" y="980"/>
                    </a:lnTo>
                    <a:lnTo>
                      <a:pt x="1480" y="954"/>
                    </a:lnTo>
                    <a:lnTo>
                      <a:pt x="1486" y="925"/>
                    </a:lnTo>
                    <a:lnTo>
                      <a:pt x="1489" y="891"/>
                    </a:lnTo>
                    <a:lnTo>
                      <a:pt x="1492" y="626"/>
                    </a:lnTo>
                    <a:lnTo>
                      <a:pt x="1489" y="361"/>
                    </a:lnTo>
                    <a:lnTo>
                      <a:pt x="1486" y="332"/>
                    </a:lnTo>
                    <a:lnTo>
                      <a:pt x="1481" y="308"/>
                    </a:lnTo>
                    <a:lnTo>
                      <a:pt x="1473" y="287"/>
                    </a:lnTo>
                    <a:lnTo>
                      <a:pt x="1461" y="269"/>
                    </a:lnTo>
                    <a:lnTo>
                      <a:pt x="1446" y="253"/>
                    </a:lnTo>
                    <a:lnTo>
                      <a:pt x="1427" y="242"/>
                    </a:lnTo>
                    <a:lnTo>
                      <a:pt x="1405" y="233"/>
                    </a:lnTo>
                    <a:lnTo>
                      <a:pt x="1379" y="227"/>
                    </a:lnTo>
                    <a:lnTo>
                      <a:pt x="1345" y="222"/>
                    </a:lnTo>
                    <a:lnTo>
                      <a:pt x="1311" y="221"/>
                    </a:lnTo>
                    <a:lnTo>
                      <a:pt x="896" y="220"/>
                    </a:lnTo>
                    <a:close/>
                    <a:moveTo>
                      <a:pt x="531" y="220"/>
                    </a:moveTo>
                    <a:lnTo>
                      <a:pt x="298" y="221"/>
                    </a:lnTo>
                    <a:lnTo>
                      <a:pt x="268" y="225"/>
                    </a:lnTo>
                    <a:lnTo>
                      <a:pt x="242" y="230"/>
                    </a:lnTo>
                    <a:lnTo>
                      <a:pt x="220" y="239"/>
                    </a:lnTo>
                    <a:lnTo>
                      <a:pt x="200" y="252"/>
                    </a:lnTo>
                    <a:lnTo>
                      <a:pt x="184" y="269"/>
                    </a:lnTo>
                    <a:lnTo>
                      <a:pt x="172" y="289"/>
                    </a:lnTo>
                    <a:lnTo>
                      <a:pt x="162" y="312"/>
                    </a:lnTo>
                    <a:lnTo>
                      <a:pt x="155" y="338"/>
                    </a:lnTo>
                    <a:lnTo>
                      <a:pt x="151" y="373"/>
                    </a:lnTo>
                    <a:lnTo>
                      <a:pt x="149" y="407"/>
                    </a:lnTo>
                    <a:lnTo>
                      <a:pt x="148" y="637"/>
                    </a:lnTo>
                    <a:lnTo>
                      <a:pt x="149" y="867"/>
                    </a:lnTo>
                    <a:lnTo>
                      <a:pt x="152" y="909"/>
                    </a:lnTo>
                    <a:lnTo>
                      <a:pt x="162" y="951"/>
                    </a:lnTo>
                    <a:lnTo>
                      <a:pt x="171" y="976"/>
                    </a:lnTo>
                    <a:lnTo>
                      <a:pt x="184" y="997"/>
                    </a:lnTo>
                    <a:lnTo>
                      <a:pt x="201" y="1015"/>
                    </a:lnTo>
                    <a:lnTo>
                      <a:pt x="221" y="1028"/>
                    </a:lnTo>
                    <a:lnTo>
                      <a:pt x="244" y="1038"/>
                    </a:lnTo>
                    <a:lnTo>
                      <a:pt x="270" y="1044"/>
                    </a:lnTo>
                    <a:lnTo>
                      <a:pt x="304" y="1047"/>
                    </a:lnTo>
                    <a:lnTo>
                      <a:pt x="336" y="1048"/>
                    </a:lnTo>
                    <a:lnTo>
                      <a:pt x="733" y="1049"/>
                    </a:lnTo>
                    <a:lnTo>
                      <a:pt x="767" y="1049"/>
                    </a:lnTo>
                    <a:lnTo>
                      <a:pt x="767" y="221"/>
                    </a:lnTo>
                    <a:lnTo>
                      <a:pt x="531" y="220"/>
                    </a:lnTo>
                    <a:close/>
                    <a:moveTo>
                      <a:pt x="326" y="0"/>
                    </a:moveTo>
                    <a:lnTo>
                      <a:pt x="1323" y="0"/>
                    </a:lnTo>
                    <a:lnTo>
                      <a:pt x="1365" y="2"/>
                    </a:lnTo>
                    <a:lnTo>
                      <a:pt x="1405" y="10"/>
                    </a:lnTo>
                    <a:lnTo>
                      <a:pt x="1443" y="22"/>
                    </a:lnTo>
                    <a:lnTo>
                      <a:pt x="1480" y="39"/>
                    </a:lnTo>
                    <a:lnTo>
                      <a:pt x="1513" y="60"/>
                    </a:lnTo>
                    <a:lnTo>
                      <a:pt x="1543" y="84"/>
                    </a:lnTo>
                    <a:lnTo>
                      <a:pt x="1569" y="113"/>
                    </a:lnTo>
                    <a:lnTo>
                      <a:pt x="1593" y="145"/>
                    </a:lnTo>
                    <a:lnTo>
                      <a:pt x="1612" y="180"/>
                    </a:lnTo>
                    <a:lnTo>
                      <a:pt x="1627" y="218"/>
                    </a:lnTo>
                    <a:lnTo>
                      <a:pt x="1638" y="259"/>
                    </a:lnTo>
                    <a:lnTo>
                      <a:pt x="1641" y="290"/>
                    </a:lnTo>
                    <a:lnTo>
                      <a:pt x="1642" y="322"/>
                    </a:lnTo>
                    <a:lnTo>
                      <a:pt x="1642" y="903"/>
                    </a:lnTo>
                    <a:lnTo>
                      <a:pt x="1642" y="1485"/>
                    </a:lnTo>
                    <a:lnTo>
                      <a:pt x="1639" y="1531"/>
                    </a:lnTo>
                    <a:lnTo>
                      <a:pt x="1631" y="1574"/>
                    </a:lnTo>
                    <a:lnTo>
                      <a:pt x="1618" y="1615"/>
                    </a:lnTo>
                    <a:lnTo>
                      <a:pt x="1600" y="1653"/>
                    </a:lnTo>
                    <a:lnTo>
                      <a:pt x="1577" y="1687"/>
                    </a:lnTo>
                    <a:lnTo>
                      <a:pt x="1551" y="1717"/>
                    </a:lnTo>
                    <a:lnTo>
                      <a:pt x="1520" y="1745"/>
                    </a:lnTo>
                    <a:lnTo>
                      <a:pt x="1485" y="1767"/>
                    </a:lnTo>
                    <a:lnTo>
                      <a:pt x="1448" y="1784"/>
                    </a:lnTo>
                    <a:lnTo>
                      <a:pt x="1408" y="1798"/>
                    </a:lnTo>
                    <a:lnTo>
                      <a:pt x="1365" y="1807"/>
                    </a:lnTo>
                    <a:lnTo>
                      <a:pt x="1318" y="1809"/>
                    </a:lnTo>
                    <a:lnTo>
                      <a:pt x="319" y="1809"/>
                    </a:lnTo>
                    <a:lnTo>
                      <a:pt x="274" y="1805"/>
                    </a:lnTo>
                    <a:lnTo>
                      <a:pt x="231" y="1797"/>
                    </a:lnTo>
                    <a:lnTo>
                      <a:pt x="190" y="1782"/>
                    </a:lnTo>
                    <a:lnTo>
                      <a:pt x="151" y="1763"/>
                    </a:lnTo>
                    <a:lnTo>
                      <a:pt x="117" y="1739"/>
                    </a:lnTo>
                    <a:lnTo>
                      <a:pt x="86" y="1710"/>
                    </a:lnTo>
                    <a:lnTo>
                      <a:pt x="59" y="1677"/>
                    </a:lnTo>
                    <a:lnTo>
                      <a:pt x="36" y="1641"/>
                    </a:lnTo>
                    <a:lnTo>
                      <a:pt x="19" y="1601"/>
                    </a:lnTo>
                    <a:lnTo>
                      <a:pt x="6" y="1557"/>
                    </a:lnTo>
                    <a:lnTo>
                      <a:pt x="2" y="1521"/>
                    </a:lnTo>
                    <a:lnTo>
                      <a:pt x="0" y="1486"/>
                    </a:lnTo>
                    <a:lnTo>
                      <a:pt x="0" y="325"/>
                    </a:lnTo>
                    <a:lnTo>
                      <a:pt x="2" y="279"/>
                    </a:lnTo>
                    <a:lnTo>
                      <a:pt x="11" y="236"/>
                    </a:lnTo>
                    <a:lnTo>
                      <a:pt x="24" y="195"/>
                    </a:lnTo>
                    <a:lnTo>
                      <a:pt x="43" y="157"/>
                    </a:lnTo>
                    <a:lnTo>
                      <a:pt x="65" y="123"/>
                    </a:lnTo>
                    <a:lnTo>
                      <a:pt x="91" y="92"/>
                    </a:lnTo>
                    <a:lnTo>
                      <a:pt x="122" y="65"/>
                    </a:lnTo>
                    <a:lnTo>
                      <a:pt x="158" y="42"/>
                    </a:lnTo>
                    <a:lnTo>
                      <a:pt x="195" y="25"/>
                    </a:lnTo>
                    <a:lnTo>
                      <a:pt x="236" y="11"/>
                    </a:lnTo>
                    <a:lnTo>
                      <a:pt x="279" y="4"/>
                    </a:lnTo>
                    <a:lnTo>
                      <a:pt x="3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sp>
          <p:nvSpPr>
            <p:cNvPr id="297" name="train"/>
            <p:cNvSpPr/>
            <p:nvPr/>
          </p:nvSpPr>
          <p:spPr>
            <a:xfrm>
              <a:off x="3981715" y="5944181"/>
              <a:ext cx="518091" cy="276999"/>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train</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298" name="Straight Connector 297"/>
            <p:cNvCxnSpPr>
              <a:cxnSpLocks/>
            </p:cNvCxnSpPr>
            <p:nvPr/>
          </p:nvCxnSpPr>
          <p:spPr>
            <a:xfrm>
              <a:off x="4226408" y="3605239"/>
              <a:ext cx="0" cy="1622530"/>
            </a:xfrm>
            <a:prstGeom prst="line">
              <a:avLst/>
            </a:prstGeom>
            <a:ln w="381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Title 1"/>
          <p:cNvSpPr txBox="1">
            <a:spLocks/>
          </p:cNvSpPr>
          <p:nvPr/>
        </p:nvSpPr>
        <p:spPr>
          <a:xfrm>
            <a:off x="393700" y="314325"/>
            <a:ext cx="11379200" cy="803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3600" b="1" dirty="0"/>
              <a:t>Three ways for markets to evolve</a:t>
            </a:r>
            <a:endParaRPr lang="sl-SI" sz="3600" b="1" kern="1100" spc="-15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53" name="Transportation"/>
          <p:cNvSpPr/>
          <p:nvPr/>
        </p:nvSpPr>
        <p:spPr>
          <a:xfrm>
            <a:off x="9513935" y="4233672"/>
            <a:ext cx="1980286" cy="707886"/>
          </a:xfrm>
          <a:prstGeom prst="rect">
            <a:avLst/>
          </a:prstGeom>
        </p:spPr>
        <p:txBody>
          <a:bodyPr wrap="none">
            <a:spAutoFit/>
          </a:bodyPr>
          <a:lstStyle/>
          <a:p>
            <a:r>
              <a:rPr lang="sl-SI" sz="2000" b="1" dirty="0">
                <a:latin typeface="Arial" panose="020B0604020202020204" pitchFamily="34" charset="0"/>
                <a:cs typeface="Arial" panose="020B0604020202020204" pitchFamily="34" charset="0"/>
              </a:rPr>
              <a:t>Transportation</a:t>
            </a:r>
          </a:p>
          <a:p>
            <a:r>
              <a:rPr lang="sl-SI" sz="2000" b="1" dirty="0">
                <a:latin typeface="Arial" panose="020B0604020202020204" pitchFamily="34" charset="0"/>
                <a:cs typeface="Arial" panose="020B0604020202020204" pitchFamily="34" charset="0"/>
              </a:rPr>
              <a:t>providers</a:t>
            </a:r>
            <a:endParaRPr lang="de-AT" sz="2000" b="1" dirty="0">
              <a:latin typeface="Arial" panose="020B0604020202020204" pitchFamily="34" charset="0"/>
              <a:cs typeface="Arial" panose="020B0604020202020204" pitchFamily="34" charset="0"/>
            </a:endParaRPr>
          </a:p>
        </p:txBody>
      </p:sp>
      <p:sp>
        <p:nvSpPr>
          <p:cNvPr id="213" name="Freeform 7"/>
          <p:cNvSpPr/>
          <p:nvPr/>
        </p:nvSpPr>
        <p:spPr>
          <a:xfrm rot="10800000">
            <a:off x="11293991" y="0"/>
            <a:ext cx="895363" cy="3003798"/>
          </a:xfrm>
          <a:custGeom>
            <a:avLst/>
            <a:gdLst>
              <a:gd name="connsiteX0" fmla="*/ 0 w 1036320"/>
              <a:gd name="connsiteY0" fmla="*/ 0 h 3215640"/>
              <a:gd name="connsiteX1" fmla="*/ 0 w 1036320"/>
              <a:gd name="connsiteY1" fmla="*/ 3215640 h 3215640"/>
              <a:gd name="connsiteX2" fmla="*/ 1036320 w 1036320"/>
              <a:gd name="connsiteY2" fmla="*/ 3215640 h 3215640"/>
              <a:gd name="connsiteX3" fmla="*/ 0 w 1036320"/>
              <a:gd name="connsiteY3" fmla="*/ 0 h 3215640"/>
            </a:gdLst>
            <a:ahLst/>
            <a:cxnLst>
              <a:cxn ang="0">
                <a:pos x="connsiteX0" y="connsiteY0"/>
              </a:cxn>
              <a:cxn ang="0">
                <a:pos x="connsiteX1" y="connsiteY1"/>
              </a:cxn>
              <a:cxn ang="0">
                <a:pos x="connsiteX2" y="connsiteY2"/>
              </a:cxn>
              <a:cxn ang="0">
                <a:pos x="connsiteX3" y="connsiteY3"/>
              </a:cxn>
            </a:cxnLst>
            <a:rect l="l" t="t" r="r" b="b"/>
            <a:pathLst>
              <a:path w="1036320" h="3215640">
                <a:moveTo>
                  <a:pt x="0" y="0"/>
                </a:moveTo>
                <a:lnTo>
                  <a:pt x="0" y="3215640"/>
                </a:lnTo>
                <a:lnTo>
                  <a:pt x="1036320" y="3215640"/>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5" name="Group 454"/>
          <p:cNvGrpSpPr/>
          <p:nvPr/>
        </p:nvGrpSpPr>
        <p:grpSpPr>
          <a:xfrm>
            <a:off x="408687" y="3430540"/>
            <a:ext cx="2724593" cy="3012703"/>
            <a:chOff x="408687" y="3430540"/>
            <a:chExt cx="2724593" cy="3012703"/>
          </a:xfrm>
        </p:grpSpPr>
        <p:grpSp>
          <p:nvGrpSpPr>
            <p:cNvPr id="232" name="Group 231"/>
            <p:cNvGrpSpPr/>
            <p:nvPr/>
          </p:nvGrpSpPr>
          <p:grpSpPr>
            <a:xfrm>
              <a:off x="1087555" y="3565303"/>
              <a:ext cx="724085" cy="1439426"/>
              <a:chOff x="1087555" y="3565303"/>
              <a:chExt cx="724085" cy="1439426"/>
            </a:xfrm>
          </p:grpSpPr>
          <p:grpSp>
            <p:nvGrpSpPr>
              <p:cNvPr id="141" name="Group 140"/>
              <p:cNvGrpSpPr/>
              <p:nvPr/>
            </p:nvGrpSpPr>
            <p:grpSpPr>
              <a:xfrm>
                <a:off x="1087555" y="3845845"/>
                <a:ext cx="724085" cy="727009"/>
                <a:chOff x="10097904" y="3767933"/>
                <a:chExt cx="724085" cy="727009"/>
              </a:xfrm>
            </p:grpSpPr>
            <p:sp>
              <p:nvSpPr>
                <p:cNvPr id="119" name="AutoShape 93"/>
                <p:cNvSpPr>
                  <a:spLocks noChangeAspect="1" noChangeArrowheads="1" noTextEdit="1"/>
                </p:cNvSpPr>
                <p:nvPr/>
              </p:nvSpPr>
              <p:spPr bwMode="auto">
                <a:xfrm>
                  <a:off x="10098089" y="3767933"/>
                  <a:ext cx="723900"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l-SI" dirty="0"/>
                </a:p>
              </p:txBody>
            </p:sp>
            <p:sp>
              <p:nvSpPr>
                <p:cNvPr id="125" name="Freeform 100"/>
                <p:cNvSpPr>
                  <a:spLocks noEditPoints="1"/>
                </p:cNvSpPr>
                <p:nvPr/>
              </p:nvSpPr>
              <p:spPr bwMode="auto">
                <a:xfrm>
                  <a:off x="10097904" y="3774217"/>
                  <a:ext cx="720725" cy="720725"/>
                </a:xfrm>
                <a:custGeom>
                  <a:avLst/>
                  <a:gdLst>
                    <a:gd name="T0" fmla="*/ 1135 w 3628"/>
                    <a:gd name="T1" fmla="*/ 1021 h 3628"/>
                    <a:gd name="T2" fmla="*/ 868 w 3628"/>
                    <a:gd name="T3" fmla="*/ 1133 h 3628"/>
                    <a:gd name="T4" fmla="*/ 681 w 3628"/>
                    <a:gd name="T5" fmla="*/ 1299 h 3628"/>
                    <a:gd name="T6" fmla="*/ 555 w 3628"/>
                    <a:gd name="T7" fmla="*/ 1524 h 3628"/>
                    <a:gd name="T8" fmla="*/ 463 w 3628"/>
                    <a:gd name="T9" fmla="*/ 1934 h 3628"/>
                    <a:gd name="T10" fmla="*/ 452 w 3628"/>
                    <a:gd name="T11" fmla="*/ 2304 h 3628"/>
                    <a:gd name="T12" fmla="*/ 492 w 3628"/>
                    <a:gd name="T13" fmla="*/ 2346 h 3628"/>
                    <a:gd name="T14" fmla="*/ 756 w 3628"/>
                    <a:gd name="T15" fmla="*/ 2352 h 3628"/>
                    <a:gd name="T16" fmla="*/ 795 w 3628"/>
                    <a:gd name="T17" fmla="*/ 2422 h 3628"/>
                    <a:gd name="T18" fmla="*/ 905 w 3628"/>
                    <a:gd name="T19" fmla="*/ 2562 h 3628"/>
                    <a:gd name="T20" fmla="*/ 1071 w 3628"/>
                    <a:gd name="T21" fmla="*/ 2630 h 3628"/>
                    <a:gd name="T22" fmla="*/ 1252 w 3628"/>
                    <a:gd name="T23" fmla="*/ 2609 h 3628"/>
                    <a:gd name="T24" fmla="*/ 1396 w 3628"/>
                    <a:gd name="T25" fmla="*/ 2504 h 3628"/>
                    <a:gd name="T26" fmla="*/ 1466 w 3628"/>
                    <a:gd name="T27" fmla="*/ 2368 h 3628"/>
                    <a:gd name="T28" fmla="*/ 2083 w 3628"/>
                    <a:gd name="T29" fmla="*/ 2357 h 3628"/>
                    <a:gd name="T30" fmla="*/ 2125 w 3628"/>
                    <a:gd name="T31" fmla="*/ 2389 h 3628"/>
                    <a:gd name="T32" fmla="*/ 2219 w 3628"/>
                    <a:gd name="T33" fmla="*/ 2542 h 3628"/>
                    <a:gd name="T34" fmla="*/ 2373 w 3628"/>
                    <a:gd name="T35" fmla="*/ 2629 h 3628"/>
                    <a:gd name="T36" fmla="*/ 2557 w 3628"/>
                    <a:gd name="T37" fmla="*/ 2628 h 3628"/>
                    <a:gd name="T38" fmla="*/ 2711 w 3628"/>
                    <a:gd name="T39" fmla="*/ 2541 h 3628"/>
                    <a:gd name="T40" fmla="*/ 2805 w 3628"/>
                    <a:gd name="T41" fmla="*/ 2388 h 3628"/>
                    <a:gd name="T42" fmla="*/ 2844 w 3628"/>
                    <a:gd name="T43" fmla="*/ 2360 h 3628"/>
                    <a:gd name="T44" fmla="*/ 3142 w 3628"/>
                    <a:gd name="T45" fmla="*/ 2358 h 3628"/>
                    <a:gd name="T46" fmla="*/ 3178 w 3628"/>
                    <a:gd name="T47" fmla="*/ 2305 h 3628"/>
                    <a:gd name="T48" fmla="*/ 3147 w 3628"/>
                    <a:gd name="T49" fmla="*/ 2123 h 3628"/>
                    <a:gd name="T50" fmla="*/ 3055 w 3628"/>
                    <a:gd name="T51" fmla="*/ 1932 h 3628"/>
                    <a:gd name="T52" fmla="*/ 2835 w 3628"/>
                    <a:gd name="T53" fmla="*/ 1638 h 3628"/>
                    <a:gd name="T54" fmla="*/ 2560 w 3628"/>
                    <a:gd name="T55" fmla="*/ 1396 h 3628"/>
                    <a:gd name="T56" fmla="*/ 2216 w 3628"/>
                    <a:gd name="T57" fmla="*/ 1184 h 3628"/>
                    <a:gd name="T58" fmla="*/ 1841 w 3628"/>
                    <a:gd name="T59" fmla="*/ 1043 h 3628"/>
                    <a:gd name="T60" fmla="*/ 1480 w 3628"/>
                    <a:gd name="T61" fmla="*/ 989 h 3628"/>
                    <a:gd name="T62" fmla="*/ 2033 w 3628"/>
                    <a:gd name="T63" fmla="*/ 13 h 3628"/>
                    <a:gd name="T64" fmla="*/ 2447 w 3628"/>
                    <a:gd name="T65" fmla="*/ 113 h 3628"/>
                    <a:gd name="T66" fmla="*/ 2818 w 3628"/>
                    <a:gd name="T67" fmla="*/ 303 h 3628"/>
                    <a:gd name="T68" fmla="*/ 3133 w 3628"/>
                    <a:gd name="T69" fmla="*/ 568 h 3628"/>
                    <a:gd name="T70" fmla="*/ 3380 w 3628"/>
                    <a:gd name="T71" fmla="*/ 899 h 3628"/>
                    <a:gd name="T72" fmla="*/ 3549 w 3628"/>
                    <a:gd name="T73" fmla="*/ 1281 h 3628"/>
                    <a:gd name="T74" fmla="*/ 3625 w 3628"/>
                    <a:gd name="T75" fmla="*/ 1703 h 3628"/>
                    <a:gd name="T76" fmla="*/ 3599 w 3628"/>
                    <a:gd name="T77" fmla="*/ 2140 h 3628"/>
                    <a:gd name="T78" fmla="*/ 3476 w 3628"/>
                    <a:gd name="T79" fmla="*/ 2544 h 3628"/>
                    <a:gd name="T80" fmla="*/ 3266 w 3628"/>
                    <a:gd name="T81" fmla="*/ 2902 h 3628"/>
                    <a:gd name="T82" fmla="*/ 2983 w 3628"/>
                    <a:gd name="T83" fmla="*/ 3201 h 3628"/>
                    <a:gd name="T84" fmla="*/ 2639 w 3628"/>
                    <a:gd name="T85" fmla="*/ 3430 h 3628"/>
                    <a:gd name="T86" fmla="*/ 2245 w 3628"/>
                    <a:gd name="T87" fmla="*/ 3576 h 3628"/>
                    <a:gd name="T88" fmla="*/ 1814 w 3628"/>
                    <a:gd name="T89" fmla="*/ 3628 h 3628"/>
                    <a:gd name="T90" fmla="*/ 1383 w 3628"/>
                    <a:gd name="T91" fmla="*/ 3576 h 3628"/>
                    <a:gd name="T92" fmla="*/ 989 w 3628"/>
                    <a:gd name="T93" fmla="*/ 3430 h 3628"/>
                    <a:gd name="T94" fmla="*/ 646 w 3628"/>
                    <a:gd name="T95" fmla="*/ 3201 h 3628"/>
                    <a:gd name="T96" fmla="*/ 363 w 3628"/>
                    <a:gd name="T97" fmla="*/ 2902 h 3628"/>
                    <a:gd name="T98" fmla="*/ 153 w 3628"/>
                    <a:gd name="T99" fmla="*/ 2544 h 3628"/>
                    <a:gd name="T100" fmla="*/ 29 w 3628"/>
                    <a:gd name="T101" fmla="*/ 2140 h 3628"/>
                    <a:gd name="T102" fmla="*/ 3 w 3628"/>
                    <a:gd name="T103" fmla="*/ 1703 h 3628"/>
                    <a:gd name="T104" fmla="*/ 80 w 3628"/>
                    <a:gd name="T105" fmla="*/ 1281 h 3628"/>
                    <a:gd name="T106" fmla="*/ 248 w 3628"/>
                    <a:gd name="T107" fmla="*/ 899 h 3628"/>
                    <a:gd name="T108" fmla="*/ 495 w 3628"/>
                    <a:gd name="T109" fmla="*/ 568 h 3628"/>
                    <a:gd name="T110" fmla="*/ 810 w 3628"/>
                    <a:gd name="T111" fmla="*/ 303 h 3628"/>
                    <a:gd name="T112" fmla="*/ 1181 w 3628"/>
                    <a:gd name="T113" fmla="*/ 113 h 3628"/>
                    <a:gd name="T114" fmla="*/ 1595 w 3628"/>
                    <a:gd name="T115" fmla="*/ 13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28" h="3628">
                      <a:moveTo>
                        <a:pt x="1394" y="988"/>
                      </a:moveTo>
                      <a:lnTo>
                        <a:pt x="1307" y="993"/>
                      </a:lnTo>
                      <a:lnTo>
                        <a:pt x="1220" y="1004"/>
                      </a:lnTo>
                      <a:lnTo>
                        <a:pt x="1135" y="1021"/>
                      </a:lnTo>
                      <a:lnTo>
                        <a:pt x="1050" y="1047"/>
                      </a:lnTo>
                      <a:lnTo>
                        <a:pt x="985" y="1072"/>
                      </a:lnTo>
                      <a:lnTo>
                        <a:pt x="924" y="1100"/>
                      </a:lnTo>
                      <a:lnTo>
                        <a:pt x="868" y="1133"/>
                      </a:lnTo>
                      <a:lnTo>
                        <a:pt x="815" y="1168"/>
                      </a:lnTo>
                      <a:lnTo>
                        <a:pt x="766" y="1208"/>
                      </a:lnTo>
                      <a:lnTo>
                        <a:pt x="722" y="1251"/>
                      </a:lnTo>
                      <a:lnTo>
                        <a:pt x="681" y="1299"/>
                      </a:lnTo>
                      <a:lnTo>
                        <a:pt x="643" y="1350"/>
                      </a:lnTo>
                      <a:lnTo>
                        <a:pt x="610" y="1404"/>
                      </a:lnTo>
                      <a:lnTo>
                        <a:pt x="580" y="1462"/>
                      </a:lnTo>
                      <a:lnTo>
                        <a:pt x="555" y="1524"/>
                      </a:lnTo>
                      <a:lnTo>
                        <a:pt x="534" y="1591"/>
                      </a:lnTo>
                      <a:lnTo>
                        <a:pt x="504" y="1705"/>
                      </a:lnTo>
                      <a:lnTo>
                        <a:pt x="480" y="1819"/>
                      </a:lnTo>
                      <a:lnTo>
                        <a:pt x="463" y="1934"/>
                      </a:lnTo>
                      <a:lnTo>
                        <a:pt x="453" y="2052"/>
                      </a:lnTo>
                      <a:lnTo>
                        <a:pt x="450" y="2169"/>
                      </a:lnTo>
                      <a:lnTo>
                        <a:pt x="450" y="2285"/>
                      </a:lnTo>
                      <a:lnTo>
                        <a:pt x="452" y="2304"/>
                      </a:lnTo>
                      <a:lnTo>
                        <a:pt x="458" y="2319"/>
                      </a:lnTo>
                      <a:lnTo>
                        <a:pt x="465" y="2331"/>
                      </a:lnTo>
                      <a:lnTo>
                        <a:pt x="476" y="2341"/>
                      </a:lnTo>
                      <a:lnTo>
                        <a:pt x="492" y="2346"/>
                      </a:lnTo>
                      <a:lnTo>
                        <a:pt x="511" y="2348"/>
                      </a:lnTo>
                      <a:lnTo>
                        <a:pt x="627" y="2351"/>
                      </a:lnTo>
                      <a:lnTo>
                        <a:pt x="743" y="2351"/>
                      </a:lnTo>
                      <a:lnTo>
                        <a:pt x="756" y="2352"/>
                      </a:lnTo>
                      <a:lnTo>
                        <a:pt x="766" y="2357"/>
                      </a:lnTo>
                      <a:lnTo>
                        <a:pt x="774" y="2364"/>
                      </a:lnTo>
                      <a:lnTo>
                        <a:pt x="779" y="2378"/>
                      </a:lnTo>
                      <a:lnTo>
                        <a:pt x="795" y="2422"/>
                      </a:lnTo>
                      <a:lnTo>
                        <a:pt x="816" y="2463"/>
                      </a:lnTo>
                      <a:lnTo>
                        <a:pt x="842" y="2499"/>
                      </a:lnTo>
                      <a:lnTo>
                        <a:pt x="872" y="2534"/>
                      </a:lnTo>
                      <a:lnTo>
                        <a:pt x="905" y="2562"/>
                      </a:lnTo>
                      <a:lnTo>
                        <a:pt x="943" y="2587"/>
                      </a:lnTo>
                      <a:lnTo>
                        <a:pt x="983" y="2607"/>
                      </a:lnTo>
                      <a:lnTo>
                        <a:pt x="1026" y="2621"/>
                      </a:lnTo>
                      <a:lnTo>
                        <a:pt x="1071" y="2630"/>
                      </a:lnTo>
                      <a:lnTo>
                        <a:pt x="1119" y="2633"/>
                      </a:lnTo>
                      <a:lnTo>
                        <a:pt x="1165" y="2631"/>
                      </a:lnTo>
                      <a:lnTo>
                        <a:pt x="1209" y="2623"/>
                      </a:lnTo>
                      <a:lnTo>
                        <a:pt x="1252" y="2609"/>
                      </a:lnTo>
                      <a:lnTo>
                        <a:pt x="1293" y="2589"/>
                      </a:lnTo>
                      <a:lnTo>
                        <a:pt x="1331" y="2566"/>
                      </a:lnTo>
                      <a:lnTo>
                        <a:pt x="1365" y="2537"/>
                      </a:lnTo>
                      <a:lnTo>
                        <a:pt x="1396" y="2504"/>
                      </a:lnTo>
                      <a:lnTo>
                        <a:pt x="1423" y="2466"/>
                      </a:lnTo>
                      <a:lnTo>
                        <a:pt x="1445" y="2425"/>
                      </a:lnTo>
                      <a:lnTo>
                        <a:pt x="1461" y="2381"/>
                      </a:lnTo>
                      <a:lnTo>
                        <a:pt x="1466" y="2368"/>
                      </a:lnTo>
                      <a:lnTo>
                        <a:pt x="1474" y="2360"/>
                      </a:lnTo>
                      <a:lnTo>
                        <a:pt x="1484" y="2356"/>
                      </a:lnTo>
                      <a:lnTo>
                        <a:pt x="1498" y="2355"/>
                      </a:lnTo>
                      <a:lnTo>
                        <a:pt x="2083" y="2357"/>
                      </a:lnTo>
                      <a:lnTo>
                        <a:pt x="2098" y="2359"/>
                      </a:lnTo>
                      <a:lnTo>
                        <a:pt x="2109" y="2363"/>
                      </a:lnTo>
                      <a:lnTo>
                        <a:pt x="2118" y="2373"/>
                      </a:lnTo>
                      <a:lnTo>
                        <a:pt x="2125" y="2389"/>
                      </a:lnTo>
                      <a:lnTo>
                        <a:pt x="2141" y="2433"/>
                      </a:lnTo>
                      <a:lnTo>
                        <a:pt x="2162" y="2473"/>
                      </a:lnTo>
                      <a:lnTo>
                        <a:pt x="2189" y="2510"/>
                      </a:lnTo>
                      <a:lnTo>
                        <a:pt x="2219" y="2542"/>
                      </a:lnTo>
                      <a:lnTo>
                        <a:pt x="2253" y="2571"/>
                      </a:lnTo>
                      <a:lnTo>
                        <a:pt x="2291" y="2596"/>
                      </a:lnTo>
                      <a:lnTo>
                        <a:pt x="2330" y="2614"/>
                      </a:lnTo>
                      <a:lnTo>
                        <a:pt x="2373" y="2629"/>
                      </a:lnTo>
                      <a:lnTo>
                        <a:pt x="2419" y="2636"/>
                      </a:lnTo>
                      <a:lnTo>
                        <a:pt x="2465" y="2640"/>
                      </a:lnTo>
                      <a:lnTo>
                        <a:pt x="2512" y="2636"/>
                      </a:lnTo>
                      <a:lnTo>
                        <a:pt x="2557" y="2628"/>
                      </a:lnTo>
                      <a:lnTo>
                        <a:pt x="2599" y="2613"/>
                      </a:lnTo>
                      <a:lnTo>
                        <a:pt x="2640" y="2594"/>
                      </a:lnTo>
                      <a:lnTo>
                        <a:pt x="2676" y="2570"/>
                      </a:lnTo>
                      <a:lnTo>
                        <a:pt x="2711" y="2541"/>
                      </a:lnTo>
                      <a:lnTo>
                        <a:pt x="2740" y="2509"/>
                      </a:lnTo>
                      <a:lnTo>
                        <a:pt x="2767" y="2472"/>
                      </a:lnTo>
                      <a:lnTo>
                        <a:pt x="2788" y="2432"/>
                      </a:lnTo>
                      <a:lnTo>
                        <a:pt x="2805" y="2388"/>
                      </a:lnTo>
                      <a:lnTo>
                        <a:pt x="2810" y="2373"/>
                      </a:lnTo>
                      <a:lnTo>
                        <a:pt x="2819" y="2366"/>
                      </a:lnTo>
                      <a:lnTo>
                        <a:pt x="2829" y="2361"/>
                      </a:lnTo>
                      <a:lnTo>
                        <a:pt x="2844" y="2360"/>
                      </a:lnTo>
                      <a:lnTo>
                        <a:pt x="2971" y="2362"/>
                      </a:lnTo>
                      <a:lnTo>
                        <a:pt x="3099" y="2363"/>
                      </a:lnTo>
                      <a:lnTo>
                        <a:pt x="3123" y="2362"/>
                      </a:lnTo>
                      <a:lnTo>
                        <a:pt x="3142" y="2358"/>
                      </a:lnTo>
                      <a:lnTo>
                        <a:pt x="3157" y="2350"/>
                      </a:lnTo>
                      <a:lnTo>
                        <a:pt x="3167" y="2339"/>
                      </a:lnTo>
                      <a:lnTo>
                        <a:pt x="3175" y="2324"/>
                      </a:lnTo>
                      <a:lnTo>
                        <a:pt x="3178" y="2305"/>
                      </a:lnTo>
                      <a:lnTo>
                        <a:pt x="3178" y="2280"/>
                      </a:lnTo>
                      <a:lnTo>
                        <a:pt x="3173" y="2226"/>
                      </a:lnTo>
                      <a:lnTo>
                        <a:pt x="3162" y="2174"/>
                      </a:lnTo>
                      <a:lnTo>
                        <a:pt x="3147" y="2123"/>
                      </a:lnTo>
                      <a:lnTo>
                        <a:pt x="3128" y="2075"/>
                      </a:lnTo>
                      <a:lnTo>
                        <a:pt x="3106" y="2026"/>
                      </a:lnTo>
                      <a:lnTo>
                        <a:pt x="3082" y="1979"/>
                      </a:lnTo>
                      <a:lnTo>
                        <a:pt x="3055" y="1932"/>
                      </a:lnTo>
                      <a:lnTo>
                        <a:pt x="3007" y="1853"/>
                      </a:lnTo>
                      <a:lnTo>
                        <a:pt x="2954" y="1777"/>
                      </a:lnTo>
                      <a:lnTo>
                        <a:pt x="2896" y="1707"/>
                      </a:lnTo>
                      <a:lnTo>
                        <a:pt x="2835" y="1638"/>
                      </a:lnTo>
                      <a:lnTo>
                        <a:pt x="2771" y="1573"/>
                      </a:lnTo>
                      <a:lnTo>
                        <a:pt x="2704" y="1511"/>
                      </a:lnTo>
                      <a:lnTo>
                        <a:pt x="2634" y="1452"/>
                      </a:lnTo>
                      <a:lnTo>
                        <a:pt x="2560" y="1396"/>
                      </a:lnTo>
                      <a:lnTo>
                        <a:pt x="2477" y="1336"/>
                      </a:lnTo>
                      <a:lnTo>
                        <a:pt x="2392" y="1281"/>
                      </a:lnTo>
                      <a:lnTo>
                        <a:pt x="2305" y="1230"/>
                      </a:lnTo>
                      <a:lnTo>
                        <a:pt x="2216" y="1184"/>
                      </a:lnTo>
                      <a:lnTo>
                        <a:pt x="2126" y="1141"/>
                      </a:lnTo>
                      <a:lnTo>
                        <a:pt x="2033" y="1103"/>
                      </a:lnTo>
                      <a:lnTo>
                        <a:pt x="1938" y="1071"/>
                      </a:lnTo>
                      <a:lnTo>
                        <a:pt x="1841" y="1043"/>
                      </a:lnTo>
                      <a:lnTo>
                        <a:pt x="1740" y="1021"/>
                      </a:lnTo>
                      <a:lnTo>
                        <a:pt x="1654" y="1007"/>
                      </a:lnTo>
                      <a:lnTo>
                        <a:pt x="1566" y="996"/>
                      </a:lnTo>
                      <a:lnTo>
                        <a:pt x="1480" y="989"/>
                      </a:lnTo>
                      <a:lnTo>
                        <a:pt x="1394" y="988"/>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solidFill>
                  <a:srgbClr val="84BA1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grpSp>
              <p:nvGrpSpPr>
                <p:cNvPr id="139" name="Group 138"/>
                <p:cNvGrpSpPr/>
                <p:nvPr/>
              </p:nvGrpSpPr>
              <p:grpSpPr>
                <a:xfrm>
                  <a:off x="10210802" y="3991771"/>
                  <a:ext cx="493713" cy="280987"/>
                  <a:chOff x="10647363" y="2965451"/>
                  <a:chExt cx="493713" cy="280987"/>
                </a:xfrm>
              </p:grpSpPr>
              <p:sp>
                <p:nvSpPr>
                  <p:cNvPr id="121" name="Freeform 96"/>
                  <p:cNvSpPr>
                    <a:spLocks noEditPoints="1"/>
                  </p:cNvSpPr>
                  <p:nvPr/>
                </p:nvSpPr>
                <p:spPr bwMode="auto">
                  <a:xfrm>
                    <a:off x="10710863" y="3149601"/>
                    <a:ext cx="93663" cy="95250"/>
                  </a:xfrm>
                  <a:custGeom>
                    <a:avLst/>
                    <a:gdLst>
                      <a:gd name="T0" fmla="*/ 213 w 475"/>
                      <a:gd name="T1" fmla="*/ 122 h 476"/>
                      <a:gd name="T2" fmla="*/ 165 w 475"/>
                      <a:gd name="T3" fmla="*/ 144 h 476"/>
                      <a:gd name="T4" fmla="*/ 133 w 475"/>
                      <a:gd name="T5" fmla="*/ 183 h 476"/>
                      <a:gd name="T6" fmla="*/ 121 w 475"/>
                      <a:gd name="T7" fmla="*/ 235 h 476"/>
                      <a:gd name="T8" fmla="*/ 133 w 475"/>
                      <a:gd name="T9" fmla="*/ 287 h 476"/>
                      <a:gd name="T10" fmla="*/ 164 w 475"/>
                      <a:gd name="T11" fmla="*/ 326 h 476"/>
                      <a:gd name="T12" fmla="*/ 210 w 475"/>
                      <a:gd name="T13" fmla="*/ 349 h 476"/>
                      <a:gd name="T14" fmla="*/ 265 w 475"/>
                      <a:gd name="T15" fmla="*/ 350 h 476"/>
                      <a:gd name="T16" fmla="*/ 311 w 475"/>
                      <a:gd name="T17" fmla="*/ 328 h 476"/>
                      <a:gd name="T18" fmla="*/ 343 w 475"/>
                      <a:gd name="T19" fmla="*/ 288 h 476"/>
                      <a:gd name="T20" fmla="*/ 356 w 475"/>
                      <a:gd name="T21" fmla="*/ 237 h 476"/>
                      <a:gd name="T22" fmla="*/ 345 w 475"/>
                      <a:gd name="T23" fmla="*/ 185 h 476"/>
                      <a:gd name="T24" fmla="*/ 313 w 475"/>
                      <a:gd name="T25" fmla="*/ 145 h 476"/>
                      <a:gd name="T26" fmla="*/ 268 w 475"/>
                      <a:gd name="T27" fmla="*/ 122 h 476"/>
                      <a:gd name="T28" fmla="*/ 235 w 475"/>
                      <a:gd name="T29" fmla="*/ 0 h 476"/>
                      <a:gd name="T30" fmla="*/ 310 w 475"/>
                      <a:gd name="T31" fmla="*/ 13 h 476"/>
                      <a:gd name="T32" fmla="*/ 375 w 475"/>
                      <a:gd name="T33" fmla="*/ 47 h 476"/>
                      <a:gd name="T34" fmla="*/ 428 w 475"/>
                      <a:gd name="T35" fmla="*/ 98 h 476"/>
                      <a:gd name="T36" fmla="*/ 462 w 475"/>
                      <a:gd name="T37" fmla="*/ 163 h 476"/>
                      <a:gd name="T38" fmla="*/ 475 w 475"/>
                      <a:gd name="T39" fmla="*/ 237 h 476"/>
                      <a:gd name="T40" fmla="*/ 462 w 475"/>
                      <a:gd name="T41" fmla="*/ 312 h 476"/>
                      <a:gd name="T42" fmla="*/ 429 w 475"/>
                      <a:gd name="T43" fmla="*/ 377 h 476"/>
                      <a:gd name="T44" fmla="*/ 378 w 475"/>
                      <a:gd name="T45" fmla="*/ 429 h 476"/>
                      <a:gd name="T46" fmla="*/ 313 w 475"/>
                      <a:gd name="T47" fmla="*/ 464 h 476"/>
                      <a:gd name="T48" fmla="*/ 238 w 475"/>
                      <a:gd name="T49" fmla="*/ 476 h 476"/>
                      <a:gd name="T50" fmla="*/ 163 w 475"/>
                      <a:gd name="T51" fmla="*/ 465 h 476"/>
                      <a:gd name="T52" fmla="*/ 98 w 475"/>
                      <a:gd name="T53" fmla="*/ 431 h 476"/>
                      <a:gd name="T54" fmla="*/ 47 w 475"/>
                      <a:gd name="T55" fmla="*/ 381 h 476"/>
                      <a:gd name="T56" fmla="*/ 13 w 475"/>
                      <a:gd name="T57" fmla="*/ 315 h 476"/>
                      <a:gd name="T58" fmla="*/ 0 w 475"/>
                      <a:gd name="T59" fmla="*/ 240 h 476"/>
                      <a:gd name="T60" fmla="*/ 11 w 475"/>
                      <a:gd name="T61" fmla="*/ 165 h 476"/>
                      <a:gd name="T62" fmla="*/ 45 w 475"/>
                      <a:gd name="T63" fmla="*/ 99 h 476"/>
                      <a:gd name="T64" fmla="*/ 95 w 475"/>
                      <a:gd name="T65" fmla="*/ 47 h 476"/>
                      <a:gd name="T66" fmla="*/ 160 w 475"/>
                      <a:gd name="T67" fmla="*/ 14 h 476"/>
                      <a:gd name="T68" fmla="*/ 235 w 475"/>
                      <a:gd name="T69"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5" h="476">
                        <a:moveTo>
                          <a:pt x="241" y="119"/>
                        </a:moveTo>
                        <a:lnTo>
                          <a:pt x="213" y="122"/>
                        </a:lnTo>
                        <a:lnTo>
                          <a:pt x="187" y="130"/>
                        </a:lnTo>
                        <a:lnTo>
                          <a:pt x="165" y="144"/>
                        </a:lnTo>
                        <a:lnTo>
                          <a:pt x="146" y="162"/>
                        </a:lnTo>
                        <a:lnTo>
                          <a:pt x="133" y="183"/>
                        </a:lnTo>
                        <a:lnTo>
                          <a:pt x="124" y="208"/>
                        </a:lnTo>
                        <a:lnTo>
                          <a:pt x="121" y="235"/>
                        </a:lnTo>
                        <a:lnTo>
                          <a:pt x="124" y="261"/>
                        </a:lnTo>
                        <a:lnTo>
                          <a:pt x="133" y="287"/>
                        </a:lnTo>
                        <a:lnTo>
                          <a:pt x="146" y="308"/>
                        </a:lnTo>
                        <a:lnTo>
                          <a:pt x="164" y="326"/>
                        </a:lnTo>
                        <a:lnTo>
                          <a:pt x="186" y="340"/>
                        </a:lnTo>
                        <a:lnTo>
                          <a:pt x="210" y="349"/>
                        </a:lnTo>
                        <a:lnTo>
                          <a:pt x="238" y="352"/>
                        </a:lnTo>
                        <a:lnTo>
                          <a:pt x="265" y="350"/>
                        </a:lnTo>
                        <a:lnTo>
                          <a:pt x="289" y="341"/>
                        </a:lnTo>
                        <a:lnTo>
                          <a:pt x="311" y="328"/>
                        </a:lnTo>
                        <a:lnTo>
                          <a:pt x="330" y="310"/>
                        </a:lnTo>
                        <a:lnTo>
                          <a:pt x="343" y="288"/>
                        </a:lnTo>
                        <a:lnTo>
                          <a:pt x="353" y="263"/>
                        </a:lnTo>
                        <a:lnTo>
                          <a:pt x="356" y="237"/>
                        </a:lnTo>
                        <a:lnTo>
                          <a:pt x="354" y="210"/>
                        </a:lnTo>
                        <a:lnTo>
                          <a:pt x="345" y="185"/>
                        </a:lnTo>
                        <a:lnTo>
                          <a:pt x="332" y="164"/>
                        </a:lnTo>
                        <a:lnTo>
                          <a:pt x="313" y="145"/>
                        </a:lnTo>
                        <a:lnTo>
                          <a:pt x="292" y="131"/>
                        </a:lnTo>
                        <a:lnTo>
                          <a:pt x="268" y="122"/>
                        </a:lnTo>
                        <a:lnTo>
                          <a:pt x="241" y="119"/>
                        </a:lnTo>
                        <a:close/>
                        <a:moveTo>
                          <a:pt x="235" y="0"/>
                        </a:moveTo>
                        <a:lnTo>
                          <a:pt x="273" y="4"/>
                        </a:lnTo>
                        <a:lnTo>
                          <a:pt x="310" y="13"/>
                        </a:lnTo>
                        <a:lnTo>
                          <a:pt x="344" y="27"/>
                        </a:lnTo>
                        <a:lnTo>
                          <a:pt x="375" y="47"/>
                        </a:lnTo>
                        <a:lnTo>
                          <a:pt x="404" y="70"/>
                        </a:lnTo>
                        <a:lnTo>
                          <a:pt x="428" y="98"/>
                        </a:lnTo>
                        <a:lnTo>
                          <a:pt x="447" y="129"/>
                        </a:lnTo>
                        <a:lnTo>
                          <a:pt x="462" y="163"/>
                        </a:lnTo>
                        <a:lnTo>
                          <a:pt x="471" y="198"/>
                        </a:lnTo>
                        <a:lnTo>
                          <a:pt x="475" y="237"/>
                        </a:lnTo>
                        <a:lnTo>
                          <a:pt x="471" y="276"/>
                        </a:lnTo>
                        <a:lnTo>
                          <a:pt x="462" y="312"/>
                        </a:lnTo>
                        <a:lnTo>
                          <a:pt x="448" y="346"/>
                        </a:lnTo>
                        <a:lnTo>
                          <a:pt x="429" y="377"/>
                        </a:lnTo>
                        <a:lnTo>
                          <a:pt x="405" y="405"/>
                        </a:lnTo>
                        <a:lnTo>
                          <a:pt x="378" y="429"/>
                        </a:lnTo>
                        <a:lnTo>
                          <a:pt x="347" y="449"/>
                        </a:lnTo>
                        <a:lnTo>
                          <a:pt x="313" y="464"/>
                        </a:lnTo>
                        <a:lnTo>
                          <a:pt x="277" y="472"/>
                        </a:lnTo>
                        <a:lnTo>
                          <a:pt x="238" y="476"/>
                        </a:lnTo>
                        <a:lnTo>
                          <a:pt x="199" y="473"/>
                        </a:lnTo>
                        <a:lnTo>
                          <a:pt x="163" y="465"/>
                        </a:lnTo>
                        <a:lnTo>
                          <a:pt x="129" y="450"/>
                        </a:lnTo>
                        <a:lnTo>
                          <a:pt x="98" y="431"/>
                        </a:lnTo>
                        <a:lnTo>
                          <a:pt x="70" y="408"/>
                        </a:lnTo>
                        <a:lnTo>
                          <a:pt x="47" y="381"/>
                        </a:lnTo>
                        <a:lnTo>
                          <a:pt x="27" y="350"/>
                        </a:lnTo>
                        <a:lnTo>
                          <a:pt x="13" y="315"/>
                        </a:lnTo>
                        <a:lnTo>
                          <a:pt x="4" y="279"/>
                        </a:lnTo>
                        <a:lnTo>
                          <a:pt x="0" y="240"/>
                        </a:lnTo>
                        <a:lnTo>
                          <a:pt x="3" y="202"/>
                        </a:lnTo>
                        <a:lnTo>
                          <a:pt x="11" y="165"/>
                        </a:lnTo>
                        <a:lnTo>
                          <a:pt x="26" y="131"/>
                        </a:lnTo>
                        <a:lnTo>
                          <a:pt x="45" y="99"/>
                        </a:lnTo>
                        <a:lnTo>
                          <a:pt x="68" y="71"/>
                        </a:lnTo>
                        <a:lnTo>
                          <a:pt x="95" y="47"/>
                        </a:lnTo>
                        <a:lnTo>
                          <a:pt x="126" y="28"/>
                        </a:lnTo>
                        <a:lnTo>
                          <a:pt x="160" y="14"/>
                        </a:lnTo>
                        <a:lnTo>
                          <a:pt x="196" y="4"/>
                        </a:lnTo>
                        <a:lnTo>
                          <a:pt x="235" y="0"/>
                        </a:lnTo>
                        <a:close/>
                      </a:path>
                    </a:pathLst>
                  </a:custGeom>
                  <a:solidFill>
                    <a:srgbClr val="84BA1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22" name="Freeform 97"/>
                  <p:cNvSpPr>
                    <a:spLocks noEditPoints="1"/>
                  </p:cNvSpPr>
                  <p:nvPr/>
                </p:nvSpPr>
                <p:spPr bwMode="auto">
                  <a:xfrm>
                    <a:off x="10975975" y="3151188"/>
                    <a:ext cx="95250" cy="95250"/>
                  </a:xfrm>
                  <a:custGeom>
                    <a:avLst/>
                    <a:gdLst>
                      <a:gd name="T0" fmla="*/ 213 w 476"/>
                      <a:gd name="T1" fmla="*/ 120 h 475"/>
                      <a:gd name="T2" fmla="*/ 166 w 476"/>
                      <a:gd name="T3" fmla="*/ 143 h 475"/>
                      <a:gd name="T4" fmla="*/ 135 w 476"/>
                      <a:gd name="T5" fmla="*/ 182 h 475"/>
                      <a:gd name="T6" fmla="*/ 124 w 476"/>
                      <a:gd name="T7" fmla="*/ 234 h 475"/>
                      <a:gd name="T8" fmla="*/ 135 w 476"/>
                      <a:gd name="T9" fmla="*/ 286 h 475"/>
                      <a:gd name="T10" fmla="*/ 166 w 476"/>
                      <a:gd name="T11" fmla="*/ 326 h 475"/>
                      <a:gd name="T12" fmla="*/ 212 w 476"/>
                      <a:gd name="T13" fmla="*/ 348 h 475"/>
                      <a:gd name="T14" fmla="*/ 266 w 476"/>
                      <a:gd name="T15" fmla="*/ 348 h 475"/>
                      <a:gd name="T16" fmla="*/ 312 w 476"/>
                      <a:gd name="T17" fmla="*/ 326 h 475"/>
                      <a:gd name="T18" fmla="*/ 344 w 476"/>
                      <a:gd name="T19" fmla="*/ 287 h 475"/>
                      <a:gd name="T20" fmla="*/ 356 w 476"/>
                      <a:gd name="T21" fmla="*/ 237 h 475"/>
                      <a:gd name="T22" fmla="*/ 345 w 476"/>
                      <a:gd name="T23" fmla="*/ 183 h 475"/>
                      <a:gd name="T24" fmla="*/ 314 w 476"/>
                      <a:gd name="T25" fmla="*/ 144 h 475"/>
                      <a:gd name="T26" fmla="*/ 267 w 476"/>
                      <a:gd name="T27" fmla="*/ 120 h 475"/>
                      <a:gd name="T28" fmla="*/ 238 w 476"/>
                      <a:gd name="T29" fmla="*/ 0 h 475"/>
                      <a:gd name="T30" fmla="*/ 312 w 476"/>
                      <a:gd name="T31" fmla="*/ 11 h 475"/>
                      <a:gd name="T32" fmla="*/ 377 w 476"/>
                      <a:gd name="T33" fmla="*/ 45 h 475"/>
                      <a:gd name="T34" fmla="*/ 429 w 476"/>
                      <a:gd name="T35" fmla="*/ 96 h 475"/>
                      <a:gd name="T36" fmla="*/ 464 w 476"/>
                      <a:gd name="T37" fmla="*/ 160 h 475"/>
                      <a:gd name="T38" fmla="*/ 476 w 476"/>
                      <a:gd name="T39" fmla="*/ 234 h 475"/>
                      <a:gd name="T40" fmla="*/ 465 w 476"/>
                      <a:gd name="T41" fmla="*/ 311 h 475"/>
                      <a:gd name="T42" fmla="*/ 432 w 476"/>
                      <a:gd name="T43" fmla="*/ 376 h 475"/>
                      <a:gd name="T44" fmla="*/ 380 w 476"/>
                      <a:gd name="T45" fmla="*/ 429 h 475"/>
                      <a:gd name="T46" fmla="*/ 314 w 476"/>
                      <a:gd name="T47" fmla="*/ 463 h 475"/>
                      <a:gd name="T48" fmla="*/ 239 w 476"/>
                      <a:gd name="T49" fmla="*/ 475 h 475"/>
                      <a:gd name="T50" fmla="*/ 164 w 476"/>
                      <a:gd name="T51" fmla="*/ 463 h 475"/>
                      <a:gd name="T52" fmla="*/ 99 w 476"/>
                      <a:gd name="T53" fmla="*/ 430 h 475"/>
                      <a:gd name="T54" fmla="*/ 47 w 476"/>
                      <a:gd name="T55" fmla="*/ 378 h 475"/>
                      <a:gd name="T56" fmla="*/ 13 w 476"/>
                      <a:gd name="T57" fmla="*/ 312 h 475"/>
                      <a:gd name="T58" fmla="*/ 0 w 476"/>
                      <a:gd name="T59" fmla="*/ 235 h 475"/>
                      <a:gd name="T60" fmla="*/ 13 w 476"/>
                      <a:gd name="T61" fmla="*/ 162 h 475"/>
                      <a:gd name="T62" fmla="*/ 47 w 476"/>
                      <a:gd name="T63" fmla="*/ 97 h 475"/>
                      <a:gd name="T64" fmla="*/ 99 w 476"/>
                      <a:gd name="T65" fmla="*/ 46 h 475"/>
                      <a:gd name="T66" fmla="*/ 163 w 476"/>
                      <a:gd name="T67" fmla="*/ 12 h 475"/>
                      <a:gd name="T68" fmla="*/ 238 w 476"/>
                      <a:gd name="T69"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6" h="475">
                        <a:moveTo>
                          <a:pt x="240" y="117"/>
                        </a:moveTo>
                        <a:lnTo>
                          <a:pt x="213" y="120"/>
                        </a:lnTo>
                        <a:lnTo>
                          <a:pt x="188" y="129"/>
                        </a:lnTo>
                        <a:lnTo>
                          <a:pt x="166" y="143"/>
                        </a:lnTo>
                        <a:lnTo>
                          <a:pt x="149" y="160"/>
                        </a:lnTo>
                        <a:lnTo>
                          <a:pt x="135" y="182"/>
                        </a:lnTo>
                        <a:lnTo>
                          <a:pt x="126" y="207"/>
                        </a:lnTo>
                        <a:lnTo>
                          <a:pt x="124" y="234"/>
                        </a:lnTo>
                        <a:lnTo>
                          <a:pt x="126" y="261"/>
                        </a:lnTo>
                        <a:lnTo>
                          <a:pt x="135" y="286"/>
                        </a:lnTo>
                        <a:lnTo>
                          <a:pt x="149" y="307"/>
                        </a:lnTo>
                        <a:lnTo>
                          <a:pt x="166" y="326"/>
                        </a:lnTo>
                        <a:lnTo>
                          <a:pt x="187" y="339"/>
                        </a:lnTo>
                        <a:lnTo>
                          <a:pt x="212" y="348"/>
                        </a:lnTo>
                        <a:lnTo>
                          <a:pt x="239" y="352"/>
                        </a:lnTo>
                        <a:lnTo>
                          <a:pt x="266" y="348"/>
                        </a:lnTo>
                        <a:lnTo>
                          <a:pt x="291" y="340"/>
                        </a:lnTo>
                        <a:lnTo>
                          <a:pt x="312" y="326"/>
                        </a:lnTo>
                        <a:lnTo>
                          <a:pt x="331" y="308"/>
                        </a:lnTo>
                        <a:lnTo>
                          <a:pt x="344" y="287"/>
                        </a:lnTo>
                        <a:lnTo>
                          <a:pt x="353" y="263"/>
                        </a:lnTo>
                        <a:lnTo>
                          <a:pt x="356" y="237"/>
                        </a:lnTo>
                        <a:lnTo>
                          <a:pt x="354" y="209"/>
                        </a:lnTo>
                        <a:lnTo>
                          <a:pt x="345" y="183"/>
                        </a:lnTo>
                        <a:lnTo>
                          <a:pt x="332" y="161"/>
                        </a:lnTo>
                        <a:lnTo>
                          <a:pt x="314" y="144"/>
                        </a:lnTo>
                        <a:lnTo>
                          <a:pt x="292" y="129"/>
                        </a:lnTo>
                        <a:lnTo>
                          <a:pt x="267" y="120"/>
                        </a:lnTo>
                        <a:lnTo>
                          <a:pt x="240" y="117"/>
                        </a:lnTo>
                        <a:close/>
                        <a:moveTo>
                          <a:pt x="238" y="0"/>
                        </a:moveTo>
                        <a:lnTo>
                          <a:pt x="276" y="2"/>
                        </a:lnTo>
                        <a:lnTo>
                          <a:pt x="312" y="11"/>
                        </a:lnTo>
                        <a:lnTo>
                          <a:pt x="345" y="25"/>
                        </a:lnTo>
                        <a:lnTo>
                          <a:pt x="377" y="45"/>
                        </a:lnTo>
                        <a:lnTo>
                          <a:pt x="405" y="69"/>
                        </a:lnTo>
                        <a:lnTo>
                          <a:pt x="429" y="96"/>
                        </a:lnTo>
                        <a:lnTo>
                          <a:pt x="448" y="127"/>
                        </a:lnTo>
                        <a:lnTo>
                          <a:pt x="464" y="160"/>
                        </a:lnTo>
                        <a:lnTo>
                          <a:pt x="472" y="197"/>
                        </a:lnTo>
                        <a:lnTo>
                          <a:pt x="476" y="234"/>
                        </a:lnTo>
                        <a:lnTo>
                          <a:pt x="474" y="273"/>
                        </a:lnTo>
                        <a:lnTo>
                          <a:pt x="465" y="311"/>
                        </a:lnTo>
                        <a:lnTo>
                          <a:pt x="450" y="345"/>
                        </a:lnTo>
                        <a:lnTo>
                          <a:pt x="432" y="376"/>
                        </a:lnTo>
                        <a:lnTo>
                          <a:pt x="407" y="405"/>
                        </a:lnTo>
                        <a:lnTo>
                          <a:pt x="380" y="429"/>
                        </a:lnTo>
                        <a:lnTo>
                          <a:pt x="349" y="448"/>
                        </a:lnTo>
                        <a:lnTo>
                          <a:pt x="314" y="463"/>
                        </a:lnTo>
                        <a:lnTo>
                          <a:pt x="278" y="472"/>
                        </a:lnTo>
                        <a:lnTo>
                          <a:pt x="239" y="475"/>
                        </a:lnTo>
                        <a:lnTo>
                          <a:pt x="200" y="472"/>
                        </a:lnTo>
                        <a:lnTo>
                          <a:pt x="164" y="463"/>
                        </a:lnTo>
                        <a:lnTo>
                          <a:pt x="130" y="449"/>
                        </a:lnTo>
                        <a:lnTo>
                          <a:pt x="99" y="430"/>
                        </a:lnTo>
                        <a:lnTo>
                          <a:pt x="70" y="406"/>
                        </a:lnTo>
                        <a:lnTo>
                          <a:pt x="47" y="378"/>
                        </a:lnTo>
                        <a:lnTo>
                          <a:pt x="27" y="346"/>
                        </a:lnTo>
                        <a:lnTo>
                          <a:pt x="13" y="312"/>
                        </a:lnTo>
                        <a:lnTo>
                          <a:pt x="4" y="274"/>
                        </a:lnTo>
                        <a:lnTo>
                          <a:pt x="0" y="235"/>
                        </a:lnTo>
                        <a:lnTo>
                          <a:pt x="4" y="198"/>
                        </a:lnTo>
                        <a:lnTo>
                          <a:pt x="13" y="162"/>
                        </a:lnTo>
                        <a:lnTo>
                          <a:pt x="27" y="128"/>
                        </a:lnTo>
                        <a:lnTo>
                          <a:pt x="47" y="97"/>
                        </a:lnTo>
                        <a:lnTo>
                          <a:pt x="71" y="70"/>
                        </a:lnTo>
                        <a:lnTo>
                          <a:pt x="99" y="46"/>
                        </a:lnTo>
                        <a:lnTo>
                          <a:pt x="130" y="27"/>
                        </a:lnTo>
                        <a:lnTo>
                          <a:pt x="163" y="12"/>
                        </a:lnTo>
                        <a:lnTo>
                          <a:pt x="199" y="3"/>
                        </a:lnTo>
                        <a:lnTo>
                          <a:pt x="238" y="0"/>
                        </a:lnTo>
                        <a:close/>
                      </a:path>
                    </a:pathLst>
                  </a:custGeom>
                  <a:solidFill>
                    <a:srgbClr val="84BA1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23" name="Freeform 98"/>
                  <p:cNvSpPr>
                    <a:spLocks/>
                  </p:cNvSpPr>
                  <p:nvPr/>
                </p:nvSpPr>
                <p:spPr bwMode="auto">
                  <a:xfrm>
                    <a:off x="10748963" y="3189288"/>
                    <a:ext cx="15875" cy="15875"/>
                  </a:xfrm>
                  <a:custGeom>
                    <a:avLst/>
                    <a:gdLst>
                      <a:gd name="T0" fmla="*/ 41 w 80"/>
                      <a:gd name="T1" fmla="*/ 0 h 79"/>
                      <a:gd name="T2" fmla="*/ 57 w 80"/>
                      <a:gd name="T3" fmla="*/ 3 h 79"/>
                      <a:gd name="T4" fmla="*/ 69 w 80"/>
                      <a:gd name="T5" fmla="*/ 12 h 79"/>
                      <a:gd name="T6" fmla="*/ 78 w 80"/>
                      <a:gd name="T7" fmla="*/ 25 h 79"/>
                      <a:gd name="T8" fmla="*/ 80 w 80"/>
                      <a:gd name="T9" fmla="*/ 40 h 79"/>
                      <a:gd name="T10" fmla="*/ 77 w 80"/>
                      <a:gd name="T11" fmla="*/ 55 h 79"/>
                      <a:gd name="T12" fmla="*/ 68 w 80"/>
                      <a:gd name="T13" fmla="*/ 67 h 79"/>
                      <a:gd name="T14" fmla="*/ 56 w 80"/>
                      <a:gd name="T15" fmla="*/ 75 h 79"/>
                      <a:gd name="T16" fmla="*/ 40 w 80"/>
                      <a:gd name="T17" fmla="*/ 79 h 79"/>
                      <a:gd name="T18" fmla="*/ 25 w 80"/>
                      <a:gd name="T19" fmla="*/ 75 h 79"/>
                      <a:gd name="T20" fmla="*/ 12 w 80"/>
                      <a:gd name="T21" fmla="*/ 65 h 79"/>
                      <a:gd name="T22" fmla="*/ 4 w 80"/>
                      <a:gd name="T23" fmla="*/ 53 h 79"/>
                      <a:gd name="T24" fmla="*/ 0 w 80"/>
                      <a:gd name="T25" fmla="*/ 39 h 79"/>
                      <a:gd name="T26" fmla="*/ 4 w 80"/>
                      <a:gd name="T27" fmla="*/ 24 h 79"/>
                      <a:gd name="T28" fmla="*/ 14 w 80"/>
                      <a:gd name="T29" fmla="*/ 11 h 79"/>
                      <a:gd name="T30" fmla="*/ 27 w 80"/>
                      <a:gd name="T31" fmla="*/ 3 h 79"/>
                      <a:gd name="T32" fmla="*/ 41 w 80"/>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79">
                        <a:moveTo>
                          <a:pt x="41" y="0"/>
                        </a:moveTo>
                        <a:lnTo>
                          <a:pt x="57" y="3"/>
                        </a:lnTo>
                        <a:lnTo>
                          <a:pt x="69" y="12"/>
                        </a:lnTo>
                        <a:lnTo>
                          <a:pt x="78" y="25"/>
                        </a:lnTo>
                        <a:lnTo>
                          <a:pt x="80" y="40"/>
                        </a:lnTo>
                        <a:lnTo>
                          <a:pt x="77" y="55"/>
                        </a:lnTo>
                        <a:lnTo>
                          <a:pt x="68" y="67"/>
                        </a:lnTo>
                        <a:lnTo>
                          <a:pt x="56" y="75"/>
                        </a:lnTo>
                        <a:lnTo>
                          <a:pt x="40" y="79"/>
                        </a:lnTo>
                        <a:lnTo>
                          <a:pt x="25" y="75"/>
                        </a:lnTo>
                        <a:lnTo>
                          <a:pt x="12" y="65"/>
                        </a:lnTo>
                        <a:lnTo>
                          <a:pt x="4" y="53"/>
                        </a:lnTo>
                        <a:lnTo>
                          <a:pt x="0" y="39"/>
                        </a:lnTo>
                        <a:lnTo>
                          <a:pt x="4" y="24"/>
                        </a:lnTo>
                        <a:lnTo>
                          <a:pt x="14" y="11"/>
                        </a:lnTo>
                        <a:lnTo>
                          <a:pt x="27" y="3"/>
                        </a:lnTo>
                        <a:lnTo>
                          <a:pt x="41" y="0"/>
                        </a:lnTo>
                        <a:close/>
                      </a:path>
                    </a:pathLst>
                  </a:custGeom>
                  <a:solidFill>
                    <a:srgbClr val="84BA1F"/>
                  </a:solidFill>
                  <a:ln w="0">
                    <a:solidFill>
                      <a:srgbClr val="6FAC43"/>
                    </a:solid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24" name="Freeform 99"/>
                  <p:cNvSpPr>
                    <a:spLocks/>
                  </p:cNvSpPr>
                  <p:nvPr/>
                </p:nvSpPr>
                <p:spPr bwMode="auto">
                  <a:xfrm>
                    <a:off x="11015663" y="3189288"/>
                    <a:ext cx="15875" cy="15875"/>
                  </a:xfrm>
                  <a:custGeom>
                    <a:avLst/>
                    <a:gdLst>
                      <a:gd name="T0" fmla="*/ 37 w 77"/>
                      <a:gd name="T1" fmla="*/ 0 h 78"/>
                      <a:gd name="T2" fmla="*/ 53 w 77"/>
                      <a:gd name="T3" fmla="*/ 3 h 78"/>
                      <a:gd name="T4" fmla="*/ 66 w 77"/>
                      <a:gd name="T5" fmla="*/ 12 h 78"/>
                      <a:gd name="T6" fmla="*/ 75 w 77"/>
                      <a:gd name="T7" fmla="*/ 25 h 78"/>
                      <a:gd name="T8" fmla="*/ 77 w 77"/>
                      <a:gd name="T9" fmla="*/ 39 h 78"/>
                      <a:gd name="T10" fmla="*/ 75 w 77"/>
                      <a:gd name="T11" fmla="*/ 53 h 78"/>
                      <a:gd name="T12" fmla="*/ 70 w 77"/>
                      <a:gd name="T13" fmla="*/ 63 h 78"/>
                      <a:gd name="T14" fmla="*/ 63 w 77"/>
                      <a:gd name="T15" fmla="*/ 70 h 78"/>
                      <a:gd name="T16" fmla="*/ 53 w 77"/>
                      <a:gd name="T17" fmla="*/ 76 h 78"/>
                      <a:gd name="T18" fmla="*/ 39 w 77"/>
                      <a:gd name="T19" fmla="*/ 78 h 78"/>
                      <a:gd name="T20" fmla="*/ 24 w 77"/>
                      <a:gd name="T21" fmla="*/ 76 h 78"/>
                      <a:gd name="T22" fmla="*/ 12 w 77"/>
                      <a:gd name="T23" fmla="*/ 68 h 78"/>
                      <a:gd name="T24" fmla="*/ 3 w 77"/>
                      <a:gd name="T25" fmla="*/ 56 h 78"/>
                      <a:gd name="T26" fmla="*/ 0 w 77"/>
                      <a:gd name="T27" fmla="*/ 40 h 78"/>
                      <a:gd name="T28" fmla="*/ 2 w 77"/>
                      <a:gd name="T29" fmla="*/ 25 h 78"/>
                      <a:gd name="T30" fmla="*/ 11 w 77"/>
                      <a:gd name="T31" fmla="*/ 12 h 78"/>
                      <a:gd name="T32" fmla="*/ 23 w 77"/>
                      <a:gd name="T33" fmla="*/ 3 h 78"/>
                      <a:gd name="T34" fmla="*/ 37 w 77"/>
                      <a:gd name="T3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8">
                        <a:moveTo>
                          <a:pt x="37" y="0"/>
                        </a:moveTo>
                        <a:lnTo>
                          <a:pt x="53" y="3"/>
                        </a:lnTo>
                        <a:lnTo>
                          <a:pt x="66" y="12"/>
                        </a:lnTo>
                        <a:lnTo>
                          <a:pt x="75" y="25"/>
                        </a:lnTo>
                        <a:lnTo>
                          <a:pt x="77" y="39"/>
                        </a:lnTo>
                        <a:lnTo>
                          <a:pt x="75" y="53"/>
                        </a:lnTo>
                        <a:lnTo>
                          <a:pt x="70" y="63"/>
                        </a:lnTo>
                        <a:lnTo>
                          <a:pt x="63" y="70"/>
                        </a:lnTo>
                        <a:lnTo>
                          <a:pt x="53" y="76"/>
                        </a:lnTo>
                        <a:lnTo>
                          <a:pt x="39" y="78"/>
                        </a:lnTo>
                        <a:lnTo>
                          <a:pt x="24" y="76"/>
                        </a:lnTo>
                        <a:lnTo>
                          <a:pt x="12" y="68"/>
                        </a:lnTo>
                        <a:lnTo>
                          <a:pt x="3" y="56"/>
                        </a:lnTo>
                        <a:lnTo>
                          <a:pt x="0" y="40"/>
                        </a:lnTo>
                        <a:lnTo>
                          <a:pt x="2" y="25"/>
                        </a:lnTo>
                        <a:lnTo>
                          <a:pt x="11" y="12"/>
                        </a:lnTo>
                        <a:lnTo>
                          <a:pt x="23" y="3"/>
                        </a:lnTo>
                        <a:lnTo>
                          <a:pt x="37" y="0"/>
                        </a:lnTo>
                        <a:close/>
                      </a:path>
                    </a:pathLst>
                  </a:custGeom>
                  <a:solidFill>
                    <a:srgbClr val="84BA1F"/>
                  </a:solidFill>
                  <a:ln w="0">
                    <a:solidFill>
                      <a:srgbClr val="6FAC43"/>
                    </a:solid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26" name="Freeform 101"/>
                  <p:cNvSpPr>
                    <a:spLocks noEditPoints="1"/>
                  </p:cNvSpPr>
                  <p:nvPr/>
                </p:nvSpPr>
                <p:spPr bwMode="auto">
                  <a:xfrm>
                    <a:off x="10647363" y="2965451"/>
                    <a:ext cx="493713" cy="225425"/>
                  </a:xfrm>
                  <a:custGeom>
                    <a:avLst/>
                    <a:gdLst>
                      <a:gd name="T0" fmla="*/ 1933 w 2485"/>
                      <a:gd name="T1" fmla="*/ 548 h 1135"/>
                      <a:gd name="T2" fmla="*/ 1713 w 2485"/>
                      <a:gd name="T3" fmla="*/ 390 h 1135"/>
                      <a:gd name="T4" fmla="*/ 1481 w 2485"/>
                      <a:gd name="T5" fmla="*/ 266 h 1135"/>
                      <a:gd name="T6" fmla="*/ 1233 w 2485"/>
                      <a:gd name="T7" fmla="*/ 180 h 1135"/>
                      <a:gd name="T8" fmla="*/ 966 w 2485"/>
                      <a:gd name="T9" fmla="*/ 140 h 1135"/>
                      <a:gd name="T10" fmla="*/ 665 w 2485"/>
                      <a:gd name="T11" fmla="*/ 143 h 1135"/>
                      <a:gd name="T12" fmla="*/ 514 w 2485"/>
                      <a:gd name="T13" fmla="*/ 189 h 1135"/>
                      <a:gd name="T14" fmla="*/ 376 w 2485"/>
                      <a:gd name="T15" fmla="*/ 272 h 1135"/>
                      <a:gd name="T16" fmla="*/ 267 w 2485"/>
                      <a:gd name="T17" fmla="*/ 379 h 1135"/>
                      <a:gd name="T18" fmla="*/ 202 w 2485"/>
                      <a:gd name="T19" fmla="*/ 501 h 1135"/>
                      <a:gd name="T20" fmla="*/ 812 w 2485"/>
                      <a:gd name="T21" fmla="*/ 341 h 1135"/>
                      <a:gd name="T22" fmla="*/ 838 w 2485"/>
                      <a:gd name="T23" fmla="*/ 0 h 1135"/>
                      <a:gd name="T24" fmla="*/ 1076 w 2485"/>
                      <a:gd name="T25" fmla="*/ 19 h 1135"/>
                      <a:gd name="T26" fmla="*/ 1362 w 2485"/>
                      <a:gd name="T27" fmla="*/ 90 h 1135"/>
                      <a:gd name="T28" fmla="*/ 1652 w 2485"/>
                      <a:gd name="T29" fmla="*/ 213 h 1135"/>
                      <a:gd name="T30" fmla="*/ 1915 w 2485"/>
                      <a:gd name="T31" fmla="*/ 380 h 1135"/>
                      <a:gd name="T32" fmla="*/ 2153 w 2485"/>
                      <a:gd name="T33" fmla="*/ 590 h 1135"/>
                      <a:gd name="T34" fmla="*/ 2312 w 2485"/>
                      <a:gd name="T35" fmla="*/ 773 h 1135"/>
                      <a:gd name="T36" fmla="*/ 2417 w 2485"/>
                      <a:gd name="T37" fmla="*/ 945 h 1135"/>
                      <a:gd name="T38" fmla="*/ 2478 w 2485"/>
                      <a:gd name="T39" fmla="*/ 1101 h 1135"/>
                      <a:gd name="T40" fmla="*/ 2242 w 2485"/>
                      <a:gd name="T41" fmla="*/ 1093 h 1135"/>
                      <a:gd name="T42" fmla="*/ 2192 w 2485"/>
                      <a:gd name="T43" fmla="*/ 979 h 1135"/>
                      <a:gd name="T44" fmla="*/ 2104 w 2485"/>
                      <a:gd name="T45" fmla="*/ 887 h 1135"/>
                      <a:gd name="T46" fmla="*/ 1992 w 2485"/>
                      <a:gd name="T47" fmla="*/ 832 h 1135"/>
                      <a:gd name="T48" fmla="*/ 1857 w 2485"/>
                      <a:gd name="T49" fmla="*/ 824 h 1135"/>
                      <a:gd name="T50" fmla="*/ 1730 w 2485"/>
                      <a:gd name="T51" fmla="*/ 858 h 1135"/>
                      <a:gd name="T52" fmla="*/ 1633 w 2485"/>
                      <a:gd name="T53" fmla="*/ 931 h 1135"/>
                      <a:gd name="T54" fmla="*/ 1567 w 2485"/>
                      <a:gd name="T55" fmla="*/ 1040 h 1135"/>
                      <a:gd name="T56" fmla="*/ 907 w 2485"/>
                      <a:gd name="T57" fmla="*/ 1129 h 1135"/>
                      <a:gd name="T58" fmla="*/ 861 w 2485"/>
                      <a:gd name="T59" fmla="*/ 996 h 1135"/>
                      <a:gd name="T60" fmla="*/ 780 w 2485"/>
                      <a:gd name="T61" fmla="*/ 896 h 1135"/>
                      <a:gd name="T62" fmla="*/ 668 w 2485"/>
                      <a:gd name="T63" fmla="*/ 832 h 1135"/>
                      <a:gd name="T64" fmla="*/ 533 w 2485"/>
                      <a:gd name="T65" fmla="*/ 814 h 1135"/>
                      <a:gd name="T66" fmla="*/ 397 w 2485"/>
                      <a:gd name="T67" fmla="*/ 848 h 1135"/>
                      <a:gd name="T68" fmla="*/ 288 w 2485"/>
                      <a:gd name="T69" fmla="*/ 930 h 1135"/>
                      <a:gd name="T70" fmla="*/ 220 w 2485"/>
                      <a:gd name="T71" fmla="*/ 1038 h 1135"/>
                      <a:gd name="T72" fmla="*/ 3 w 2485"/>
                      <a:gd name="T73" fmla="*/ 1124 h 1135"/>
                      <a:gd name="T74" fmla="*/ 3 w 2485"/>
                      <a:gd name="T75" fmla="*/ 987 h 1135"/>
                      <a:gd name="T76" fmla="*/ 48 w 2485"/>
                      <a:gd name="T77" fmla="*/ 639 h 1135"/>
                      <a:gd name="T78" fmla="*/ 122 w 2485"/>
                      <a:gd name="T79" fmla="*/ 404 h 1135"/>
                      <a:gd name="T80" fmla="*/ 219 w 2485"/>
                      <a:gd name="T81" fmla="*/ 251 h 1135"/>
                      <a:gd name="T82" fmla="*/ 352 w 2485"/>
                      <a:gd name="T83" fmla="*/ 135 h 1135"/>
                      <a:gd name="T84" fmla="*/ 522 w 2485"/>
                      <a:gd name="T85" fmla="*/ 54 h 1135"/>
                      <a:gd name="T86" fmla="*/ 759 w 2485"/>
                      <a:gd name="T87" fmla="*/ 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85" h="1135">
                        <a:moveTo>
                          <a:pt x="966" y="140"/>
                        </a:moveTo>
                        <a:lnTo>
                          <a:pt x="966" y="548"/>
                        </a:lnTo>
                        <a:lnTo>
                          <a:pt x="1933" y="548"/>
                        </a:lnTo>
                        <a:lnTo>
                          <a:pt x="1861" y="491"/>
                        </a:lnTo>
                        <a:lnTo>
                          <a:pt x="1787" y="439"/>
                        </a:lnTo>
                        <a:lnTo>
                          <a:pt x="1713" y="390"/>
                        </a:lnTo>
                        <a:lnTo>
                          <a:pt x="1637" y="344"/>
                        </a:lnTo>
                        <a:lnTo>
                          <a:pt x="1560" y="303"/>
                        </a:lnTo>
                        <a:lnTo>
                          <a:pt x="1481" y="266"/>
                        </a:lnTo>
                        <a:lnTo>
                          <a:pt x="1401" y="233"/>
                        </a:lnTo>
                        <a:lnTo>
                          <a:pt x="1318" y="204"/>
                        </a:lnTo>
                        <a:lnTo>
                          <a:pt x="1233" y="180"/>
                        </a:lnTo>
                        <a:lnTo>
                          <a:pt x="1147" y="161"/>
                        </a:lnTo>
                        <a:lnTo>
                          <a:pt x="1057" y="147"/>
                        </a:lnTo>
                        <a:lnTo>
                          <a:pt x="966" y="140"/>
                        </a:lnTo>
                        <a:close/>
                        <a:moveTo>
                          <a:pt x="764" y="135"/>
                        </a:moveTo>
                        <a:lnTo>
                          <a:pt x="714" y="136"/>
                        </a:lnTo>
                        <a:lnTo>
                          <a:pt x="665" y="143"/>
                        </a:lnTo>
                        <a:lnTo>
                          <a:pt x="614" y="154"/>
                        </a:lnTo>
                        <a:lnTo>
                          <a:pt x="563" y="170"/>
                        </a:lnTo>
                        <a:lnTo>
                          <a:pt x="514" y="189"/>
                        </a:lnTo>
                        <a:lnTo>
                          <a:pt x="466" y="214"/>
                        </a:lnTo>
                        <a:lnTo>
                          <a:pt x="420" y="241"/>
                        </a:lnTo>
                        <a:lnTo>
                          <a:pt x="376" y="272"/>
                        </a:lnTo>
                        <a:lnTo>
                          <a:pt x="336" y="306"/>
                        </a:lnTo>
                        <a:lnTo>
                          <a:pt x="300" y="341"/>
                        </a:lnTo>
                        <a:lnTo>
                          <a:pt x="267" y="379"/>
                        </a:lnTo>
                        <a:lnTo>
                          <a:pt x="240" y="418"/>
                        </a:lnTo>
                        <a:lnTo>
                          <a:pt x="218" y="459"/>
                        </a:lnTo>
                        <a:lnTo>
                          <a:pt x="202" y="501"/>
                        </a:lnTo>
                        <a:lnTo>
                          <a:pt x="192" y="543"/>
                        </a:lnTo>
                        <a:lnTo>
                          <a:pt x="812" y="543"/>
                        </a:lnTo>
                        <a:lnTo>
                          <a:pt x="812" y="341"/>
                        </a:lnTo>
                        <a:lnTo>
                          <a:pt x="812" y="141"/>
                        </a:lnTo>
                        <a:lnTo>
                          <a:pt x="764" y="135"/>
                        </a:lnTo>
                        <a:close/>
                        <a:moveTo>
                          <a:pt x="838" y="0"/>
                        </a:moveTo>
                        <a:lnTo>
                          <a:pt x="917" y="2"/>
                        </a:lnTo>
                        <a:lnTo>
                          <a:pt x="996" y="8"/>
                        </a:lnTo>
                        <a:lnTo>
                          <a:pt x="1076" y="19"/>
                        </a:lnTo>
                        <a:lnTo>
                          <a:pt x="1154" y="34"/>
                        </a:lnTo>
                        <a:lnTo>
                          <a:pt x="1261" y="59"/>
                        </a:lnTo>
                        <a:lnTo>
                          <a:pt x="1362" y="90"/>
                        </a:lnTo>
                        <a:lnTo>
                          <a:pt x="1462" y="125"/>
                        </a:lnTo>
                        <a:lnTo>
                          <a:pt x="1558" y="166"/>
                        </a:lnTo>
                        <a:lnTo>
                          <a:pt x="1652" y="213"/>
                        </a:lnTo>
                        <a:lnTo>
                          <a:pt x="1743" y="264"/>
                        </a:lnTo>
                        <a:lnTo>
                          <a:pt x="1830" y="319"/>
                        </a:lnTo>
                        <a:lnTo>
                          <a:pt x="1915" y="380"/>
                        </a:lnTo>
                        <a:lnTo>
                          <a:pt x="1997" y="445"/>
                        </a:lnTo>
                        <a:lnTo>
                          <a:pt x="2076" y="516"/>
                        </a:lnTo>
                        <a:lnTo>
                          <a:pt x="2153" y="590"/>
                        </a:lnTo>
                        <a:lnTo>
                          <a:pt x="2227" y="668"/>
                        </a:lnTo>
                        <a:lnTo>
                          <a:pt x="2271" y="719"/>
                        </a:lnTo>
                        <a:lnTo>
                          <a:pt x="2312" y="773"/>
                        </a:lnTo>
                        <a:lnTo>
                          <a:pt x="2351" y="827"/>
                        </a:lnTo>
                        <a:lnTo>
                          <a:pt x="2385" y="885"/>
                        </a:lnTo>
                        <a:lnTo>
                          <a:pt x="2417" y="945"/>
                        </a:lnTo>
                        <a:lnTo>
                          <a:pt x="2444" y="1005"/>
                        </a:lnTo>
                        <a:lnTo>
                          <a:pt x="2468" y="1069"/>
                        </a:lnTo>
                        <a:lnTo>
                          <a:pt x="2478" y="1101"/>
                        </a:lnTo>
                        <a:lnTo>
                          <a:pt x="2485" y="1135"/>
                        </a:lnTo>
                        <a:lnTo>
                          <a:pt x="2251" y="1135"/>
                        </a:lnTo>
                        <a:lnTo>
                          <a:pt x="2242" y="1093"/>
                        </a:lnTo>
                        <a:lnTo>
                          <a:pt x="2230" y="1053"/>
                        </a:lnTo>
                        <a:lnTo>
                          <a:pt x="2213" y="1015"/>
                        </a:lnTo>
                        <a:lnTo>
                          <a:pt x="2192" y="979"/>
                        </a:lnTo>
                        <a:lnTo>
                          <a:pt x="2168" y="946"/>
                        </a:lnTo>
                        <a:lnTo>
                          <a:pt x="2138" y="915"/>
                        </a:lnTo>
                        <a:lnTo>
                          <a:pt x="2104" y="887"/>
                        </a:lnTo>
                        <a:lnTo>
                          <a:pt x="2069" y="864"/>
                        </a:lnTo>
                        <a:lnTo>
                          <a:pt x="2031" y="845"/>
                        </a:lnTo>
                        <a:lnTo>
                          <a:pt x="1992" y="832"/>
                        </a:lnTo>
                        <a:lnTo>
                          <a:pt x="1950" y="823"/>
                        </a:lnTo>
                        <a:lnTo>
                          <a:pt x="1907" y="821"/>
                        </a:lnTo>
                        <a:lnTo>
                          <a:pt x="1857" y="824"/>
                        </a:lnTo>
                        <a:lnTo>
                          <a:pt x="1811" y="831"/>
                        </a:lnTo>
                        <a:lnTo>
                          <a:pt x="1769" y="843"/>
                        </a:lnTo>
                        <a:lnTo>
                          <a:pt x="1730" y="858"/>
                        </a:lnTo>
                        <a:lnTo>
                          <a:pt x="1694" y="879"/>
                        </a:lnTo>
                        <a:lnTo>
                          <a:pt x="1662" y="904"/>
                        </a:lnTo>
                        <a:lnTo>
                          <a:pt x="1633" y="931"/>
                        </a:lnTo>
                        <a:lnTo>
                          <a:pt x="1608" y="963"/>
                        </a:lnTo>
                        <a:lnTo>
                          <a:pt x="1586" y="1000"/>
                        </a:lnTo>
                        <a:lnTo>
                          <a:pt x="1567" y="1040"/>
                        </a:lnTo>
                        <a:lnTo>
                          <a:pt x="1551" y="1083"/>
                        </a:lnTo>
                        <a:lnTo>
                          <a:pt x="1538" y="1129"/>
                        </a:lnTo>
                        <a:lnTo>
                          <a:pt x="907" y="1129"/>
                        </a:lnTo>
                        <a:lnTo>
                          <a:pt x="897" y="1082"/>
                        </a:lnTo>
                        <a:lnTo>
                          <a:pt x="881" y="1037"/>
                        </a:lnTo>
                        <a:lnTo>
                          <a:pt x="861" y="996"/>
                        </a:lnTo>
                        <a:lnTo>
                          <a:pt x="838" y="959"/>
                        </a:lnTo>
                        <a:lnTo>
                          <a:pt x="811" y="926"/>
                        </a:lnTo>
                        <a:lnTo>
                          <a:pt x="780" y="896"/>
                        </a:lnTo>
                        <a:lnTo>
                          <a:pt x="745" y="869"/>
                        </a:lnTo>
                        <a:lnTo>
                          <a:pt x="708" y="848"/>
                        </a:lnTo>
                        <a:lnTo>
                          <a:pt x="668" y="832"/>
                        </a:lnTo>
                        <a:lnTo>
                          <a:pt x="626" y="821"/>
                        </a:lnTo>
                        <a:lnTo>
                          <a:pt x="581" y="814"/>
                        </a:lnTo>
                        <a:lnTo>
                          <a:pt x="533" y="814"/>
                        </a:lnTo>
                        <a:lnTo>
                          <a:pt x="487" y="820"/>
                        </a:lnTo>
                        <a:lnTo>
                          <a:pt x="441" y="831"/>
                        </a:lnTo>
                        <a:lnTo>
                          <a:pt x="397" y="848"/>
                        </a:lnTo>
                        <a:lnTo>
                          <a:pt x="355" y="873"/>
                        </a:lnTo>
                        <a:lnTo>
                          <a:pt x="319" y="899"/>
                        </a:lnTo>
                        <a:lnTo>
                          <a:pt x="288" y="930"/>
                        </a:lnTo>
                        <a:lnTo>
                          <a:pt x="260" y="963"/>
                        </a:lnTo>
                        <a:lnTo>
                          <a:pt x="238" y="1000"/>
                        </a:lnTo>
                        <a:lnTo>
                          <a:pt x="220" y="1038"/>
                        </a:lnTo>
                        <a:lnTo>
                          <a:pt x="206" y="1079"/>
                        </a:lnTo>
                        <a:lnTo>
                          <a:pt x="196" y="1124"/>
                        </a:lnTo>
                        <a:lnTo>
                          <a:pt x="3" y="1124"/>
                        </a:lnTo>
                        <a:lnTo>
                          <a:pt x="1" y="1113"/>
                        </a:lnTo>
                        <a:lnTo>
                          <a:pt x="0" y="1104"/>
                        </a:lnTo>
                        <a:lnTo>
                          <a:pt x="3" y="987"/>
                        </a:lnTo>
                        <a:lnTo>
                          <a:pt x="11" y="870"/>
                        </a:lnTo>
                        <a:lnTo>
                          <a:pt x="26" y="754"/>
                        </a:lnTo>
                        <a:lnTo>
                          <a:pt x="48" y="639"/>
                        </a:lnTo>
                        <a:lnTo>
                          <a:pt x="77" y="524"/>
                        </a:lnTo>
                        <a:lnTo>
                          <a:pt x="98" y="463"/>
                        </a:lnTo>
                        <a:lnTo>
                          <a:pt x="122" y="404"/>
                        </a:lnTo>
                        <a:lnTo>
                          <a:pt x="151" y="349"/>
                        </a:lnTo>
                        <a:lnTo>
                          <a:pt x="183" y="299"/>
                        </a:lnTo>
                        <a:lnTo>
                          <a:pt x="219" y="251"/>
                        </a:lnTo>
                        <a:lnTo>
                          <a:pt x="259" y="209"/>
                        </a:lnTo>
                        <a:lnTo>
                          <a:pt x="303" y="170"/>
                        </a:lnTo>
                        <a:lnTo>
                          <a:pt x="352" y="135"/>
                        </a:lnTo>
                        <a:lnTo>
                          <a:pt x="405" y="104"/>
                        </a:lnTo>
                        <a:lnTo>
                          <a:pt x="461" y="77"/>
                        </a:lnTo>
                        <a:lnTo>
                          <a:pt x="522" y="54"/>
                        </a:lnTo>
                        <a:lnTo>
                          <a:pt x="601" y="30"/>
                        </a:lnTo>
                        <a:lnTo>
                          <a:pt x="680" y="14"/>
                        </a:lnTo>
                        <a:lnTo>
                          <a:pt x="759" y="4"/>
                        </a:lnTo>
                        <a:lnTo>
                          <a:pt x="838" y="0"/>
                        </a:lnTo>
                        <a:close/>
                      </a:path>
                    </a:pathLst>
                  </a:custGeom>
                  <a:solidFill>
                    <a:srgbClr val="84BA1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grpSp>
          </p:grpSp>
          <p:sp>
            <p:nvSpPr>
              <p:cNvPr id="147" name="private car"/>
              <p:cNvSpPr/>
              <p:nvPr/>
            </p:nvSpPr>
            <p:spPr>
              <a:xfrm>
                <a:off x="1109162" y="4543064"/>
                <a:ext cx="696024" cy="461665"/>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private</a:t>
                </a:r>
              </a:p>
              <a:p>
                <a:pPr algn="ctr"/>
                <a:r>
                  <a:rPr lang="sl-SI" sz="1200" b="1" dirty="0">
                    <a:solidFill>
                      <a:schemeClr val="bg1">
                        <a:lumMod val="50000"/>
                      </a:schemeClr>
                    </a:solidFill>
                    <a:latin typeface="Arial" panose="020B0604020202020204" pitchFamily="34" charset="0"/>
                    <a:cs typeface="Arial" panose="020B0604020202020204" pitchFamily="34" charset="0"/>
                  </a:rPr>
                  <a:t>car</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195" name="Straight Connector 194"/>
              <p:cNvCxnSpPr>
                <a:cxnSpLocks/>
              </p:cNvCxnSpPr>
              <p:nvPr/>
            </p:nvCxnSpPr>
            <p:spPr>
              <a:xfrm>
                <a:off x="1465049" y="3565303"/>
                <a:ext cx="0" cy="405207"/>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p:nvGrpSpPr>
          <p:grpSpPr>
            <a:xfrm>
              <a:off x="1608718" y="3430540"/>
              <a:ext cx="720725" cy="2312668"/>
              <a:chOff x="1608718" y="3430540"/>
              <a:chExt cx="720725" cy="2312668"/>
            </a:xfrm>
          </p:grpSpPr>
          <p:grpSp>
            <p:nvGrpSpPr>
              <p:cNvPr id="136" name="Group 135"/>
              <p:cNvGrpSpPr/>
              <p:nvPr/>
            </p:nvGrpSpPr>
            <p:grpSpPr>
              <a:xfrm>
                <a:off x="1608718" y="4794154"/>
                <a:ext cx="720725" cy="720725"/>
                <a:chOff x="8439150" y="3835400"/>
                <a:chExt cx="720725" cy="720725"/>
              </a:xfrm>
              <a:solidFill>
                <a:srgbClr val="84BA1F"/>
              </a:solidFill>
            </p:grpSpPr>
            <p:sp>
              <p:nvSpPr>
                <p:cNvPr id="85" name="Freeform 55"/>
                <p:cNvSpPr>
                  <a:spLocks noEditPoints="1"/>
                </p:cNvSpPr>
                <p:nvPr/>
              </p:nvSpPr>
              <p:spPr bwMode="auto">
                <a:xfrm>
                  <a:off x="8599488" y="3970338"/>
                  <a:ext cx="400050" cy="400050"/>
                </a:xfrm>
                <a:custGeom>
                  <a:avLst/>
                  <a:gdLst>
                    <a:gd name="T0" fmla="*/ 683 w 2017"/>
                    <a:gd name="T1" fmla="*/ 1705 h 2020"/>
                    <a:gd name="T2" fmla="*/ 800 w 2017"/>
                    <a:gd name="T3" fmla="*/ 1794 h 2020"/>
                    <a:gd name="T4" fmla="*/ 860 w 2017"/>
                    <a:gd name="T5" fmla="*/ 1664 h 2020"/>
                    <a:gd name="T6" fmla="*/ 1213 w 2017"/>
                    <a:gd name="T7" fmla="*/ 1612 h 2020"/>
                    <a:gd name="T8" fmla="*/ 1145 w 2017"/>
                    <a:gd name="T9" fmla="*/ 1728 h 2020"/>
                    <a:gd name="T10" fmla="*/ 1281 w 2017"/>
                    <a:gd name="T11" fmla="*/ 1783 h 2020"/>
                    <a:gd name="T12" fmla="*/ 1301 w 2017"/>
                    <a:gd name="T13" fmla="*/ 1636 h 2020"/>
                    <a:gd name="T14" fmla="*/ 222 w 2017"/>
                    <a:gd name="T15" fmla="*/ 1460 h 2020"/>
                    <a:gd name="T16" fmla="*/ 181 w 2017"/>
                    <a:gd name="T17" fmla="*/ 1799 h 2020"/>
                    <a:gd name="T18" fmla="*/ 318 w 2017"/>
                    <a:gd name="T19" fmla="*/ 1878 h 2020"/>
                    <a:gd name="T20" fmla="*/ 402 w 2017"/>
                    <a:gd name="T21" fmla="*/ 1664 h 2020"/>
                    <a:gd name="T22" fmla="*/ 340 w 2017"/>
                    <a:gd name="T23" fmla="*/ 1450 h 2020"/>
                    <a:gd name="T24" fmla="*/ 1646 w 2017"/>
                    <a:gd name="T25" fmla="*/ 1475 h 2020"/>
                    <a:gd name="T26" fmla="*/ 1636 w 2017"/>
                    <a:gd name="T27" fmla="*/ 1816 h 2020"/>
                    <a:gd name="T28" fmla="*/ 1783 w 2017"/>
                    <a:gd name="T29" fmla="*/ 1865 h 2020"/>
                    <a:gd name="T30" fmla="*/ 1846 w 2017"/>
                    <a:gd name="T31" fmla="*/ 1552 h 2020"/>
                    <a:gd name="T32" fmla="*/ 1736 w 2017"/>
                    <a:gd name="T33" fmla="*/ 1432 h 2020"/>
                    <a:gd name="T34" fmla="*/ 422 w 2017"/>
                    <a:gd name="T35" fmla="*/ 1316 h 2020"/>
                    <a:gd name="T36" fmla="*/ 463 w 2017"/>
                    <a:gd name="T37" fmla="*/ 1363 h 2020"/>
                    <a:gd name="T38" fmla="*/ 1573 w 2017"/>
                    <a:gd name="T39" fmla="*/ 1361 h 2020"/>
                    <a:gd name="T40" fmla="*/ 1581 w 2017"/>
                    <a:gd name="T41" fmla="*/ 1296 h 2020"/>
                    <a:gd name="T42" fmla="*/ 482 w 2017"/>
                    <a:gd name="T43" fmla="*/ 1287 h 2020"/>
                    <a:gd name="T44" fmla="*/ 234 w 2017"/>
                    <a:gd name="T45" fmla="*/ 170 h 2020"/>
                    <a:gd name="T46" fmla="*/ 134 w 2017"/>
                    <a:gd name="T47" fmla="*/ 378 h 2020"/>
                    <a:gd name="T48" fmla="*/ 161 w 2017"/>
                    <a:gd name="T49" fmla="*/ 1123 h 2020"/>
                    <a:gd name="T50" fmla="*/ 201 w 2017"/>
                    <a:gd name="T51" fmla="*/ 1001 h 2020"/>
                    <a:gd name="T52" fmla="*/ 354 w 2017"/>
                    <a:gd name="T53" fmla="*/ 859 h 2020"/>
                    <a:gd name="T54" fmla="*/ 322 w 2017"/>
                    <a:gd name="T55" fmla="*/ 697 h 2020"/>
                    <a:gd name="T56" fmla="*/ 436 w 2017"/>
                    <a:gd name="T57" fmla="*/ 526 h 2020"/>
                    <a:gd name="T58" fmla="*/ 623 w 2017"/>
                    <a:gd name="T59" fmla="*/ 577 h 2020"/>
                    <a:gd name="T60" fmla="*/ 650 w 2017"/>
                    <a:gd name="T61" fmla="*/ 758 h 2020"/>
                    <a:gd name="T62" fmla="*/ 633 w 2017"/>
                    <a:gd name="T63" fmla="*/ 860 h 2020"/>
                    <a:gd name="T64" fmla="*/ 751 w 2017"/>
                    <a:gd name="T65" fmla="*/ 929 h 2020"/>
                    <a:gd name="T66" fmla="*/ 899 w 2017"/>
                    <a:gd name="T67" fmla="*/ 824 h 2020"/>
                    <a:gd name="T68" fmla="*/ 837 w 2017"/>
                    <a:gd name="T69" fmla="*/ 648 h 2020"/>
                    <a:gd name="T70" fmla="*/ 964 w 2017"/>
                    <a:gd name="T71" fmla="*/ 521 h 2020"/>
                    <a:gd name="T72" fmla="*/ 1139 w 2017"/>
                    <a:gd name="T73" fmla="*/ 584 h 2020"/>
                    <a:gd name="T74" fmla="*/ 1149 w 2017"/>
                    <a:gd name="T75" fmla="*/ 778 h 2020"/>
                    <a:gd name="T76" fmla="*/ 1213 w 2017"/>
                    <a:gd name="T77" fmla="*/ 891 h 2020"/>
                    <a:gd name="T78" fmla="*/ 1415 w 2017"/>
                    <a:gd name="T79" fmla="*/ 852 h 2020"/>
                    <a:gd name="T80" fmla="*/ 1357 w 2017"/>
                    <a:gd name="T81" fmla="*/ 668 h 2020"/>
                    <a:gd name="T82" fmla="*/ 1500 w 2017"/>
                    <a:gd name="T83" fmla="*/ 520 h 2020"/>
                    <a:gd name="T84" fmla="*/ 1676 w 2017"/>
                    <a:gd name="T85" fmla="*/ 599 h 2020"/>
                    <a:gd name="T86" fmla="*/ 1671 w 2017"/>
                    <a:gd name="T87" fmla="*/ 784 h 2020"/>
                    <a:gd name="T88" fmla="*/ 1740 w 2017"/>
                    <a:gd name="T89" fmla="*/ 892 h 2020"/>
                    <a:gd name="T90" fmla="*/ 1832 w 2017"/>
                    <a:gd name="T91" fmla="*/ 1099 h 2020"/>
                    <a:gd name="T92" fmla="*/ 1883 w 2017"/>
                    <a:gd name="T93" fmla="*/ 669 h 2020"/>
                    <a:gd name="T94" fmla="*/ 1802 w 2017"/>
                    <a:gd name="T95" fmla="*/ 188 h 2020"/>
                    <a:gd name="T96" fmla="*/ 1729 w 2017"/>
                    <a:gd name="T97" fmla="*/ 0 h 2020"/>
                    <a:gd name="T98" fmla="*/ 1956 w 2017"/>
                    <a:gd name="T99" fmla="*/ 100 h 2020"/>
                    <a:gd name="T100" fmla="*/ 2017 w 2017"/>
                    <a:gd name="T101" fmla="*/ 896 h 2020"/>
                    <a:gd name="T102" fmla="*/ 1995 w 2017"/>
                    <a:gd name="T103" fmla="*/ 1814 h 2020"/>
                    <a:gd name="T104" fmla="*/ 1801 w 2017"/>
                    <a:gd name="T105" fmla="*/ 1997 h 2020"/>
                    <a:gd name="T106" fmla="*/ 324 w 2017"/>
                    <a:gd name="T107" fmla="*/ 2018 h 2020"/>
                    <a:gd name="T108" fmla="*/ 48 w 2017"/>
                    <a:gd name="T109" fmla="*/ 1871 h 2020"/>
                    <a:gd name="T110" fmla="*/ 1 w 2017"/>
                    <a:gd name="T111" fmla="*/ 1407 h 2020"/>
                    <a:gd name="T112" fmla="*/ 1 w 2017"/>
                    <a:gd name="T113" fmla="*/ 366 h 2020"/>
                    <a:gd name="T114" fmla="*/ 73 w 2017"/>
                    <a:gd name="T115" fmla="*/ 80 h 2020"/>
                    <a:gd name="T116" fmla="*/ 1729 w 2017"/>
                    <a:gd name="T117" fmla="*/ 0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17" h="2020">
                      <a:moveTo>
                        <a:pt x="776" y="1611"/>
                      </a:moveTo>
                      <a:lnTo>
                        <a:pt x="752" y="1614"/>
                      </a:lnTo>
                      <a:lnTo>
                        <a:pt x="730" y="1624"/>
                      </a:lnTo>
                      <a:lnTo>
                        <a:pt x="711" y="1638"/>
                      </a:lnTo>
                      <a:lnTo>
                        <a:pt x="695" y="1657"/>
                      </a:lnTo>
                      <a:lnTo>
                        <a:pt x="686" y="1679"/>
                      </a:lnTo>
                      <a:lnTo>
                        <a:pt x="683" y="1705"/>
                      </a:lnTo>
                      <a:lnTo>
                        <a:pt x="686" y="1729"/>
                      </a:lnTo>
                      <a:lnTo>
                        <a:pt x="695" y="1751"/>
                      </a:lnTo>
                      <a:lnTo>
                        <a:pt x="709" y="1770"/>
                      </a:lnTo>
                      <a:lnTo>
                        <a:pt x="727" y="1784"/>
                      </a:lnTo>
                      <a:lnTo>
                        <a:pt x="749" y="1794"/>
                      </a:lnTo>
                      <a:lnTo>
                        <a:pt x="775" y="1798"/>
                      </a:lnTo>
                      <a:lnTo>
                        <a:pt x="800" y="1794"/>
                      </a:lnTo>
                      <a:lnTo>
                        <a:pt x="824" y="1785"/>
                      </a:lnTo>
                      <a:lnTo>
                        <a:pt x="842" y="1772"/>
                      </a:lnTo>
                      <a:lnTo>
                        <a:pt x="857" y="1753"/>
                      </a:lnTo>
                      <a:lnTo>
                        <a:pt x="866" y="1731"/>
                      </a:lnTo>
                      <a:lnTo>
                        <a:pt x="870" y="1707"/>
                      </a:lnTo>
                      <a:lnTo>
                        <a:pt x="868" y="1685"/>
                      </a:lnTo>
                      <a:lnTo>
                        <a:pt x="860" y="1664"/>
                      </a:lnTo>
                      <a:lnTo>
                        <a:pt x="849" y="1646"/>
                      </a:lnTo>
                      <a:lnTo>
                        <a:pt x="835" y="1632"/>
                      </a:lnTo>
                      <a:lnTo>
                        <a:pt x="817" y="1620"/>
                      </a:lnTo>
                      <a:lnTo>
                        <a:pt x="797" y="1613"/>
                      </a:lnTo>
                      <a:lnTo>
                        <a:pt x="776" y="1611"/>
                      </a:lnTo>
                      <a:close/>
                      <a:moveTo>
                        <a:pt x="1234" y="1610"/>
                      </a:moveTo>
                      <a:lnTo>
                        <a:pt x="1213" y="1612"/>
                      </a:lnTo>
                      <a:lnTo>
                        <a:pt x="1193" y="1619"/>
                      </a:lnTo>
                      <a:lnTo>
                        <a:pt x="1176" y="1630"/>
                      </a:lnTo>
                      <a:lnTo>
                        <a:pt x="1162" y="1644"/>
                      </a:lnTo>
                      <a:lnTo>
                        <a:pt x="1151" y="1661"/>
                      </a:lnTo>
                      <a:lnTo>
                        <a:pt x="1144" y="1680"/>
                      </a:lnTo>
                      <a:lnTo>
                        <a:pt x="1142" y="1703"/>
                      </a:lnTo>
                      <a:lnTo>
                        <a:pt x="1145" y="1728"/>
                      </a:lnTo>
                      <a:lnTo>
                        <a:pt x="1154" y="1750"/>
                      </a:lnTo>
                      <a:lnTo>
                        <a:pt x="1168" y="1769"/>
                      </a:lnTo>
                      <a:lnTo>
                        <a:pt x="1187" y="1783"/>
                      </a:lnTo>
                      <a:lnTo>
                        <a:pt x="1208" y="1793"/>
                      </a:lnTo>
                      <a:lnTo>
                        <a:pt x="1234" y="1796"/>
                      </a:lnTo>
                      <a:lnTo>
                        <a:pt x="1259" y="1793"/>
                      </a:lnTo>
                      <a:lnTo>
                        <a:pt x="1281" y="1783"/>
                      </a:lnTo>
                      <a:lnTo>
                        <a:pt x="1301" y="1769"/>
                      </a:lnTo>
                      <a:lnTo>
                        <a:pt x="1317" y="1749"/>
                      </a:lnTo>
                      <a:lnTo>
                        <a:pt x="1325" y="1727"/>
                      </a:lnTo>
                      <a:lnTo>
                        <a:pt x="1329" y="1701"/>
                      </a:lnTo>
                      <a:lnTo>
                        <a:pt x="1325" y="1677"/>
                      </a:lnTo>
                      <a:lnTo>
                        <a:pt x="1315" y="1655"/>
                      </a:lnTo>
                      <a:lnTo>
                        <a:pt x="1301" y="1636"/>
                      </a:lnTo>
                      <a:lnTo>
                        <a:pt x="1281" y="1622"/>
                      </a:lnTo>
                      <a:lnTo>
                        <a:pt x="1259" y="1613"/>
                      </a:lnTo>
                      <a:lnTo>
                        <a:pt x="1234" y="1610"/>
                      </a:lnTo>
                      <a:close/>
                      <a:moveTo>
                        <a:pt x="292" y="1438"/>
                      </a:moveTo>
                      <a:lnTo>
                        <a:pt x="266" y="1439"/>
                      </a:lnTo>
                      <a:lnTo>
                        <a:pt x="243" y="1447"/>
                      </a:lnTo>
                      <a:lnTo>
                        <a:pt x="222" y="1460"/>
                      </a:lnTo>
                      <a:lnTo>
                        <a:pt x="203" y="1477"/>
                      </a:lnTo>
                      <a:lnTo>
                        <a:pt x="189" y="1498"/>
                      </a:lnTo>
                      <a:lnTo>
                        <a:pt x="180" y="1522"/>
                      </a:lnTo>
                      <a:lnTo>
                        <a:pt x="176" y="1549"/>
                      </a:lnTo>
                      <a:lnTo>
                        <a:pt x="175" y="1661"/>
                      </a:lnTo>
                      <a:lnTo>
                        <a:pt x="177" y="1772"/>
                      </a:lnTo>
                      <a:lnTo>
                        <a:pt x="181" y="1799"/>
                      </a:lnTo>
                      <a:lnTo>
                        <a:pt x="190" y="1822"/>
                      </a:lnTo>
                      <a:lnTo>
                        <a:pt x="204" y="1843"/>
                      </a:lnTo>
                      <a:lnTo>
                        <a:pt x="222" y="1859"/>
                      </a:lnTo>
                      <a:lnTo>
                        <a:pt x="243" y="1873"/>
                      </a:lnTo>
                      <a:lnTo>
                        <a:pt x="266" y="1880"/>
                      </a:lnTo>
                      <a:lnTo>
                        <a:pt x="292" y="1883"/>
                      </a:lnTo>
                      <a:lnTo>
                        <a:pt x="318" y="1878"/>
                      </a:lnTo>
                      <a:lnTo>
                        <a:pt x="342" y="1869"/>
                      </a:lnTo>
                      <a:lnTo>
                        <a:pt x="361" y="1855"/>
                      </a:lnTo>
                      <a:lnTo>
                        <a:pt x="378" y="1837"/>
                      </a:lnTo>
                      <a:lnTo>
                        <a:pt x="391" y="1815"/>
                      </a:lnTo>
                      <a:lnTo>
                        <a:pt x="399" y="1791"/>
                      </a:lnTo>
                      <a:lnTo>
                        <a:pt x="402" y="1763"/>
                      </a:lnTo>
                      <a:lnTo>
                        <a:pt x="402" y="1664"/>
                      </a:lnTo>
                      <a:lnTo>
                        <a:pt x="402" y="1609"/>
                      </a:lnTo>
                      <a:lnTo>
                        <a:pt x="401" y="1553"/>
                      </a:lnTo>
                      <a:lnTo>
                        <a:pt x="398" y="1527"/>
                      </a:lnTo>
                      <a:lnTo>
                        <a:pt x="390" y="1502"/>
                      </a:lnTo>
                      <a:lnTo>
                        <a:pt x="377" y="1481"/>
                      </a:lnTo>
                      <a:lnTo>
                        <a:pt x="360" y="1464"/>
                      </a:lnTo>
                      <a:lnTo>
                        <a:pt x="340" y="1450"/>
                      </a:lnTo>
                      <a:lnTo>
                        <a:pt x="317" y="1442"/>
                      </a:lnTo>
                      <a:lnTo>
                        <a:pt x="292" y="1438"/>
                      </a:lnTo>
                      <a:close/>
                      <a:moveTo>
                        <a:pt x="1736" y="1432"/>
                      </a:moveTo>
                      <a:lnTo>
                        <a:pt x="1709" y="1434"/>
                      </a:lnTo>
                      <a:lnTo>
                        <a:pt x="1685" y="1443"/>
                      </a:lnTo>
                      <a:lnTo>
                        <a:pt x="1663" y="1456"/>
                      </a:lnTo>
                      <a:lnTo>
                        <a:pt x="1646" y="1475"/>
                      </a:lnTo>
                      <a:lnTo>
                        <a:pt x="1632" y="1497"/>
                      </a:lnTo>
                      <a:lnTo>
                        <a:pt x="1624" y="1523"/>
                      </a:lnTo>
                      <a:lnTo>
                        <a:pt x="1621" y="1553"/>
                      </a:lnTo>
                      <a:lnTo>
                        <a:pt x="1621" y="1662"/>
                      </a:lnTo>
                      <a:lnTo>
                        <a:pt x="1624" y="1770"/>
                      </a:lnTo>
                      <a:lnTo>
                        <a:pt x="1627" y="1794"/>
                      </a:lnTo>
                      <a:lnTo>
                        <a:pt x="1636" y="1816"/>
                      </a:lnTo>
                      <a:lnTo>
                        <a:pt x="1649" y="1836"/>
                      </a:lnTo>
                      <a:lnTo>
                        <a:pt x="1667" y="1853"/>
                      </a:lnTo>
                      <a:lnTo>
                        <a:pt x="1687" y="1865"/>
                      </a:lnTo>
                      <a:lnTo>
                        <a:pt x="1710" y="1873"/>
                      </a:lnTo>
                      <a:lnTo>
                        <a:pt x="1734" y="1876"/>
                      </a:lnTo>
                      <a:lnTo>
                        <a:pt x="1760" y="1873"/>
                      </a:lnTo>
                      <a:lnTo>
                        <a:pt x="1783" y="1865"/>
                      </a:lnTo>
                      <a:lnTo>
                        <a:pt x="1804" y="1852"/>
                      </a:lnTo>
                      <a:lnTo>
                        <a:pt x="1821" y="1835"/>
                      </a:lnTo>
                      <a:lnTo>
                        <a:pt x="1834" y="1814"/>
                      </a:lnTo>
                      <a:lnTo>
                        <a:pt x="1843" y="1791"/>
                      </a:lnTo>
                      <a:lnTo>
                        <a:pt x="1846" y="1766"/>
                      </a:lnTo>
                      <a:lnTo>
                        <a:pt x="1846" y="1656"/>
                      </a:lnTo>
                      <a:lnTo>
                        <a:pt x="1846" y="1552"/>
                      </a:lnTo>
                      <a:lnTo>
                        <a:pt x="1843" y="1525"/>
                      </a:lnTo>
                      <a:lnTo>
                        <a:pt x="1835" y="1499"/>
                      </a:lnTo>
                      <a:lnTo>
                        <a:pt x="1822" y="1476"/>
                      </a:lnTo>
                      <a:lnTo>
                        <a:pt x="1805" y="1458"/>
                      </a:lnTo>
                      <a:lnTo>
                        <a:pt x="1784" y="1444"/>
                      </a:lnTo>
                      <a:lnTo>
                        <a:pt x="1761" y="1435"/>
                      </a:lnTo>
                      <a:lnTo>
                        <a:pt x="1736" y="1432"/>
                      </a:lnTo>
                      <a:close/>
                      <a:moveTo>
                        <a:pt x="466" y="1286"/>
                      </a:moveTo>
                      <a:lnTo>
                        <a:pt x="459" y="1286"/>
                      </a:lnTo>
                      <a:lnTo>
                        <a:pt x="453" y="1288"/>
                      </a:lnTo>
                      <a:lnTo>
                        <a:pt x="444" y="1295"/>
                      </a:lnTo>
                      <a:lnTo>
                        <a:pt x="436" y="1301"/>
                      </a:lnTo>
                      <a:lnTo>
                        <a:pt x="428" y="1308"/>
                      </a:lnTo>
                      <a:lnTo>
                        <a:pt x="422" y="1316"/>
                      </a:lnTo>
                      <a:lnTo>
                        <a:pt x="420" y="1322"/>
                      </a:lnTo>
                      <a:lnTo>
                        <a:pt x="424" y="1332"/>
                      </a:lnTo>
                      <a:lnTo>
                        <a:pt x="432" y="1343"/>
                      </a:lnTo>
                      <a:lnTo>
                        <a:pt x="442" y="1352"/>
                      </a:lnTo>
                      <a:lnTo>
                        <a:pt x="452" y="1361"/>
                      </a:lnTo>
                      <a:lnTo>
                        <a:pt x="457" y="1363"/>
                      </a:lnTo>
                      <a:lnTo>
                        <a:pt x="463" y="1363"/>
                      </a:lnTo>
                      <a:lnTo>
                        <a:pt x="471" y="1363"/>
                      </a:lnTo>
                      <a:lnTo>
                        <a:pt x="478" y="1362"/>
                      </a:lnTo>
                      <a:lnTo>
                        <a:pt x="1544" y="1362"/>
                      </a:lnTo>
                      <a:lnTo>
                        <a:pt x="1552" y="1363"/>
                      </a:lnTo>
                      <a:lnTo>
                        <a:pt x="1560" y="1363"/>
                      </a:lnTo>
                      <a:lnTo>
                        <a:pt x="1568" y="1363"/>
                      </a:lnTo>
                      <a:lnTo>
                        <a:pt x="1573" y="1361"/>
                      </a:lnTo>
                      <a:lnTo>
                        <a:pt x="1583" y="1352"/>
                      </a:lnTo>
                      <a:lnTo>
                        <a:pt x="1592" y="1342"/>
                      </a:lnTo>
                      <a:lnTo>
                        <a:pt x="1598" y="1332"/>
                      </a:lnTo>
                      <a:lnTo>
                        <a:pt x="1601" y="1321"/>
                      </a:lnTo>
                      <a:lnTo>
                        <a:pt x="1598" y="1313"/>
                      </a:lnTo>
                      <a:lnTo>
                        <a:pt x="1591" y="1305"/>
                      </a:lnTo>
                      <a:lnTo>
                        <a:pt x="1581" y="1296"/>
                      </a:lnTo>
                      <a:lnTo>
                        <a:pt x="1571" y="1289"/>
                      </a:lnTo>
                      <a:lnTo>
                        <a:pt x="1564" y="1287"/>
                      </a:lnTo>
                      <a:lnTo>
                        <a:pt x="1555" y="1286"/>
                      </a:lnTo>
                      <a:lnTo>
                        <a:pt x="1547" y="1287"/>
                      </a:lnTo>
                      <a:lnTo>
                        <a:pt x="1539" y="1287"/>
                      </a:lnTo>
                      <a:lnTo>
                        <a:pt x="1010" y="1287"/>
                      </a:lnTo>
                      <a:lnTo>
                        <a:pt x="482" y="1287"/>
                      </a:lnTo>
                      <a:lnTo>
                        <a:pt x="474" y="1287"/>
                      </a:lnTo>
                      <a:lnTo>
                        <a:pt x="466" y="1286"/>
                      </a:lnTo>
                      <a:close/>
                      <a:moveTo>
                        <a:pt x="388" y="147"/>
                      </a:moveTo>
                      <a:lnTo>
                        <a:pt x="342" y="149"/>
                      </a:lnTo>
                      <a:lnTo>
                        <a:pt x="295" y="154"/>
                      </a:lnTo>
                      <a:lnTo>
                        <a:pt x="263" y="160"/>
                      </a:lnTo>
                      <a:lnTo>
                        <a:pt x="234" y="170"/>
                      </a:lnTo>
                      <a:lnTo>
                        <a:pt x="210" y="185"/>
                      </a:lnTo>
                      <a:lnTo>
                        <a:pt x="189" y="201"/>
                      </a:lnTo>
                      <a:lnTo>
                        <a:pt x="172" y="221"/>
                      </a:lnTo>
                      <a:lnTo>
                        <a:pt x="159" y="246"/>
                      </a:lnTo>
                      <a:lnTo>
                        <a:pt x="149" y="273"/>
                      </a:lnTo>
                      <a:lnTo>
                        <a:pt x="143" y="305"/>
                      </a:lnTo>
                      <a:lnTo>
                        <a:pt x="134" y="378"/>
                      </a:lnTo>
                      <a:lnTo>
                        <a:pt x="130" y="451"/>
                      </a:lnTo>
                      <a:lnTo>
                        <a:pt x="130" y="702"/>
                      </a:lnTo>
                      <a:lnTo>
                        <a:pt x="134" y="952"/>
                      </a:lnTo>
                      <a:lnTo>
                        <a:pt x="138" y="1004"/>
                      </a:lnTo>
                      <a:lnTo>
                        <a:pt x="146" y="1056"/>
                      </a:lnTo>
                      <a:lnTo>
                        <a:pt x="156" y="1107"/>
                      </a:lnTo>
                      <a:lnTo>
                        <a:pt x="161" y="1123"/>
                      </a:lnTo>
                      <a:lnTo>
                        <a:pt x="170" y="1140"/>
                      </a:lnTo>
                      <a:lnTo>
                        <a:pt x="179" y="1155"/>
                      </a:lnTo>
                      <a:lnTo>
                        <a:pt x="181" y="1123"/>
                      </a:lnTo>
                      <a:lnTo>
                        <a:pt x="183" y="1091"/>
                      </a:lnTo>
                      <a:lnTo>
                        <a:pt x="187" y="1060"/>
                      </a:lnTo>
                      <a:lnTo>
                        <a:pt x="192" y="1029"/>
                      </a:lnTo>
                      <a:lnTo>
                        <a:pt x="201" y="1001"/>
                      </a:lnTo>
                      <a:lnTo>
                        <a:pt x="212" y="972"/>
                      </a:lnTo>
                      <a:lnTo>
                        <a:pt x="229" y="944"/>
                      </a:lnTo>
                      <a:lnTo>
                        <a:pt x="250" y="919"/>
                      </a:lnTo>
                      <a:lnTo>
                        <a:pt x="273" y="899"/>
                      </a:lnTo>
                      <a:lnTo>
                        <a:pt x="298" y="882"/>
                      </a:lnTo>
                      <a:lnTo>
                        <a:pt x="325" y="870"/>
                      </a:lnTo>
                      <a:lnTo>
                        <a:pt x="354" y="859"/>
                      </a:lnTo>
                      <a:lnTo>
                        <a:pt x="384" y="851"/>
                      </a:lnTo>
                      <a:lnTo>
                        <a:pt x="415" y="845"/>
                      </a:lnTo>
                      <a:lnTo>
                        <a:pt x="384" y="817"/>
                      </a:lnTo>
                      <a:lnTo>
                        <a:pt x="359" y="788"/>
                      </a:lnTo>
                      <a:lnTo>
                        <a:pt x="340" y="758"/>
                      </a:lnTo>
                      <a:lnTo>
                        <a:pt x="327" y="728"/>
                      </a:lnTo>
                      <a:lnTo>
                        <a:pt x="322" y="697"/>
                      </a:lnTo>
                      <a:lnTo>
                        <a:pt x="322" y="667"/>
                      </a:lnTo>
                      <a:lnTo>
                        <a:pt x="328" y="637"/>
                      </a:lnTo>
                      <a:lnTo>
                        <a:pt x="340" y="607"/>
                      </a:lnTo>
                      <a:lnTo>
                        <a:pt x="360" y="579"/>
                      </a:lnTo>
                      <a:lnTo>
                        <a:pt x="382" y="556"/>
                      </a:lnTo>
                      <a:lnTo>
                        <a:pt x="408" y="540"/>
                      </a:lnTo>
                      <a:lnTo>
                        <a:pt x="436" y="526"/>
                      </a:lnTo>
                      <a:lnTo>
                        <a:pt x="464" y="519"/>
                      </a:lnTo>
                      <a:lnTo>
                        <a:pt x="494" y="516"/>
                      </a:lnTo>
                      <a:lnTo>
                        <a:pt x="524" y="520"/>
                      </a:lnTo>
                      <a:lnTo>
                        <a:pt x="553" y="527"/>
                      </a:lnTo>
                      <a:lnTo>
                        <a:pt x="580" y="540"/>
                      </a:lnTo>
                      <a:lnTo>
                        <a:pt x="605" y="558"/>
                      </a:lnTo>
                      <a:lnTo>
                        <a:pt x="623" y="577"/>
                      </a:lnTo>
                      <a:lnTo>
                        <a:pt x="639" y="598"/>
                      </a:lnTo>
                      <a:lnTo>
                        <a:pt x="651" y="620"/>
                      </a:lnTo>
                      <a:lnTo>
                        <a:pt x="659" y="645"/>
                      </a:lnTo>
                      <a:lnTo>
                        <a:pt x="663" y="671"/>
                      </a:lnTo>
                      <a:lnTo>
                        <a:pt x="663" y="702"/>
                      </a:lnTo>
                      <a:lnTo>
                        <a:pt x="659" y="732"/>
                      </a:lnTo>
                      <a:lnTo>
                        <a:pt x="650" y="758"/>
                      </a:lnTo>
                      <a:lnTo>
                        <a:pt x="636" y="783"/>
                      </a:lnTo>
                      <a:lnTo>
                        <a:pt x="618" y="805"/>
                      </a:lnTo>
                      <a:lnTo>
                        <a:pt x="596" y="826"/>
                      </a:lnTo>
                      <a:lnTo>
                        <a:pt x="569" y="844"/>
                      </a:lnTo>
                      <a:lnTo>
                        <a:pt x="595" y="850"/>
                      </a:lnTo>
                      <a:lnTo>
                        <a:pt x="616" y="855"/>
                      </a:lnTo>
                      <a:lnTo>
                        <a:pt x="633" y="860"/>
                      </a:lnTo>
                      <a:lnTo>
                        <a:pt x="650" y="865"/>
                      </a:lnTo>
                      <a:lnTo>
                        <a:pt x="664" y="871"/>
                      </a:lnTo>
                      <a:lnTo>
                        <a:pt x="678" y="878"/>
                      </a:lnTo>
                      <a:lnTo>
                        <a:pt x="693" y="888"/>
                      </a:lnTo>
                      <a:lnTo>
                        <a:pt x="709" y="899"/>
                      </a:lnTo>
                      <a:lnTo>
                        <a:pt x="728" y="912"/>
                      </a:lnTo>
                      <a:lnTo>
                        <a:pt x="751" y="929"/>
                      </a:lnTo>
                      <a:lnTo>
                        <a:pt x="775" y="905"/>
                      </a:lnTo>
                      <a:lnTo>
                        <a:pt x="801" y="887"/>
                      </a:lnTo>
                      <a:lnTo>
                        <a:pt x="830" y="872"/>
                      </a:lnTo>
                      <a:lnTo>
                        <a:pt x="861" y="860"/>
                      </a:lnTo>
                      <a:lnTo>
                        <a:pt x="893" y="851"/>
                      </a:lnTo>
                      <a:lnTo>
                        <a:pt x="927" y="845"/>
                      </a:lnTo>
                      <a:lnTo>
                        <a:pt x="899" y="824"/>
                      </a:lnTo>
                      <a:lnTo>
                        <a:pt x="876" y="802"/>
                      </a:lnTo>
                      <a:lnTo>
                        <a:pt x="858" y="777"/>
                      </a:lnTo>
                      <a:lnTo>
                        <a:pt x="845" y="752"/>
                      </a:lnTo>
                      <a:lnTo>
                        <a:pt x="836" y="725"/>
                      </a:lnTo>
                      <a:lnTo>
                        <a:pt x="831" y="700"/>
                      </a:lnTo>
                      <a:lnTo>
                        <a:pt x="832" y="673"/>
                      </a:lnTo>
                      <a:lnTo>
                        <a:pt x="837" y="648"/>
                      </a:lnTo>
                      <a:lnTo>
                        <a:pt x="845" y="622"/>
                      </a:lnTo>
                      <a:lnTo>
                        <a:pt x="857" y="599"/>
                      </a:lnTo>
                      <a:lnTo>
                        <a:pt x="871" y="578"/>
                      </a:lnTo>
                      <a:lnTo>
                        <a:pt x="891" y="557"/>
                      </a:lnTo>
                      <a:lnTo>
                        <a:pt x="914" y="542"/>
                      </a:lnTo>
                      <a:lnTo>
                        <a:pt x="939" y="530"/>
                      </a:lnTo>
                      <a:lnTo>
                        <a:pt x="964" y="521"/>
                      </a:lnTo>
                      <a:lnTo>
                        <a:pt x="992" y="517"/>
                      </a:lnTo>
                      <a:lnTo>
                        <a:pt x="1018" y="517"/>
                      </a:lnTo>
                      <a:lnTo>
                        <a:pt x="1046" y="522"/>
                      </a:lnTo>
                      <a:lnTo>
                        <a:pt x="1071" y="531"/>
                      </a:lnTo>
                      <a:lnTo>
                        <a:pt x="1095" y="544"/>
                      </a:lnTo>
                      <a:lnTo>
                        <a:pt x="1119" y="562"/>
                      </a:lnTo>
                      <a:lnTo>
                        <a:pt x="1139" y="584"/>
                      </a:lnTo>
                      <a:lnTo>
                        <a:pt x="1154" y="607"/>
                      </a:lnTo>
                      <a:lnTo>
                        <a:pt x="1166" y="632"/>
                      </a:lnTo>
                      <a:lnTo>
                        <a:pt x="1173" y="660"/>
                      </a:lnTo>
                      <a:lnTo>
                        <a:pt x="1175" y="689"/>
                      </a:lnTo>
                      <a:lnTo>
                        <a:pt x="1172" y="722"/>
                      </a:lnTo>
                      <a:lnTo>
                        <a:pt x="1163" y="752"/>
                      </a:lnTo>
                      <a:lnTo>
                        <a:pt x="1149" y="778"/>
                      </a:lnTo>
                      <a:lnTo>
                        <a:pt x="1130" y="804"/>
                      </a:lnTo>
                      <a:lnTo>
                        <a:pt x="1105" y="826"/>
                      </a:lnTo>
                      <a:lnTo>
                        <a:pt x="1077" y="846"/>
                      </a:lnTo>
                      <a:lnTo>
                        <a:pt x="1114" y="852"/>
                      </a:lnTo>
                      <a:lnTo>
                        <a:pt x="1150" y="862"/>
                      </a:lnTo>
                      <a:lnTo>
                        <a:pt x="1183" y="875"/>
                      </a:lnTo>
                      <a:lnTo>
                        <a:pt x="1213" y="891"/>
                      </a:lnTo>
                      <a:lnTo>
                        <a:pt x="1239" y="911"/>
                      </a:lnTo>
                      <a:lnTo>
                        <a:pt x="1262" y="935"/>
                      </a:lnTo>
                      <a:lnTo>
                        <a:pt x="1292" y="913"/>
                      </a:lnTo>
                      <a:lnTo>
                        <a:pt x="1321" y="893"/>
                      </a:lnTo>
                      <a:lnTo>
                        <a:pt x="1350" y="876"/>
                      </a:lnTo>
                      <a:lnTo>
                        <a:pt x="1382" y="862"/>
                      </a:lnTo>
                      <a:lnTo>
                        <a:pt x="1415" y="852"/>
                      </a:lnTo>
                      <a:lnTo>
                        <a:pt x="1448" y="842"/>
                      </a:lnTo>
                      <a:lnTo>
                        <a:pt x="1418" y="816"/>
                      </a:lnTo>
                      <a:lnTo>
                        <a:pt x="1394" y="788"/>
                      </a:lnTo>
                      <a:lnTo>
                        <a:pt x="1375" y="758"/>
                      </a:lnTo>
                      <a:lnTo>
                        <a:pt x="1363" y="729"/>
                      </a:lnTo>
                      <a:lnTo>
                        <a:pt x="1356" y="698"/>
                      </a:lnTo>
                      <a:lnTo>
                        <a:pt x="1357" y="668"/>
                      </a:lnTo>
                      <a:lnTo>
                        <a:pt x="1364" y="637"/>
                      </a:lnTo>
                      <a:lnTo>
                        <a:pt x="1376" y="608"/>
                      </a:lnTo>
                      <a:lnTo>
                        <a:pt x="1396" y="579"/>
                      </a:lnTo>
                      <a:lnTo>
                        <a:pt x="1418" y="557"/>
                      </a:lnTo>
                      <a:lnTo>
                        <a:pt x="1444" y="540"/>
                      </a:lnTo>
                      <a:lnTo>
                        <a:pt x="1471" y="527"/>
                      </a:lnTo>
                      <a:lnTo>
                        <a:pt x="1500" y="520"/>
                      </a:lnTo>
                      <a:lnTo>
                        <a:pt x="1530" y="516"/>
                      </a:lnTo>
                      <a:lnTo>
                        <a:pt x="1560" y="520"/>
                      </a:lnTo>
                      <a:lnTo>
                        <a:pt x="1589" y="527"/>
                      </a:lnTo>
                      <a:lnTo>
                        <a:pt x="1616" y="540"/>
                      </a:lnTo>
                      <a:lnTo>
                        <a:pt x="1640" y="558"/>
                      </a:lnTo>
                      <a:lnTo>
                        <a:pt x="1659" y="578"/>
                      </a:lnTo>
                      <a:lnTo>
                        <a:pt x="1676" y="599"/>
                      </a:lnTo>
                      <a:lnTo>
                        <a:pt x="1687" y="622"/>
                      </a:lnTo>
                      <a:lnTo>
                        <a:pt x="1695" y="647"/>
                      </a:lnTo>
                      <a:lnTo>
                        <a:pt x="1699" y="674"/>
                      </a:lnTo>
                      <a:lnTo>
                        <a:pt x="1699" y="705"/>
                      </a:lnTo>
                      <a:lnTo>
                        <a:pt x="1694" y="734"/>
                      </a:lnTo>
                      <a:lnTo>
                        <a:pt x="1685" y="760"/>
                      </a:lnTo>
                      <a:lnTo>
                        <a:pt x="1671" y="784"/>
                      </a:lnTo>
                      <a:lnTo>
                        <a:pt x="1653" y="806"/>
                      </a:lnTo>
                      <a:lnTo>
                        <a:pt x="1632" y="826"/>
                      </a:lnTo>
                      <a:lnTo>
                        <a:pt x="1606" y="845"/>
                      </a:lnTo>
                      <a:lnTo>
                        <a:pt x="1647" y="855"/>
                      </a:lnTo>
                      <a:lnTo>
                        <a:pt x="1684" y="866"/>
                      </a:lnTo>
                      <a:lnTo>
                        <a:pt x="1715" y="878"/>
                      </a:lnTo>
                      <a:lnTo>
                        <a:pt x="1740" y="892"/>
                      </a:lnTo>
                      <a:lnTo>
                        <a:pt x="1762" y="909"/>
                      </a:lnTo>
                      <a:lnTo>
                        <a:pt x="1781" y="930"/>
                      </a:lnTo>
                      <a:lnTo>
                        <a:pt x="1795" y="953"/>
                      </a:lnTo>
                      <a:lnTo>
                        <a:pt x="1807" y="982"/>
                      </a:lnTo>
                      <a:lnTo>
                        <a:pt x="1817" y="1015"/>
                      </a:lnTo>
                      <a:lnTo>
                        <a:pt x="1825" y="1054"/>
                      </a:lnTo>
                      <a:lnTo>
                        <a:pt x="1832" y="1099"/>
                      </a:lnTo>
                      <a:lnTo>
                        <a:pt x="1836" y="1151"/>
                      </a:lnTo>
                      <a:lnTo>
                        <a:pt x="1856" y="1120"/>
                      </a:lnTo>
                      <a:lnTo>
                        <a:pt x="1869" y="1088"/>
                      </a:lnTo>
                      <a:lnTo>
                        <a:pt x="1878" y="1056"/>
                      </a:lnTo>
                      <a:lnTo>
                        <a:pt x="1883" y="1024"/>
                      </a:lnTo>
                      <a:lnTo>
                        <a:pt x="1884" y="992"/>
                      </a:lnTo>
                      <a:lnTo>
                        <a:pt x="1883" y="669"/>
                      </a:lnTo>
                      <a:lnTo>
                        <a:pt x="1878" y="347"/>
                      </a:lnTo>
                      <a:lnTo>
                        <a:pt x="1875" y="312"/>
                      </a:lnTo>
                      <a:lnTo>
                        <a:pt x="1868" y="280"/>
                      </a:lnTo>
                      <a:lnTo>
                        <a:pt x="1857" y="252"/>
                      </a:lnTo>
                      <a:lnTo>
                        <a:pt x="1842" y="228"/>
                      </a:lnTo>
                      <a:lnTo>
                        <a:pt x="1824" y="207"/>
                      </a:lnTo>
                      <a:lnTo>
                        <a:pt x="1802" y="188"/>
                      </a:lnTo>
                      <a:lnTo>
                        <a:pt x="1775" y="174"/>
                      </a:lnTo>
                      <a:lnTo>
                        <a:pt x="1747" y="163"/>
                      </a:lnTo>
                      <a:lnTo>
                        <a:pt x="1713" y="155"/>
                      </a:lnTo>
                      <a:lnTo>
                        <a:pt x="1667" y="149"/>
                      </a:lnTo>
                      <a:lnTo>
                        <a:pt x="1621" y="147"/>
                      </a:lnTo>
                      <a:lnTo>
                        <a:pt x="388" y="147"/>
                      </a:lnTo>
                      <a:close/>
                      <a:moveTo>
                        <a:pt x="1729" y="0"/>
                      </a:moveTo>
                      <a:lnTo>
                        <a:pt x="1771" y="1"/>
                      </a:lnTo>
                      <a:lnTo>
                        <a:pt x="1811" y="8"/>
                      </a:lnTo>
                      <a:lnTo>
                        <a:pt x="1846" y="18"/>
                      </a:lnTo>
                      <a:lnTo>
                        <a:pt x="1879" y="32"/>
                      </a:lnTo>
                      <a:lnTo>
                        <a:pt x="1908" y="51"/>
                      </a:lnTo>
                      <a:lnTo>
                        <a:pt x="1933" y="73"/>
                      </a:lnTo>
                      <a:lnTo>
                        <a:pt x="1956" y="100"/>
                      </a:lnTo>
                      <a:lnTo>
                        <a:pt x="1973" y="129"/>
                      </a:lnTo>
                      <a:lnTo>
                        <a:pt x="1988" y="165"/>
                      </a:lnTo>
                      <a:lnTo>
                        <a:pt x="1999" y="202"/>
                      </a:lnTo>
                      <a:lnTo>
                        <a:pt x="2006" y="244"/>
                      </a:lnTo>
                      <a:lnTo>
                        <a:pt x="2012" y="325"/>
                      </a:lnTo>
                      <a:lnTo>
                        <a:pt x="2014" y="405"/>
                      </a:lnTo>
                      <a:lnTo>
                        <a:pt x="2017" y="896"/>
                      </a:lnTo>
                      <a:lnTo>
                        <a:pt x="2017" y="1212"/>
                      </a:lnTo>
                      <a:lnTo>
                        <a:pt x="2017" y="1527"/>
                      </a:lnTo>
                      <a:lnTo>
                        <a:pt x="2016" y="1589"/>
                      </a:lnTo>
                      <a:lnTo>
                        <a:pt x="2015" y="1651"/>
                      </a:lnTo>
                      <a:lnTo>
                        <a:pt x="2012" y="1712"/>
                      </a:lnTo>
                      <a:lnTo>
                        <a:pt x="2005" y="1773"/>
                      </a:lnTo>
                      <a:lnTo>
                        <a:pt x="1995" y="1814"/>
                      </a:lnTo>
                      <a:lnTo>
                        <a:pt x="1981" y="1852"/>
                      </a:lnTo>
                      <a:lnTo>
                        <a:pt x="1961" y="1886"/>
                      </a:lnTo>
                      <a:lnTo>
                        <a:pt x="1937" y="1917"/>
                      </a:lnTo>
                      <a:lnTo>
                        <a:pt x="1908" y="1944"/>
                      </a:lnTo>
                      <a:lnTo>
                        <a:pt x="1875" y="1966"/>
                      </a:lnTo>
                      <a:lnTo>
                        <a:pt x="1839" y="1983"/>
                      </a:lnTo>
                      <a:lnTo>
                        <a:pt x="1801" y="1997"/>
                      </a:lnTo>
                      <a:lnTo>
                        <a:pt x="1760" y="2004"/>
                      </a:lnTo>
                      <a:lnTo>
                        <a:pt x="1649" y="2014"/>
                      </a:lnTo>
                      <a:lnTo>
                        <a:pt x="1540" y="2019"/>
                      </a:lnTo>
                      <a:lnTo>
                        <a:pt x="1006" y="2020"/>
                      </a:lnTo>
                      <a:lnTo>
                        <a:pt x="471" y="2019"/>
                      </a:lnTo>
                      <a:lnTo>
                        <a:pt x="398" y="2019"/>
                      </a:lnTo>
                      <a:lnTo>
                        <a:pt x="324" y="2018"/>
                      </a:lnTo>
                      <a:lnTo>
                        <a:pt x="252" y="2011"/>
                      </a:lnTo>
                      <a:lnTo>
                        <a:pt x="210" y="2002"/>
                      </a:lnTo>
                      <a:lnTo>
                        <a:pt x="171" y="1987"/>
                      </a:lnTo>
                      <a:lnTo>
                        <a:pt x="135" y="1965"/>
                      </a:lnTo>
                      <a:lnTo>
                        <a:pt x="102" y="1937"/>
                      </a:lnTo>
                      <a:lnTo>
                        <a:pt x="73" y="1906"/>
                      </a:lnTo>
                      <a:lnTo>
                        <a:pt x="48" y="1871"/>
                      </a:lnTo>
                      <a:lnTo>
                        <a:pt x="29" y="1832"/>
                      </a:lnTo>
                      <a:lnTo>
                        <a:pt x="15" y="1791"/>
                      </a:lnTo>
                      <a:lnTo>
                        <a:pt x="9" y="1750"/>
                      </a:lnTo>
                      <a:lnTo>
                        <a:pt x="4" y="1670"/>
                      </a:lnTo>
                      <a:lnTo>
                        <a:pt x="2" y="1592"/>
                      </a:lnTo>
                      <a:lnTo>
                        <a:pt x="2" y="1512"/>
                      </a:lnTo>
                      <a:lnTo>
                        <a:pt x="1" y="1407"/>
                      </a:lnTo>
                      <a:lnTo>
                        <a:pt x="1" y="1302"/>
                      </a:lnTo>
                      <a:lnTo>
                        <a:pt x="1" y="1096"/>
                      </a:lnTo>
                      <a:lnTo>
                        <a:pt x="0" y="1096"/>
                      </a:lnTo>
                      <a:lnTo>
                        <a:pt x="0" y="796"/>
                      </a:lnTo>
                      <a:lnTo>
                        <a:pt x="0" y="498"/>
                      </a:lnTo>
                      <a:lnTo>
                        <a:pt x="0" y="431"/>
                      </a:lnTo>
                      <a:lnTo>
                        <a:pt x="1" y="366"/>
                      </a:lnTo>
                      <a:lnTo>
                        <a:pt x="3" y="300"/>
                      </a:lnTo>
                      <a:lnTo>
                        <a:pt x="10" y="234"/>
                      </a:lnTo>
                      <a:lnTo>
                        <a:pt x="15" y="199"/>
                      </a:lnTo>
                      <a:lnTo>
                        <a:pt x="25" y="166"/>
                      </a:lnTo>
                      <a:lnTo>
                        <a:pt x="38" y="134"/>
                      </a:lnTo>
                      <a:lnTo>
                        <a:pt x="53" y="105"/>
                      </a:lnTo>
                      <a:lnTo>
                        <a:pt x="73" y="80"/>
                      </a:lnTo>
                      <a:lnTo>
                        <a:pt x="97" y="56"/>
                      </a:lnTo>
                      <a:lnTo>
                        <a:pt x="125" y="38"/>
                      </a:lnTo>
                      <a:lnTo>
                        <a:pt x="157" y="21"/>
                      </a:lnTo>
                      <a:lnTo>
                        <a:pt x="192" y="9"/>
                      </a:lnTo>
                      <a:lnTo>
                        <a:pt x="232" y="2"/>
                      </a:lnTo>
                      <a:lnTo>
                        <a:pt x="272" y="0"/>
                      </a:lnTo>
                      <a:lnTo>
                        <a:pt x="1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86" name="Freeform 56"/>
                <p:cNvSpPr>
                  <a:spLocks/>
                </p:cNvSpPr>
                <p:nvPr/>
              </p:nvSpPr>
              <p:spPr bwMode="auto">
                <a:xfrm>
                  <a:off x="8931275" y="4394200"/>
                  <a:ext cx="25400" cy="53975"/>
                </a:xfrm>
                <a:custGeom>
                  <a:avLst/>
                  <a:gdLst>
                    <a:gd name="T0" fmla="*/ 125 w 126"/>
                    <a:gd name="T1" fmla="*/ 0 h 274"/>
                    <a:gd name="T2" fmla="*/ 126 w 126"/>
                    <a:gd name="T3" fmla="*/ 109 h 274"/>
                    <a:gd name="T4" fmla="*/ 125 w 126"/>
                    <a:gd name="T5" fmla="*/ 218 h 274"/>
                    <a:gd name="T6" fmla="*/ 122 w 126"/>
                    <a:gd name="T7" fmla="*/ 234 h 274"/>
                    <a:gd name="T8" fmla="*/ 113 w 126"/>
                    <a:gd name="T9" fmla="*/ 249 h 274"/>
                    <a:gd name="T10" fmla="*/ 102 w 126"/>
                    <a:gd name="T11" fmla="*/ 260 h 274"/>
                    <a:gd name="T12" fmla="*/ 89 w 126"/>
                    <a:gd name="T13" fmla="*/ 269 h 274"/>
                    <a:gd name="T14" fmla="*/ 73 w 126"/>
                    <a:gd name="T15" fmla="*/ 273 h 274"/>
                    <a:gd name="T16" fmla="*/ 58 w 126"/>
                    <a:gd name="T17" fmla="*/ 274 h 274"/>
                    <a:gd name="T18" fmla="*/ 39 w 126"/>
                    <a:gd name="T19" fmla="*/ 269 h 274"/>
                    <a:gd name="T20" fmla="*/ 24 w 126"/>
                    <a:gd name="T21" fmla="*/ 259 h 274"/>
                    <a:gd name="T22" fmla="*/ 11 w 126"/>
                    <a:gd name="T23" fmla="*/ 245 h 274"/>
                    <a:gd name="T24" fmla="*/ 4 w 126"/>
                    <a:gd name="T25" fmla="*/ 228 h 274"/>
                    <a:gd name="T26" fmla="*/ 0 w 126"/>
                    <a:gd name="T27" fmla="*/ 207 h 274"/>
                    <a:gd name="T28" fmla="*/ 0 w 126"/>
                    <a:gd name="T29" fmla="*/ 112 h 274"/>
                    <a:gd name="T30" fmla="*/ 0 w 126"/>
                    <a:gd name="T31" fmla="*/ 13 h 274"/>
                    <a:gd name="T32" fmla="*/ 63 w 126"/>
                    <a:gd name="T33" fmla="*/ 7 h 274"/>
                    <a:gd name="T34" fmla="*/ 125 w 126"/>
                    <a:gd name="T35"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274">
                      <a:moveTo>
                        <a:pt x="125" y="0"/>
                      </a:moveTo>
                      <a:lnTo>
                        <a:pt x="126" y="109"/>
                      </a:lnTo>
                      <a:lnTo>
                        <a:pt x="125" y="218"/>
                      </a:lnTo>
                      <a:lnTo>
                        <a:pt x="122" y="234"/>
                      </a:lnTo>
                      <a:lnTo>
                        <a:pt x="113" y="249"/>
                      </a:lnTo>
                      <a:lnTo>
                        <a:pt x="102" y="260"/>
                      </a:lnTo>
                      <a:lnTo>
                        <a:pt x="89" y="269"/>
                      </a:lnTo>
                      <a:lnTo>
                        <a:pt x="73" y="273"/>
                      </a:lnTo>
                      <a:lnTo>
                        <a:pt x="58" y="274"/>
                      </a:lnTo>
                      <a:lnTo>
                        <a:pt x="39" y="269"/>
                      </a:lnTo>
                      <a:lnTo>
                        <a:pt x="24" y="259"/>
                      </a:lnTo>
                      <a:lnTo>
                        <a:pt x="11" y="245"/>
                      </a:lnTo>
                      <a:lnTo>
                        <a:pt x="4" y="228"/>
                      </a:lnTo>
                      <a:lnTo>
                        <a:pt x="0" y="207"/>
                      </a:lnTo>
                      <a:lnTo>
                        <a:pt x="0" y="112"/>
                      </a:lnTo>
                      <a:lnTo>
                        <a:pt x="0" y="13"/>
                      </a:lnTo>
                      <a:lnTo>
                        <a:pt x="63" y="7"/>
                      </a:lnTo>
                      <a:lnTo>
                        <a:pt x="1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87" name="Freeform 57"/>
                <p:cNvSpPr>
                  <a:spLocks/>
                </p:cNvSpPr>
                <p:nvPr/>
              </p:nvSpPr>
              <p:spPr bwMode="auto">
                <a:xfrm>
                  <a:off x="8643938" y="4395788"/>
                  <a:ext cx="25400" cy="52388"/>
                </a:xfrm>
                <a:custGeom>
                  <a:avLst/>
                  <a:gdLst>
                    <a:gd name="T0" fmla="*/ 0 w 127"/>
                    <a:gd name="T1" fmla="*/ 0 h 263"/>
                    <a:gd name="T2" fmla="*/ 53 w 127"/>
                    <a:gd name="T3" fmla="*/ 3 h 263"/>
                    <a:gd name="T4" fmla="*/ 101 w 127"/>
                    <a:gd name="T5" fmla="*/ 6 h 263"/>
                    <a:gd name="T6" fmla="*/ 112 w 127"/>
                    <a:gd name="T7" fmla="*/ 7 h 263"/>
                    <a:gd name="T8" fmla="*/ 121 w 127"/>
                    <a:gd name="T9" fmla="*/ 11 h 263"/>
                    <a:gd name="T10" fmla="*/ 126 w 127"/>
                    <a:gd name="T11" fmla="*/ 19 h 263"/>
                    <a:gd name="T12" fmla="*/ 127 w 127"/>
                    <a:gd name="T13" fmla="*/ 31 h 263"/>
                    <a:gd name="T14" fmla="*/ 127 w 127"/>
                    <a:gd name="T15" fmla="*/ 113 h 263"/>
                    <a:gd name="T16" fmla="*/ 126 w 127"/>
                    <a:gd name="T17" fmla="*/ 195 h 263"/>
                    <a:gd name="T18" fmla="*/ 123 w 127"/>
                    <a:gd name="T19" fmla="*/ 213 h 263"/>
                    <a:gd name="T20" fmla="*/ 117 w 127"/>
                    <a:gd name="T21" fmla="*/ 230 h 263"/>
                    <a:gd name="T22" fmla="*/ 107 w 127"/>
                    <a:gd name="T23" fmla="*/ 243 h 263"/>
                    <a:gd name="T24" fmla="*/ 94 w 127"/>
                    <a:gd name="T25" fmla="*/ 254 h 263"/>
                    <a:gd name="T26" fmla="*/ 79 w 127"/>
                    <a:gd name="T27" fmla="*/ 261 h 263"/>
                    <a:gd name="T28" fmla="*/ 63 w 127"/>
                    <a:gd name="T29" fmla="*/ 263 h 263"/>
                    <a:gd name="T30" fmla="*/ 46 w 127"/>
                    <a:gd name="T31" fmla="*/ 261 h 263"/>
                    <a:gd name="T32" fmla="*/ 31 w 127"/>
                    <a:gd name="T33" fmla="*/ 254 h 263"/>
                    <a:gd name="T34" fmla="*/ 18 w 127"/>
                    <a:gd name="T35" fmla="*/ 243 h 263"/>
                    <a:gd name="T36" fmla="*/ 8 w 127"/>
                    <a:gd name="T37" fmla="*/ 229 h 263"/>
                    <a:gd name="T38" fmla="*/ 2 w 127"/>
                    <a:gd name="T39" fmla="*/ 212 h 263"/>
                    <a:gd name="T40" fmla="*/ 0 w 127"/>
                    <a:gd name="T41" fmla="*/ 191 h 263"/>
                    <a:gd name="T42" fmla="*/ 0 w 127"/>
                    <a:gd name="T43" fmla="*/ 96 h 263"/>
                    <a:gd name="T44" fmla="*/ 0 w 127"/>
                    <a:gd name="T45"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 h="263">
                      <a:moveTo>
                        <a:pt x="0" y="0"/>
                      </a:moveTo>
                      <a:lnTo>
                        <a:pt x="53" y="3"/>
                      </a:lnTo>
                      <a:lnTo>
                        <a:pt x="101" y="6"/>
                      </a:lnTo>
                      <a:lnTo>
                        <a:pt x="112" y="7"/>
                      </a:lnTo>
                      <a:lnTo>
                        <a:pt x="121" y="11"/>
                      </a:lnTo>
                      <a:lnTo>
                        <a:pt x="126" y="19"/>
                      </a:lnTo>
                      <a:lnTo>
                        <a:pt x="127" y="31"/>
                      </a:lnTo>
                      <a:lnTo>
                        <a:pt x="127" y="113"/>
                      </a:lnTo>
                      <a:lnTo>
                        <a:pt x="126" y="195"/>
                      </a:lnTo>
                      <a:lnTo>
                        <a:pt x="123" y="213"/>
                      </a:lnTo>
                      <a:lnTo>
                        <a:pt x="117" y="230"/>
                      </a:lnTo>
                      <a:lnTo>
                        <a:pt x="107" y="243"/>
                      </a:lnTo>
                      <a:lnTo>
                        <a:pt x="94" y="254"/>
                      </a:lnTo>
                      <a:lnTo>
                        <a:pt x="79" y="261"/>
                      </a:lnTo>
                      <a:lnTo>
                        <a:pt x="63" y="263"/>
                      </a:lnTo>
                      <a:lnTo>
                        <a:pt x="46" y="261"/>
                      </a:lnTo>
                      <a:lnTo>
                        <a:pt x="31" y="254"/>
                      </a:lnTo>
                      <a:lnTo>
                        <a:pt x="18" y="243"/>
                      </a:lnTo>
                      <a:lnTo>
                        <a:pt x="8" y="229"/>
                      </a:lnTo>
                      <a:lnTo>
                        <a:pt x="2" y="212"/>
                      </a:lnTo>
                      <a:lnTo>
                        <a:pt x="0" y="191"/>
                      </a:lnTo>
                      <a:lnTo>
                        <a:pt x="0" y="9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88" name="Freeform 58"/>
                <p:cNvSpPr>
                  <a:spLocks noEditPoints="1"/>
                </p:cNvSpPr>
                <p:nvPr/>
              </p:nvSpPr>
              <p:spPr bwMode="auto">
                <a:xfrm>
                  <a:off x="8439150" y="3835400"/>
                  <a:ext cx="720725" cy="720725"/>
                </a:xfrm>
                <a:custGeom>
                  <a:avLst/>
                  <a:gdLst>
                    <a:gd name="T0" fmla="*/ 984 w 3628"/>
                    <a:gd name="T1" fmla="*/ 548 h 3628"/>
                    <a:gd name="T2" fmla="*/ 825 w 3628"/>
                    <a:gd name="T3" fmla="*/ 622 h 3628"/>
                    <a:gd name="T4" fmla="*/ 719 w 3628"/>
                    <a:gd name="T5" fmla="*/ 762 h 3628"/>
                    <a:gd name="T6" fmla="*/ 672 w 3628"/>
                    <a:gd name="T7" fmla="*/ 980 h 3628"/>
                    <a:gd name="T8" fmla="*/ 674 w 3628"/>
                    <a:gd name="T9" fmla="*/ 1391 h 3628"/>
                    <a:gd name="T10" fmla="*/ 679 w 3628"/>
                    <a:gd name="T11" fmla="*/ 2424 h 3628"/>
                    <a:gd name="T12" fmla="*/ 737 w 3628"/>
                    <a:gd name="T13" fmla="*/ 2609 h 3628"/>
                    <a:gd name="T14" fmla="*/ 876 w 3628"/>
                    <a:gd name="T15" fmla="*/ 2751 h 3628"/>
                    <a:gd name="T16" fmla="*/ 900 w 3628"/>
                    <a:gd name="T17" fmla="*/ 2797 h 3628"/>
                    <a:gd name="T18" fmla="*/ 912 w 3628"/>
                    <a:gd name="T19" fmla="*/ 3090 h 3628"/>
                    <a:gd name="T20" fmla="*/ 987 w 3628"/>
                    <a:gd name="T21" fmla="*/ 3186 h 3628"/>
                    <a:gd name="T22" fmla="*/ 1104 w 3628"/>
                    <a:gd name="T23" fmla="*/ 3218 h 3628"/>
                    <a:gd name="T24" fmla="*/ 1227 w 3628"/>
                    <a:gd name="T25" fmla="*/ 3169 h 3628"/>
                    <a:gd name="T26" fmla="*/ 1291 w 3628"/>
                    <a:gd name="T27" fmla="*/ 3050 h 3628"/>
                    <a:gd name="T28" fmla="*/ 2345 w 3628"/>
                    <a:gd name="T29" fmla="*/ 2829 h 3628"/>
                    <a:gd name="T30" fmla="*/ 2355 w 3628"/>
                    <a:gd name="T31" fmla="*/ 3087 h 3628"/>
                    <a:gd name="T32" fmla="*/ 2426 w 3628"/>
                    <a:gd name="T33" fmla="*/ 3181 h 3628"/>
                    <a:gd name="T34" fmla="*/ 2555 w 3628"/>
                    <a:gd name="T35" fmla="*/ 3218 h 3628"/>
                    <a:gd name="T36" fmla="*/ 2671 w 3628"/>
                    <a:gd name="T37" fmla="*/ 3170 h 3628"/>
                    <a:gd name="T38" fmla="*/ 2735 w 3628"/>
                    <a:gd name="T39" fmla="*/ 3056 h 3628"/>
                    <a:gd name="T40" fmla="*/ 2740 w 3628"/>
                    <a:gd name="T41" fmla="*/ 2779 h 3628"/>
                    <a:gd name="T42" fmla="*/ 2800 w 3628"/>
                    <a:gd name="T43" fmla="*/ 2719 h 3628"/>
                    <a:gd name="T44" fmla="*/ 2913 w 3628"/>
                    <a:gd name="T45" fmla="*/ 2576 h 3628"/>
                    <a:gd name="T46" fmla="*/ 2956 w 3628"/>
                    <a:gd name="T47" fmla="*/ 2370 h 3628"/>
                    <a:gd name="T48" fmla="*/ 2953 w 3628"/>
                    <a:gd name="T49" fmla="*/ 991 h 3628"/>
                    <a:gd name="T50" fmla="*/ 2910 w 3628"/>
                    <a:gd name="T51" fmla="*/ 760 h 3628"/>
                    <a:gd name="T52" fmla="*/ 2802 w 3628"/>
                    <a:gd name="T53" fmla="*/ 621 h 3628"/>
                    <a:gd name="T54" fmla="*/ 2640 w 3628"/>
                    <a:gd name="T55" fmla="*/ 548 h 3628"/>
                    <a:gd name="T56" fmla="*/ 1925 w 3628"/>
                    <a:gd name="T57" fmla="*/ 3 h 3628"/>
                    <a:gd name="T58" fmla="*/ 2347 w 3628"/>
                    <a:gd name="T59" fmla="*/ 79 h 3628"/>
                    <a:gd name="T60" fmla="*/ 2729 w 3628"/>
                    <a:gd name="T61" fmla="*/ 248 h 3628"/>
                    <a:gd name="T62" fmla="*/ 3060 w 3628"/>
                    <a:gd name="T63" fmla="*/ 495 h 3628"/>
                    <a:gd name="T64" fmla="*/ 3325 w 3628"/>
                    <a:gd name="T65" fmla="*/ 810 h 3628"/>
                    <a:gd name="T66" fmla="*/ 3515 w 3628"/>
                    <a:gd name="T67" fmla="*/ 1181 h 3628"/>
                    <a:gd name="T68" fmla="*/ 3615 w 3628"/>
                    <a:gd name="T69" fmla="*/ 1595 h 3628"/>
                    <a:gd name="T70" fmla="*/ 3615 w 3628"/>
                    <a:gd name="T71" fmla="*/ 2033 h 3628"/>
                    <a:gd name="T72" fmla="*/ 3515 w 3628"/>
                    <a:gd name="T73" fmla="*/ 2447 h 3628"/>
                    <a:gd name="T74" fmla="*/ 3325 w 3628"/>
                    <a:gd name="T75" fmla="*/ 2818 h 3628"/>
                    <a:gd name="T76" fmla="*/ 3060 w 3628"/>
                    <a:gd name="T77" fmla="*/ 3133 h 3628"/>
                    <a:gd name="T78" fmla="*/ 2729 w 3628"/>
                    <a:gd name="T79" fmla="*/ 3380 h 3628"/>
                    <a:gd name="T80" fmla="*/ 2347 w 3628"/>
                    <a:gd name="T81" fmla="*/ 3548 h 3628"/>
                    <a:gd name="T82" fmla="*/ 1925 w 3628"/>
                    <a:gd name="T83" fmla="*/ 3625 h 3628"/>
                    <a:gd name="T84" fmla="*/ 1488 w 3628"/>
                    <a:gd name="T85" fmla="*/ 3599 h 3628"/>
                    <a:gd name="T86" fmla="*/ 1084 w 3628"/>
                    <a:gd name="T87" fmla="*/ 3475 h 3628"/>
                    <a:gd name="T88" fmla="*/ 726 w 3628"/>
                    <a:gd name="T89" fmla="*/ 3265 h 3628"/>
                    <a:gd name="T90" fmla="*/ 427 w 3628"/>
                    <a:gd name="T91" fmla="*/ 2982 h 3628"/>
                    <a:gd name="T92" fmla="*/ 198 w 3628"/>
                    <a:gd name="T93" fmla="*/ 2639 h 3628"/>
                    <a:gd name="T94" fmla="*/ 52 w 3628"/>
                    <a:gd name="T95" fmla="*/ 2245 h 3628"/>
                    <a:gd name="T96" fmla="*/ 0 w 3628"/>
                    <a:gd name="T97" fmla="*/ 1814 h 3628"/>
                    <a:gd name="T98" fmla="*/ 52 w 3628"/>
                    <a:gd name="T99" fmla="*/ 1383 h 3628"/>
                    <a:gd name="T100" fmla="*/ 198 w 3628"/>
                    <a:gd name="T101" fmla="*/ 989 h 3628"/>
                    <a:gd name="T102" fmla="*/ 427 w 3628"/>
                    <a:gd name="T103" fmla="*/ 645 h 3628"/>
                    <a:gd name="T104" fmla="*/ 726 w 3628"/>
                    <a:gd name="T105" fmla="*/ 362 h 3628"/>
                    <a:gd name="T106" fmla="*/ 1084 w 3628"/>
                    <a:gd name="T107" fmla="*/ 152 h 3628"/>
                    <a:gd name="T108" fmla="*/ 1488 w 3628"/>
                    <a:gd name="T109" fmla="*/ 29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8" h="3628">
                      <a:moveTo>
                        <a:pt x="2540" y="538"/>
                      </a:moveTo>
                      <a:lnTo>
                        <a:pt x="1081" y="539"/>
                      </a:lnTo>
                      <a:lnTo>
                        <a:pt x="1031" y="542"/>
                      </a:lnTo>
                      <a:lnTo>
                        <a:pt x="984" y="548"/>
                      </a:lnTo>
                      <a:lnTo>
                        <a:pt x="940" y="560"/>
                      </a:lnTo>
                      <a:lnTo>
                        <a:pt x="898" y="576"/>
                      </a:lnTo>
                      <a:lnTo>
                        <a:pt x="859" y="597"/>
                      </a:lnTo>
                      <a:lnTo>
                        <a:pt x="825" y="622"/>
                      </a:lnTo>
                      <a:lnTo>
                        <a:pt x="793" y="651"/>
                      </a:lnTo>
                      <a:lnTo>
                        <a:pt x="764" y="684"/>
                      </a:lnTo>
                      <a:lnTo>
                        <a:pt x="740" y="721"/>
                      </a:lnTo>
                      <a:lnTo>
                        <a:pt x="719" y="762"/>
                      </a:lnTo>
                      <a:lnTo>
                        <a:pt x="701" y="807"/>
                      </a:lnTo>
                      <a:lnTo>
                        <a:pt x="689" y="854"/>
                      </a:lnTo>
                      <a:lnTo>
                        <a:pt x="678" y="917"/>
                      </a:lnTo>
                      <a:lnTo>
                        <a:pt x="672" y="980"/>
                      </a:lnTo>
                      <a:lnTo>
                        <a:pt x="670" y="1043"/>
                      </a:lnTo>
                      <a:lnTo>
                        <a:pt x="670" y="1106"/>
                      </a:lnTo>
                      <a:lnTo>
                        <a:pt x="672" y="1171"/>
                      </a:lnTo>
                      <a:lnTo>
                        <a:pt x="674" y="1391"/>
                      </a:lnTo>
                      <a:lnTo>
                        <a:pt x="674" y="1611"/>
                      </a:lnTo>
                      <a:lnTo>
                        <a:pt x="674" y="1992"/>
                      </a:lnTo>
                      <a:lnTo>
                        <a:pt x="677" y="2372"/>
                      </a:lnTo>
                      <a:lnTo>
                        <a:pt x="679" y="2424"/>
                      </a:lnTo>
                      <a:lnTo>
                        <a:pt x="686" y="2475"/>
                      </a:lnTo>
                      <a:lnTo>
                        <a:pt x="699" y="2521"/>
                      </a:lnTo>
                      <a:lnTo>
                        <a:pt x="715" y="2567"/>
                      </a:lnTo>
                      <a:lnTo>
                        <a:pt x="737" y="2609"/>
                      </a:lnTo>
                      <a:lnTo>
                        <a:pt x="764" y="2649"/>
                      </a:lnTo>
                      <a:lnTo>
                        <a:pt x="796" y="2685"/>
                      </a:lnTo>
                      <a:lnTo>
                        <a:pt x="834" y="2719"/>
                      </a:lnTo>
                      <a:lnTo>
                        <a:pt x="876" y="2751"/>
                      </a:lnTo>
                      <a:lnTo>
                        <a:pt x="887" y="2760"/>
                      </a:lnTo>
                      <a:lnTo>
                        <a:pt x="894" y="2770"/>
                      </a:lnTo>
                      <a:lnTo>
                        <a:pt x="899" y="2782"/>
                      </a:lnTo>
                      <a:lnTo>
                        <a:pt x="900" y="2797"/>
                      </a:lnTo>
                      <a:lnTo>
                        <a:pt x="899" y="2911"/>
                      </a:lnTo>
                      <a:lnTo>
                        <a:pt x="900" y="3024"/>
                      </a:lnTo>
                      <a:lnTo>
                        <a:pt x="903" y="3058"/>
                      </a:lnTo>
                      <a:lnTo>
                        <a:pt x="912" y="3090"/>
                      </a:lnTo>
                      <a:lnTo>
                        <a:pt x="925" y="3118"/>
                      </a:lnTo>
                      <a:lnTo>
                        <a:pt x="943" y="3144"/>
                      </a:lnTo>
                      <a:lnTo>
                        <a:pt x="964" y="3167"/>
                      </a:lnTo>
                      <a:lnTo>
                        <a:pt x="987" y="3186"/>
                      </a:lnTo>
                      <a:lnTo>
                        <a:pt x="1014" y="3200"/>
                      </a:lnTo>
                      <a:lnTo>
                        <a:pt x="1042" y="3211"/>
                      </a:lnTo>
                      <a:lnTo>
                        <a:pt x="1073" y="3217"/>
                      </a:lnTo>
                      <a:lnTo>
                        <a:pt x="1104" y="3218"/>
                      </a:lnTo>
                      <a:lnTo>
                        <a:pt x="1136" y="3213"/>
                      </a:lnTo>
                      <a:lnTo>
                        <a:pt x="1168" y="3205"/>
                      </a:lnTo>
                      <a:lnTo>
                        <a:pt x="1199" y="3189"/>
                      </a:lnTo>
                      <a:lnTo>
                        <a:pt x="1227" y="3169"/>
                      </a:lnTo>
                      <a:lnTo>
                        <a:pt x="1250" y="3145"/>
                      </a:lnTo>
                      <a:lnTo>
                        <a:pt x="1269" y="3116"/>
                      </a:lnTo>
                      <a:lnTo>
                        <a:pt x="1282" y="3085"/>
                      </a:lnTo>
                      <a:lnTo>
                        <a:pt x="1291" y="3050"/>
                      </a:lnTo>
                      <a:lnTo>
                        <a:pt x="1294" y="3013"/>
                      </a:lnTo>
                      <a:lnTo>
                        <a:pt x="1294" y="2922"/>
                      </a:lnTo>
                      <a:lnTo>
                        <a:pt x="1294" y="2829"/>
                      </a:lnTo>
                      <a:lnTo>
                        <a:pt x="2345" y="2829"/>
                      </a:lnTo>
                      <a:lnTo>
                        <a:pt x="2345" y="2927"/>
                      </a:lnTo>
                      <a:lnTo>
                        <a:pt x="2345" y="3024"/>
                      </a:lnTo>
                      <a:lnTo>
                        <a:pt x="2348" y="3058"/>
                      </a:lnTo>
                      <a:lnTo>
                        <a:pt x="2355" y="3087"/>
                      </a:lnTo>
                      <a:lnTo>
                        <a:pt x="2367" y="3115"/>
                      </a:lnTo>
                      <a:lnTo>
                        <a:pt x="2382" y="3140"/>
                      </a:lnTo>
                      <a:lnTo>
                        <a:pt x="2403" y="3163"/>
                      </a:lnTo>
                      <a:lnTo>
                        <a:pt x="2426" y="3181"/>
                      </a:lnTo>
                      <a:lnTo>
                        <a:pt x="2455" y="3198"/>
                      </a:lnTo>
                      <a:lnTo>
                        <a:pt x="2488" y="3210"/>
                      </a:lnTo>
                      <a:lnTo>
                        <a:pt x="2522" y="3218"/>
                      </a:lnTo>
                      <a:lnTo>
                        <a:pt x="2555" y="3218"/>
                      </a:lnTo>
                      <a:lnTo>
                        <a:pt x="2587" y="3213"/>
                      </a:lnTo>
                      <a:lnTo>
                        <a:pt x="2617" y="3204"/>
                      </a:lnTo>
                      <a:lnTo>
                        <a:pt x="2645" y="3189"/>
                      </a:lnTo>
                      <a:lnTo>
                        <a:pt x="2671" y="3170"/>
                      </a:lnTo>
                      <a:lnTo>
                        <a:pt x="2693" y="3147"/>
                      </a:lnTo>
                      <a:lnTo>
                        <a:pt x="2712" y="3119"/>
                      </a:lnTo>
                      <a:lnTo>
                        <a:pt x="2726" y="3090"/>
                      </a:lnTo>
                      <a:lnTo>
                        <a:pt x="2735" y="3056"/>
                      </a:lnTo>
                      <a:lnTo>
                        <a:pt x="2739" y="3020"/>
                      </a:lnTo>
                      <a:lnTo>
                        <a:pt x="2740" y="2906"/>
                      </a:lnTo>
                      <a:lnTo>
                        <a:pt x="2739" y="2792"/>
                      </a:lnTo>
                      <a:lnTo>
                        <a:pt x="2740" y="2779"/>
                      </a:lnTo>
                      <a:lnTo>
                        <a:pt x="2744" y="2768"/>
                      </a:lnTo>
                      <a:lnTo>
                        <a:pt x="2750" y="2758"/>
                      </a:lnTo>
                      <a:lnTo>
                        <a:pt x="2761" y="2749"/>
                      </a:lnTo>
                      <a:lnTo>
                        <a:pt x="2800" y="2719"/>
                      </a:lnTo>
                      <a:lnTo>
                        <a:pt x="2834" y="2687"/>
                      </a:lnTo>
                      <a:lnTo>
                        <a:pt x="2864" y="2653"/>
                      </a:lnTo>
                      <a:lnTo>
                        <a:pt x="2891" y="2615"/>
                      </a:lnTo>
                      <a:lnTo>
                        <a:pt x="2913" y="2576"/>
                      </a:lnTo>
                      <a:lnTo>
                        <a:pt x="2929" y="2534"/>
                      </a:lnTo>
                      <a:lnTo>
                        <a:pt x="2943" y="2488"/>
                      </a:lnTo>
                      <a:lnTo>
                        <a:pt x="2950" y="2441"/>
                      </a:lnTo>
                      <a:lnTo>
                        <a:pt x="2956" y="2370"/>
                      </a:lnTo>
                      <a:lnTo>
                        <a:pt x="2958" y="2298"/>
                      </a:lnTo>
                      <a:lnTo>
                        <a:pt x="2958" y="2227"/>
                      </a:lnTo>
                      <a:lnTo>
                        <a:pt x="2955" y="1081"/>
                      </a:lnTo>
                      <a:lnTo>
                        <a:pt x="2953" y="991"/>
                      </a:lnTo>
                      <a:lnTo>
                        <a:pt x="2946" y="902"/>
                      </a:lnTo>
                      <a:lnTo>
                        <a:pt x="2938" y="851"/>
                      </a:lnTo>
                      <a:lnTo>
                        <a:pt x="2926" y="804"/>
                      </a:lnTo>
                      <a:lnTo>
                        <a:pt x="2910" y="760"/>
                      </a:lnTo>
                      <a:lnTo>
                        <a:pt x="2889" y="720"/>
                      </a:lnTo>
                      <a:lnTo>
                        <a:pt x="2864" y="683"/>
                      </a:lnTo>
                      <a:lnTo>
                        <a:pt x="2835" y="650"/>
                      </a:lnTo>
                      <a:lnTo>
                        <a:pt x="2802" y="621"/>
                      </a:lnTo>
                      <a:lnTo>
                        <a:pt x="2767" y="597"/>
                      </a:lnTo>
                      <a:lnTo>
                        <a:pt x="2728" y="576"/>
                      </a:lnTo>
                      <a:lnTo>
                        <a:pt x="2685" y="560"/>
                      </a:lnTo>
                      <a:lnTo>
                        <a:pt x="2640" y="548"/>
                      </a:lnTo>
                      <a:lnTo>
                        <a:pt x="2592" y="542"/>
                      </a:lnTo>
                      <a:lnTo>
                        <a:pt x="2540" y="538"/>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sp>
            <p:nvSpPr>
              <p:cNvPr id="207" name="bus"/>
              <p:cNvSpPr/>
              <p:nvPr/>
            </p:nvSpPr>
            <p:spPr>
              <a:xfrm>
                <a:off x="1744872" y="5466209"/>
                <a:ext cx="474810" cy="276999"/>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bus</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209" name="Straight Connector 208"/>
              <p:cNvCxnSpPr>
                <a:cxnSpLocks/>
              </p:cNvCxnSpPr>
              <p:nvPr/>
            </p:nvCxnSpPr>
            <p:spPr>
              <a:xfrm flipH="1">
                <a:off x="1991131" y="3430540"/>
                <a:ext cx="674" cy="1392785"/>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p:nvGrpSpPr>
          <p:grpSpPr>
            <a:xfrm>
              <a:off x="408687" y="3597275"/>
              <a:ext cx="720725" cy="1725514"/>
              <a:chOff x="408687" y="3597275"/>
              <a:chExt cx="720725" cy="1725514"/>
            </a:xfrm>
          </p:grpSpPr>
          <p:grpSp>
            <p:nvGrpSpPr>
              <p:cNvPr id="137" name="Group 136"/>
              <p:cNvGrpSpPr/>
              <p:nvPr/>
            </p:nvGrpSpPr>
            <p:grpSpPr>
              <a:xfrm>
                <a:off x="408687" y="4379633"/>
                <a:ext cx="720725" cy="720725"/>
                <a:chOff x="9534525" y="3916363"/>
                <a:chExt cx="720725" cy="720725"/>
              </a:xfrm>
              <a:solidFill>
                <a:srgbClr val="84BA1F"/>
              </a:solidFill>
            </p:grpSpPr>
            <p:sp>
              <p:nvSpPr>
                <p:cNvPr id="106" name="Freeform 79"/>
                <p:cNvSpPr>
                  <a:spLocks noEditPoints="1"/>
                </p:cNvSpPr>
                <p:nvPr/>
              </p:nvSpPr>
              <p:spPr bwMode="auto">
                <a:xfrm>
                  <a:off x="9534525" y="3916363"/>
                  <a:ext cx="720725" cy="720725"/>
                </a:xfrm>
                <a:custGeom>
                  <a:avLst/>
                  <a:gdLst>
                    <a:gd name="T0" fmla="*/ 1216 w 3628"/>
                    <a:gd name="T1" fmla="*/ 522 h 3628"/>
                    <a:gd name="T2" fmla="*/ 1290 w 3628"/>
                    <a:gd name="T3" fmla="*/ 537 h 3628"/>
                    <a:gd name="T4" fmla="*/ 1255 w 3628"/>
                    <a:gd name="T5" fmla="*/ 823 h 3628"/>
                    <a:gd name="T6" fmla="*/ 1068 w 3628"/>
                    <a:gd name="T7" fmla="*/ 896 h 3628"/>
                    <a:gd name="T8" fmla="*/ 936 w 3628"/>
                    <a:gd name="T9" fmla="*/ 1043 h 3628"/>
                    <a:gd name="T10" fmla="*/ 888 w 3628"/>
                    <a:gd name="T11" fmla="*/ 1241 h 3628"/>
                    <a:gd name="T12" fmla="*/ 915 w 3628"/>
                    <a:gd name="T13" fmla="*/ 2594 h 3628"/>
                    <a:gd name="T14" fmla="*/ 1028 w 3628"/>
                    <a:gd name="T15" fmla="*/ 2757 h 3628"/>
                    <a:gd name="T16" fmla="*/ 1204 w 3628"/>
                    <a:gd name="T17" fmla="*/ 2850 h 3628"/>
                    <a:gd name="T18" fmla="*/ 1351 w 3628"/>
                    <a:gd name="T19" fmla="*/ 3376 h 3628"/>
                    <a:gd name="T20" fmla="*/ 2152 w 3628"/>
                    <a:gd name="T21" fmla="*/ 3405 h 3628"/>
                    <a:gd name="T22" fmla="*/ 2373 w 3628"/>
                    <a:gd name="T23" fmla="*/ 2860 h 3628"/>
                    <a:gd name="T24" fmla="*/ 2560 w 3628"/>
                    <a:gd name="T25" fmla="*/ 2788 h 3628"/>
                    <a:gd name="T26" fmla="*/ 2692 w 3628"/>
                    <a:gd name="T27" fmla="*/ 2640 h 3628"/>
                    <a:gd name="T28" fmla="*/ 2742 w 3628"/>
                    <a:gd name="T29" fmla="*/ 2443 h 3628"/>
                    <a:gd name="T30" fmla="*/ 2713 w 3628"/>
                    <a:gd name="T31" fmla="*/ 1089 h 3628"/>
                    <a:gd name="T32" fmla="*/ 2600 w 3628"/>
                    <a:gd name="T33" fmla="*/ 926 h 3628"/>
                    <a:gd name="T34" fmla="*/ 2424 w 3628"/>
                    <a:gd name="T35" fmla="*/ 833 h 3628"/>
                    <a:gd name="T36" fmla="*/ 2155 w 3628"/>
                    <a:gd name="T37" fmla="*/ 818 h 3628"/>
                    <a:gd name="T38" fmla="*/ 2350 w 3628"/>
                    <a:gd name="T39" fmla="*/ 525 h 3628"/>
                    <a:gd name="T40" fmla="*/ 2457 w 3628"/>
                    <a:gd name="T41" fmla="*/ 522 h 3628"/>
                    <a:gd name="T42" fmla="*/ 1925 w 3628"/>
                    <a:gd name="T43" fmla="*/ 3 h 3628"/>
                    <a:gd name="T44" fmla="*/ 2347 w 3628"/>
                    <a:gd name="T45" fmla="*/ 79 h 3628"/>
                    <a:gd name="T46" fmla="*/ 2729 w 3628"/>
                    <a:gd name="T47" fmla="*/ 248 h 3628"/>
                    <a:gd name="T48" fmla="*/ 3060 w 3628"/>
                    <a:gd name="T49" fmla="*/ 495 h 3628"/>
                    <a:gd name="T50" fmla="*/ 3325 w 3628"/>
                    <a:gd name="T51" fmla="*/ 810 h 3628"/>
                    <a:gd name="T52" fmla="*/ 3515 w 3628"/>
                    <a:gd name="T53" fmla="*/ 1181 h 3628"/>
                    <a:gd name="T54" fmla="*/ 3615 w 3628"/>
                    <a:gd name="T55" fmla="*/ 1595 h 3628"/>
                    <a:gd name="T56" fmla="*/ 3615 w 3628"/>
                    <a:gd name="T57" fmla="*/ 2033 h 3628"/>
                    <a:gd name="T58" fmla="*/ 3515 w 3628"/>
                    <a:gd name="T59" fmla="*/ 2447 h 3628"/>
                    <a:gd name="T60" fmla="*/ 3325 w 3628"/>
                    <a:gd name="T61" fmla="*/ 2818 h 3628"/>
                    <a:gd name="T62" fmla="*/ 3060 w 3628"/>
                    <a:gd name="T63" fmla="*/ 3133 h 3628"/>
                    <a:gd name="T64" fmla="*/ 2729 w 3628"/>
                    <a:gd name="T65" fmla="*/ 3380 h 3628"/>
                    <a:gd name="T66" fmla="*/ 2347 w 3628"/>
                    <a:gd name="T67" fmla="*/ 3548 h 3628"/>
                    <a:gd name="T68" fmla="*/ 1925 w 3628"/>
                    <a:gd name="T69" fmla="*/ 3625 h 3628"/>
                    <a:gd name="T70" fmla="*/ 1488 w 3628"/>
                    <a:gd name="T71" fmla="*/ 3599 h 3628"/>
                    <a:gd name="T72" fmla="*/ 1084 w 3628"/>
                    <a:gd name="T73" fmla="*/ 3475 h 3628"/>
                    <a:gd name="T74" fmla="*/ 726 w 3628"/>
                    <a:gd name="T75" fmla="*/ 3265 h 3628"/>
                    <a:gd name="T76" fmla="*/ 427 w 3628"/>
                    <a:gd name="T77" fmla="*/ 2982 h 3628"/>
                    <a:gd name="T78" fmla="*/ 198 w 3628"/>
                    <a:gd name="T79" fmla="*/ 2639 h 3628"/>
                    <a:gd name="T80" fmla="*/ 52 w 3628"/>
                    <a:gd name="T81" fmla="*/ 2245 h 3628"/>
                    <a:gd name="T82" fmla="*/ 0 w 3628"/>
                    <a:gd name="T83" fmla="*/ 1814 h 3628"/>
                    <a:gd name="T84" fmla="*/ 52 w 3628"/>
                    <a:gd name="T85" fmla="*/ 1383 h 3628"/>
                    <a:gd name="T86" fmla="*/ 198 w 3628"/>
                    <a:gd name="T87" fmla="*/ 989 h 3628"/>
                    <a:gd name="T88" fmla="*/ 427 w 3628"/>
                    <a:gd name="T89" fmla="*/ 645 h 3628"/>
                    <a:gd name="T90" fmla="*/ 726 w 3628"/>
                    <a:gd name="T91" fmla="*/ 362 h 3628"/>
                    <a:gd name="T92" fmla="*/ 1084 w 3628"/>
                    <a:gd name="T93" fmla="*/ 152 h 3628"/>
                    <a:gd name="T94" fmla="*/ 1488 w 3628"/>
                    <a:gd name="T95" fmla="*/ 29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28" h="3628">
                      <a:moveTo>
                        <a:pt x="1166" y="451"/>
                      </a:moveTo>
                      <a:lnTo>
                        <a:pt x="1168" y="485"/>
                      </a:lnTo>
                      <a:lnTo>
                        <a:pt x="1171" y="522"/>
                      </a:lnTo>
                      <a:lnTo>
                        <a:pt x="1216" y="522"/>
                      </a:lnTo>
                      <a:lnTo>
                        <a:pt x="1260" y="523"/>
                      </a:lnTo>
                      <a:lnTo>
                        <a:pt x="1271" y="525"/>
                      </a:lnTo>
                      <a:lnTo>
                        <a:pt x="1282" y="529"/>
                      </a:lnTo>
                      <a:lnTo>
                        <a:pt x="1290" y="537"/>
                      </a:lnTo>
                      <a:lnTo>
                        <a:pt x="1383" y="679"/>
                      </a:lnTo>
                      <a:lnTo>
                        <a:pt x="1476" y="820"/>
                      </a:lnTo>
                      <a:lnTo>
                        <a:pt x="1308" y="820"/>
                      </a:lnTo>
                      <a:lnTo>
                        <a:pt x="1255" y="823"/>
                      </a:lnTo>
                      <a:lnTo>
                        <a:pt x="1204" y="833"/>
                      </a:lnTo>
                      <a:lnTo>
                        <a:pt x="1156" y="849"/>
                      </a:lnTo>
                      <a:lnTo>
                        <a:pt x="1110" y="870"/>
                      </a:lnTo>
                      <a:lnTo>
                        <a:pt x="1068" y="896"/>
                      </a:lnTo>
                      <a:lnTo>
                        <a:pt x="1028" y="926"/>
                      </a:lnTo>
                      <a:lnTo>
                        <a:pt x="994" y="962"/>
                      </a:lnTo>
                      <a:lnTo>
                        <a:pt x="963" y="1001"/>
                      </a:lnTo>
                      <a:lnTo>
                        <a:pt x="936" y="1043"/>
                      </a:lnTo>
                      <a:lnTo>
                        <a:pt x="915" y="1089"/>
                      </a:lnTo>
                      <a:lnTo>
                        <a:pt x="900" y="1137"/>
                      </a:lnTo>
                      <a:lnTo>
                        <a:pt x="891" y="1188"/>
                      </a:lnTo>
                      <a:lnTo>
                        <a:pt x="888" y="1241"/>
                      </a:lnTo>
                      <a:lnTo>
                        <a:pt x="888" y="2443"/>
                      </a:lnTo>
                      <a:lnTo>
                        <a:pt x="891" y="2495"/>
                      </a:lnTo>
                      <a:lnTo>
                        <a:pt x="900" y="2546"/>
                      </a:lnTo>
                      <a:lnTo>
                        <a:pt x="915" y="2594"/>
                      </a:lnTo>
                      <a:lnTo>
                        <a:pt x="936" y="2640"/>
                      </a:lnTo>
                      <a:lnTo>
                        <a:pt x="963" y="2683"/>
                      </a:lnTo>
                      <a:lnTo>
                        <a:pt x="994" y="2722"/>
                      </a:lnTo>
                      <a:lnTo>
                        <a:pt x="1028" y="2757"/>
                      </a:lnTo>
                      <a:lnTo>
                        <a:pt x="1068" y="2788"/>
                      </a:lnTo>
                      <a:lnTo>
                        <a:pt x="1110" y="2813"/>
                      </a:lnTo>
                      <a:lnTo>
                        <a:pt x="1156" y="2834"/>
                      </a:lnTo>
                      <a:lnTo>
                        <a:pt x="1204" y="2850"/>
                      </a:lnTo>
                      <a:lnTo>
                        <a:pt x="1255" y="2860"/>
                      </a:lnTo>
                      <a:lnTo>
                        <a:pt x="1308" y="2863"/>
                      </a:lnTo>
                      <a:lnTo>
                        <a:pt x="1481" y="2863"/>
                      </a:lnTo>
                      <a:lnTo>
                        <a:pt x="1351" y="3376"/>
                      </a:lnTo>
                      <a:lnTo>
                        <a:pt x="1461" y="3405"/>
                      </a:lnTo>
                      <a:lnTo>
                        <a:pt x="1600" y="2863"/>
                      </a:lnTo>
                      <a:lnTo>
                        <a:pt x="2015" y="2863"/>
                      </a:lnTo>
                      <a:lnTo>
                        <a:pt x="2152" y="3405"/>
                      </a:lnTo>
                      <a:lnTo>
                        <a:pt x="2264" y="3376"/>
                      </a:lnTo>
                      <a:lnTo>
                        <a:pt x="2134" y="2863"/>
                      </a:lnTo>
                      <a:lnTo>
                        <a:pt x="2320" y="2863"/>
                      </a:lnTo>
                      <a:lnTo>
                        <a:pt x="2373" y="2860"/>
                      </a:lnTo>
                      <a:lnTo>
                        <a:pt x="2424" y="2850"/>
                      </a:lnTo>
                      <a:lnTo>
                        <a:pt x="2473" y="2834"/>
                      </a:lnTo>
                      <a:lnTo>
                        <a:pt x="2518" y="2813"/>
                      </a:lnTo>
                      <a:lnTo>
                        <a:pt x="2560" y="2788"/>
                      </a:lnTo>
                      <a:lnTo>
                        <a:pt x="2600" y="2757"/>
                      </a:lnTo>
                      <a:lnTo>
                        <a:pt x="2634" y="2722"/>
                      </a:lnTo>
                      <a:lnTo>
                        <a:pt x="2665" y="2683"/>
                      </a:lnTo>
                      <a:lnTo>
                        <a:pt x="2692" y="2640"/>
                      </a:lnTo>
                      <a:lnTo>
                        <a:pt x="2713" y="2594"/>
                      </a:lnTo>
                      <a:lnTo>
                        <a:pt x="2728" y="2546"/>
                      </a:lnTo>
                      <a:lnTo>
                        <a:pt x="2738" y="2495"/>
                      </a:lnTo>
                      <a:lnTo>
                        <a:pt x="2742" y="2443"/>
                      </a:lnTo>
                      <a:lnTo>
                        <a:pt x="2742" y="1241"/>
                      </a:lnTo>
                      <a:lnTo>
                        <a:pt x="2738" y="1188"/>
                      </a:lnTo>
                      <a:lnTo>
                        <a:pt x="2728" y="1137"/>
                      </a:lnTo>
                      <a:lnTo>
                        <a:pt x="2713" y="1089"/>
                      </a:lnTo>
                      <a:lnTo>
                        <a:pt x="2692" y="1043"/>
                      </a:lnTo>
                      <a:lnTo>
                        <a:pt x="2665" y="1001"/>
                      </a:lnTo>
                      <a:lnTo>
                        <a:pt x="2634" y="962"/>
                      </a:lnTo>
                      <a:lnTo>
                        <a:pt x="2600" y="926"/>
                      </a:lnTo>
                      <a:lnTo>
                        <a:pt x="2560" y="896"/>
                      </a:lnTo>
                      <a:lnTo>
                        <a:pt x="2518" y="870"/>
                      </a:lnTo>
                      <a:lnTo>
                        <a:pt x="2473" y="849"/>
                      </a:lnTo>
                      <a:lnTo>
                        <a:pt x="2424" y="833"/>
                      </a:lnTo>
                      <a:lnTo>
                        <a:pt x="2373" y="823"/>
                      </a:lnTo>
                      <a:lnTo>
                        <a:pt x="2320" y="820"/>
                      </a:lnTo>
                      <a:lnTo>
                        <a:pt x="2153" y="820"/>
                      </a:lnTo>
                      <a:lnTo>
                        <a:pt x="2155" y="818"/>
                      </a:lnTo>
                      <a:lnTo>
                        <a:pt x="2244" y="681"/>
                      </a:lnTo>
                      <a:lnTo>
                        <a:pt x="2333" y="543"/>
                      </a:lnTo>
                      <a:lnTo>
                        <a:pt x="2340" y="532"/>
                      </a:lnTo>
                      <a:lnTo>
                        <a:pt x="2350" y="525"/>
                      </a:lnTo>
                      <a:lnTo>
                        <a:pt x="2360" y="522"/>
                      </a:lnTo>
                      <a:lnTo>
                        <a:pt x="2373" y="522"/>
                      </a:lnTo>
                      <a:lnTo>
                        <a:pt x="2414" y="522"/>
                      </a:lnTo>
                      <a:lnTo>
                        <a:pt x="2457" y="522"/>
                      </a:lnTo>
                      <a:lnTo>
                        <a:pt x="2462" y="451"/>
                      </a:lnTo>
                      <a:lnTo>
                        <a:pt x="1166" y="451"/>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07" name="Freeform 80"/>
                <p:cNvSpPr>
                  <a:spLocks noEditPoints="1"/>
                </p:cNvSpPr>
                <p:nvPr/>
              </p:nvSpPr>
              <p:spPr bwMode="auto">
                <a:xfrm>
                  <a:off x="9732963" y="4103688"/>
                  <a:ext cx="322263" cy="358775"/>
                </a:xfrm>
                <a:custGeom>
                  <a:avLst/>
                  <a:gdLst>
                    <a:gd name="T0" fmla="*/ 1032 w 1622"/>
                    <a:gd name="T1" fmla="*/ 1413 h 1812"/>
                    <a:gd name="T2" fmla="*/ 982 w 1622"/>
                    <a:gd name="T3" fmla="*/ 1462 h 1812"/>
                    <a:gd name="T4" fmla="*/ 974 w 1622"/>
                    <a:gd name="T5" fmla="*/ 1535 h 1812"/>
                    <a:gd name="T6" fmla="*/ 1011 w 1622"/>
                    <a:gd name="T7" fmla="*/ 1594 h 1812"/>
                    <a:gd name="T8" fmla="*/ 1080 w 1622"/>
                    <a:gd name="T9" fmla="*/ 1619 h 1812"/>
                    <a:gd name="T10" fmla="*/ 1148 w 1622"/>
                    <a:gd name="T11" fmla="*/ 1595 h 1812"/>
                    <a:gd name="T12" fmla="*/ 1186 w 1622"/>
                    <a:gd name="T13" fmla="*/ 1537 h 1812"/>
                    <a:gd name="T14" fmla="*/ 1178 w 1622"/>
                    <a:gd name="T15" fmla="*/ 1463 h 1812"/>
                    <a:gd name="T16" fmla="*/ 1128 w 1622"/>
                    <a:gd name="T17" fmla="*/ 1413 h 1812"/>
                    <a:gd name="T18" fmla="*/ 527 w 1622"/>
                    <a:gd name="T19" fmla="*/ 1401 h 1812"/>
                    <a:gd name="T20" fmla="*/ 458 w 1622"/>
                    <a:gd name="T21" fmla="*/ 1426 h 1812"/>
                    <a:gd name="T22" fmla="*/ 421 w 1622"/>
                    <a:gd name="T23" fmla="*/ 1487 h 1812"/>
                    <a:gd name="T24" fmla="*/ 430 w 1622"/>
                    <a:gd name="T25" fmla="*/ 1559 h 1812"/>
                    <a:gd name="T26" fmla="*/ 479 w 1622"/>
                    <a:gd name="T27" fmla="*/ 1608 h 1812"/>
                    <a:gd name="T28" fmla="*/ 553 w 1622"/>
                    <a:gd name="T29" fmla="*/ 1615 h 1812"/>
                    <a:gd name="T30" fmla="*/ 614 w 1622"/>
                    <a:gd name="T31" fmla="*/ 1579 h 1812"/>
                    <a:gd name="T32" fmla="*/ 637 w 1622"/>
                    <a:gd name="T33" fmla="*/ 1510 h 1812"/>
                    <a:gd name="T34" fmla="*/ 613 w 1622"/>
                    <a:gd name="T35" fmla="*/ 1442 h 1812"/>
                    <a:gd name="T36" fmla="*/ 552 w 1622"/>
                    <a:gd name="T37" fmla="*/ 1403 h 1812"/>
                    <a:gd name="T38" fmla="*/ 876 w 1622"/>
                    <a:gd name="T39" fmla="*/ 222 h 1812"/>
                    <a:gd name="T40" fmla="*/ 880 w 1622"/>
                    <a:gd name="T41" fmla="*/ 1050 h 1812"/>
                    <a:gd name="T42" fmla="*/ 1346 w 1622"/>
                    <a:gd name="T43" fmla="*/ 1048 h 1812"/>
                    <a:gd name="T44" fmla="*/ 1425 w 1622"/>
                    <a:gd name="T45" fmla="*/ 1019 h 1812"/>
                    <a:gd name="T46" fmla="*/ 1469 w 1622"/>
                    <a:gd name="T47" fmla="*/ 955 h 1812"/>
                    <a:gd name="T48" fmla="*/ 1481 w 1622"/>
                    <a:gd name="T49" fmla="*/ 627 h 1812"/>
                    <a:gd name="T50" fmla="*/ 1470 w 1622"/>
                    <a:gd name="T51" fmla="*/ 309 h 1812"/>
                    <a:gd name="T52" fmla="*/ 1435 w 1622"/>
                    <a:gd name="T53" fmla="*/ 256 h 1812"/>
                    <a:gd name="T54" fmla="*/ 1368 w 1622"/>
                    <a:gd name="T55" fmla="*/ 229 h 1812"/>
                    <a:gd name="T56" fmla="*/ 885 w 1622"/>
                    <a:gd name="T57" fmla="*/ 221 h 1812"/>
                    <a:gd name="T58" fmla="*/ 257 w 1622"/>
                    <a:gd name="T59" fmla="*/ 226 h 1812"/>
                    <a:gd name="T60" fmla="*/ 189 w 1622"/>
                    <a:gd name="T61" fmla="*/ 253 h 1812"/>
                    <a:gd name="T62" fmla="*/ 151 w 1622"/>
                    <a:gd name="T63" fmla="*/ 313 h 1812"/>
                    <a:gd name="T64" fmla="*/ 138 w 1622"/>
                    <a:gd name="T65" fmla="*/ 408 h 1812"/>
                    <a:gd name="T66" fmla="*/ 141 w 1622"/>
                    <a:gd name="T67" fmla="*/ 911 h 1812"/>
                    <a:gd name="T68" fmla="*/ 173 w 1622"/>
                    <a:gd name="T69" fmla="*/ 998 h 1812"/>
                    <a:gd name="T70" fmla="*/ 233 w 1622"/>
                    <a:gd name="T71" fmla="*/ 1039 h 1812"/>
                    <a:gd name="T72" fmla="*/ 325 w 1622"/>
                    <a:gd name="T73" fmla="*/ 1050 h 1812"/>
                    <a:gd name="T74" fmla="*/ 756 w 1622"/>
                    <a:gd name="T75" fmla="*/ 222 h 1812"/>
                    <a:gd name="T76" fmla="*/ 1317 w 1622"/>
                    <a:gd name="T77" fmla="*/ 0 h 1812"/>
                    <a:gd name="T78" fmla="*/ 1447 w 1622"/>
                    <a:gd name="T79" fmla="*/ 28 h 1812"/>
                    <a:gd name="T80" fmla="*/ 1548 w 1622"/>
                    <a:gd name="T81" fmla="*/ 105 h 1812"/>
                    <a:gd name="T82" fmla="*/ 1610 w 1622"/>
                    <a:gd name="T83" fmla="*/ 217 h 1812"/>
                    <a:gd name="T84" fmla="*/ 1622 w 1622"/>
                    <a:gd name="T85" fmla="*/ 1507 h 1812"/>
                    <a:gd name="T86" fmla="*/ 1595 w 1622"/>
                    <a:gd name="T87" fmla="*/ 1635 h 1812"/>
                    <a:gd name="T88" fmla="*/ 1517 w 1622"/>
                    <a:gd name="T89" fmla="*/ 1737 h 1812"/>
                    <a:gd name="T90" fmla="*/ 1406 w 1622"/>
                    <a:gd name="T91" fmla="*/ 1799 h 1812"/>
                    <a:gd name="T92" fmla="*/ 305 w 1622"/>
                    <a:gd name="T93" fmla="*/ 1812 h 1812"/>
                    <a:gd name="T94" fmla="*/ 177 w 1622"/>
                    <a:gd name="T95" fmla="*/ 1783 h 1812"/>
                    <a:gd name="T96" fmla="*/ 75 w 1622"/>
                    <a:gd name="T97" fmla="*/ 1707 h 1812"/>
                    <a:gd name="T98" fmla="*/ 12 w 1622"/>
                    <a:gd name="T99" fmla="*/ 1594 h 1812"/>
                    <a:gd name="T100" fmla="*/ 0 w 1622"/>
                    <a:gd name="T101" fmla="*/ 305 h 1812"/>
                    <a:gd name="T102" fmla="*/ 27 w 1622"/>
                    <a:gd name="T103" fmla="*/ 176 h 1812"/>
                    <a:gd name="T104" fmla="*/ 105 w 1622"/>
                    <a:gd name="T105" fmla="*/ 74 h 1812"/>
                    <a:gd name="T106" fmla="*/ 216 w 1622"/>
                    <a:gd name="T107" fmla="*/ 12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2" h="1812">
                      <a:moveTo>
                        <a:pt x="1080" y="1402"/>
                      </a:moveTo>
                      <a:lnTo>
                        <a:pt x="1054" y="1405"/>
                      </a:lnTo>
                      <a:lnTo>
                        <a:pt x="1032" y="1413"/>
                      </a:lnTo>
                      <a:lnTo>
                        <a:pt x="1011" y="1425"/>
                      </a:lnTo>
                      <a:lnTo>
                        <a:pt x="995" y="1442"/>
                      </a:lnTo>
                      <a:lnTo>
                        <a:pt x="982" y="1462"/>
                      </a:lnTo>
                      <a:lnTo>
                        <a:pt x="975" y="1484"/>
                      </a:lnTo>
                      <a:lnTo>
                        <a:pt x="971" y="1509"/>
                      </a:lnTo>
                      <a:lnTo>
                        <a:pt x="974" y="1535"/>
                      </a:lnTo>
                      <a:lnTo>
                        <a:pt x="981" y="1558"/>
                      </a:lnTo>
                      <a:lnTo>
                        <a:pt x="995" y="1578"/>
                      </a:lnTo>
                      <a:lnTo>
                        <a:pt x="1011" y="1594"/>
                      </a:lnTo>
                      <a:lnTo>
                        <a:pt x="1031" y="1608"/>
                      </a:lnTo>
                      <a:lnTo>
                        <a:pt x="1054" y="1615"/>
                      </a:lnTo>
                      <a:lnTo>
                        <a:pt x="1080" y="1619"/>
                      </a:lnTo>
                      <a:lnTo>
                        <a:pt x="1105" y="1615"/>
                      </a:lnTo>
                      <a:lnTo>
                        <a:pt x="1128" y="1608"/>
                      </a:lnTo>
                      <a:lnTo>
                        <a:pt x="1148" y="1595"/>
                      </a:lnTo>
                      <a:lnTo>
                        <a:pt x="1165" y="1579"/>
                      </a:lnTo>
                      <a:lnTo>
                        <a:pt x="1177" y="1559"/>
                      </a:lnTo>
                      <a:lnTo>
                        <a:pt x="1186" y="1537"/>
                      </a:lnTo>
                      <a:lnTo>
                        <a:pt x="1188" y="1511"/>
                      </a:lnTo>
                      <a:lnTo>
                        <a:pt x="1186" y="1486"/>
                      </a:lnTo>
                      <a:lnTo>
                        <a:pt x="1178" y="1463"/>
                      </a:lnTo>
                      <a:lnTo>
                        <a:pt x="1166" y="1443"/>
                      </a:lnTo>
                      <a:lnTo>
                        <a:pt x="1149" y="1426"/>
                      </a:lnTo>
                      <a:lnTo>
                        <a:pt x="1128" y="1413"/>
                      </a:lnTo>
                      <a:lnTo>
                        <a:pt x="1105" y="1405"/>
                      </a:lnTo>
                      <a:lnTo>
                        <a:pt x="1080" y="1402"/>
                      </a:lnTo>
                      <a:close/>
                      <a:moveTo>
                        <a:pt x="527" y="1401"/>
                      </a:moveTo>
                      <a:lnTo>
                        <a:pt x="503" y="1404"/>
                      </a:lnTo>
                      <a:lnTo>
                        <a:pt x="479" y="1413"/>
                      </a:lnTo>
                      <a:lnTo>
                        <a:pt x="458" y="1426"/>
                      </a:lnTo>
                      <a:lnTo>
                        <a:pt x="442" y="1444"/>
                      </a:lnTo>
                      <a:lnTo>
                        <a:pt x="429" y="1464"/>
                      </a:lnTo>
                      <a:lnTo>
                        <a:pt x="421" y="1487"/>
                      </a:lnTo>
                      <a:lnTo>
                        <a:pt x="419" y="1511"/>
                      </a:lnTo>
                      <a:lnTo>
                        <a:pt x="422" y="1537"/>
                      </a:lnTo>
                      <a:lnTo>
                        <a:pt x="430" y="1559"/>
                      </a:lnTo>
                      <a:lnTo>
                        <a:pt x="443" y="1579"/>
                      </a:lnTo>
                      <a:lnTo>
                        <a:pt x="460" y="1595"/>
                      </a:lnTo>
                      <a:lnTo>
                        <a:pt x="479" y="1608"/>
                      </a:lnTo>
                      <a:lnTo>
                        <a:pt x="503" y="1615"/>
                      </a:lnTo>
                      <a:lnTo>
                        <a:pt x="528" y="1619"/>
                      </a:lnTo>
                      <a:lnTo>
                        <a:pt x="553" y="1615"/>
                      </a:lnTo>
                      <a:lnTo>
                        <a:pt x="577" y="1608"/>
                      </a:lnTo>
                      <a:lnTo>
                        <a:pt x="597" y="1595"/>
                      </a:lnTo>
                      <a:lnTo>
                        <a:pt x="614" y="1579"/>
                      </a:lnTo>
                      <a:lnTo>
                        <a:pt x="626" y="1558"/>
                      </a:lnTo>
                      <a:lnTo>
                        <a:pt x="634" y="1536"/>
                      </a:lnTo>
                      <a:lnTo>
                        <a:pt x="637" y="1510"/>
                      </a:lnTo>
                      <a:lnTo>
                        <a:pt x="634" y="1485"/>
                      </a:lnTo>
                      <a:lnTo>
                        <a:pt x="625" y="1462"/>
                      </a:lnTo>
                      <a:lnTo>
                        <a:pt x="613" y="1442"/>
                      </a:lnTo>
                      <a:lnTo>
                        <a:pt x="595" y="1424"/>
                      </a:lnTo>
                      <a:lnTo>
                        <a:pt x="576" y="1411"/>
                      </a:lnTo>
                      <a:lnTo>
                        <a:pt x="552" y="1403"/>
                      </a:lnTo>
                      <a:lnTo>
                        <a:pt x="527" y="1401"/>
                      </a:lnTo>
                      <a:close/>
                      <a:moveTo>
                        <a:pt x="885" y="221"/>
                      </a:moveTo>
                      <a:lnTo>
                        <a:pt x="876" y="222"/>
                      </a:lnTo>
                      <a:lnTo>
                        <a:pt x="867" y="224"/>
                      </a:lnTo>
                      <a:lnTo>
                        <a:pt x="867" y="1049"/>
                      </a:lnTo>
                      <a:lnTo>
                        <a:pt x="880" y="1050"/>
                      </a:lnTo>
                      <a:lnTo>
                        <a:pt x="892" y="1050"/>
                      </a:lnTo>
                      <a:lnTo>
                        <a:pt x="1313" y="1050"/>
                      </a:lnTo>
                      <a:lnTo>
                        <a:pt x="1346" y="1048"/>
                      </a:lnTo>
                      <a:lnTo>
                        <a:pt x="1376" y="1043"/>
                      </a:lnTo>
                      <a:lnTo>
                        <a:pt x="1402" y="1033"/>
                      </a:lnTo>
                      <a:lnTo>
                        <a:pt x="1425" y="1019"/>
                      </a:lnTo>
                      <a:lnTo>
                        <a:pt x="1443" y="1002"/>
                      </a:lnTo>
                      <a:lnTo>
                        <a:pt x="1458" y="981"/>
                      </a:lnTo>
                      <a:lnTo>
                        <a:pt x="1469" y="955"/>
                      </a:lnTo>
                      <a:lnTo>
                        <a:pt x="1475" y="927"/>
                      </a:lnTo>
                      <a:lnTo>
                        <a:pt x="1478" y="893"/>
                      </a:lnTo>
                      <a:lnTo>
                        <a:pt x="1481" y="627"/>
                      </a:lnTo>
                      <a:lnTo>
                        <a:pt x="1478" y="362"/>
                      </a:lnTo>
                      <a:lnTo>
                        <a:pt x="1475" y="333"/>
                      </a:lnTo>
                      <a:lnTo>
                        <a:pt x="1470" y="309"/>
                      </a:lnTo>
                      <a:lnTo>
                        <a:pt x="1462" y="288"/>
                      </a:lnTo>
                      <a:lnTo>
                        <a:pt x="1450" y="270"/>
                      </a:lnTo>
                      <a:lnTo>
                        <a:pt x="1435" y="256"/>
                      </a:lnTo>
                      <a:lnTo>
                        <a:pt x="1416" y="243"/>
                      </a:lnTo>
                      <a:lnTo>
                        <a:pt x="1394" y="235"/>
                      </a:lnTo>
                      <a:lnTo>
                        <a:pt x="1368" y="229"/>
                      </a:lnTo>
                      <a:lnTo>
                        <a:pt x="1334" y="225"/>
                      </a:lnTo>
                      <a:lnTo>
                        <a:pt x="1300" y="222"/>
                      </a:lnTo>
                      <a:lnTo>
                        <a:pt x="885" y="221"/>
                      </a:lnTo>
                      <a:close/>
                      <a:moveTo>
                        <a:pt x="520" y="221"/>
                      </a:moveTo>
                      <a:lnTo>
                        <a:pt x="287" y="224"/>
                      </a:lnTo>
                      <a:lnTo>
                        <a:pt x="257" y="226"/>
                      </a:lnTo>
                      <a:lnTo>
                        <a:pt x="231" y="231"/>
                      </a:lnTo>
                      <a:lnTo>
                        <a:pt x="209" y="241"/>
                      </a:lnTo>
                      <a:lnTo>
                        <a:pt x="189" y="253"/>
                      </a:lnTo>
                      <a:lnTo>
                        <a:pt x="173" y="270"/>
                      </a:lnTo>
                      <a:lnTo>
                        <a:pt x="161" y="290"/>
                      </a:lnTo>
                      <a:lnTo>
                        <a:pt x="151" y="313"/>
                      </a:lnTo>
                      <a:lnTo>
                        <a:pt x="144" y="340"/>
                      </a:lnTo>
                      <a:lnTo>
                        <a:pt x="140" y="374"/>
                      </a:lnTo>
                      <a:lnTo>
                        <a:pt x="138" y="408"/>
                      </a:lnTo>
                      <a:lnTo>
                        <a:pt x="137" y="638"/>
                      </a:lnTo>
                      <a:lnTo>
                        <a:pt x="138" y="867"/>
                      </a:lnTo>
                      <a:lnTo>
                        <a:pt x="141" y="911"/>
                      </a:lnTo>
                      <a:lnTo>
                        <a:pt x="151" y="953"/>
                      </a:lnTo>
                      <a:lnTo>
                        <a:pt x="160" y="977"/>
                      </a:lnTo>
                      <a:lnTo>
                        <a:pt x="173" y="998"/>
                      </a:lnTo>
                      <a:lnTo>
                        <a:pt x="190" y="1016"/>
                      </a:lnTo>
                      <a:lnTo>
                        <a:pt x="210" y="1029"/>
                      </a:lnTo>
                      <a:lnTo>
                        <a:pt x="233" y="1039"/>
                      </a:lnTo>
                      <a:lnTo>
                        <a:pt x="259" y="1045"/>
                      </a:lnTo>
                      <a:lnTo>
                        <a:pt x="293" y="1048"/>
                      </a:lnTo>
                      <a:lnTo>
                        <a:pt x="325" y="1050"/>
                      </a:lnTo>
                      <a:lnTo>
                        <a:pt x="722" y="1050"/>
                      </a:lnTo>
                      <a:lnTo>
                        <a:pt x="756" y="1050"/>
                      </a:lnTo>
                      <a:lnTo>
                        <a:pt x="756" y="222"/>
                      </a:lnTo>
                      <a:lnTo>
                        <a:pt x="520" y="221"/>
                      </a:lnTo>
                      <a:close/>
                      <a:moveTo>
                        <a:pt x="305" y="0"/>
                      </a:moveTo>
                      <a:lnTo>
                        <a:pt x="1317" y="0"/>
                      </a:lnTo>
                      <a:lnTo>
                        <a:pt x="1363" y="4"/>
                      </a:lnTo>
                      <a:lnTo>
                        <a:pt x="1406" y="12"/>
                      </a:lnTo>
                      <a:lnTo>
                        <a:pt x="1447" y="28"/>
                      </a:lnTo>
                      <a:lnTo>
                        <a:pt x="1484" y="49"/>
                      </a:lnTo>
                      <a:lnTo>
                        <a:pt x="1517" y="74"/>
                      </a:lnTo>
                      <a:lnTo>
                        <a:pt x="1548" y="105"/>
                      </a:lnTo>
                      <a:lnTo>
                        <a:pt x="1574" y="138"/>
                      </a:lnTo>
                      <a:lnTo>
                        <a:pt x="1595" y="176"/>
                      </a:lnTo>
                      <a:lnTo>
                        <a:pt x="1610" y="217"/>
                      </a:lnTo>
                      <a:lnTo>
                        <a:pt x="1619" y="260"/>
                      </a:lnTo>
                      <a:lnTo>
                        <a:pt x="1622" y="305"/>
                      </a:lnTo>
                      <a:lnTo>
                        <a:pt x="1622" y="1507"/>
                      </a:lnTo>
                      <a:lnTo>
                        <a:pt x="1619" y="1551"/>
                      </a:lnTo>
                      <a:lnTo>
                        <a:pt x="1610" y="1594"/>
                      </a:lnTo>
                      <a:lnTo>
                        <a:pt x="1595" y="1635"/>
                      </a:lnTo>
                      <a:lnTo>
                        <a:pt x="1574" y="1673"/>
                      </a:lnTo>
                      <a:lnTo>
                        <a:pt x="1548" y="1707"/>
                      </a:lnTo>
                      <a:lnTo>
                        <a:pt x="1517" y="1737"/>
                      </a:lnTo>
                      <a:lnTo>
                        <a:pt x="1484" y="1762"/>
                      </a:lnTo>
                      <a:lnTo>
                        <a:pt x="1447" y="1783"/>
                      </a:lnTo>
                      <a:lnTo>
                        <a:pt x="1406" y="1799"/>
                      </a:lnTo>
                      <a:lnTo>
                        <a:pt x="1363" y="1809"/>
                      </a:lnTo>
                      <a:lnTo>
                        <a:pt x="1317" y="1812"/>
                      </a:lnTo>
                      <a:lnTo>
                        <a:pt x="305" y="1812"/>
                      </a:lnTo>
                      <a:lnTo>
                        <a:pt x="259" y="1809"/>
                      </a:lnTo>
                      <a:lnTo>
                        <a:pt x="216" y="1799"/>
                      </a:lnTo>
                      <a:lnTo>
                        <a:pt x="177" y="1783"/>
                      </a:lnTo>
                      <a:lnTo>
                        <a:pt x="139" y="1762"/>
                      </a:lnTo>
                      <a:lnTo>
                        <a:pt x="105" y="1737"/>
                      </a:lnTo>
                      <a:lnTo>
                        <a:pt x="75" y="1707"/>
                      </a:lnTo>
                      <a:lnTo>
                        <a:pt x="48" y="1673"/>
                      </a:lnTo>
                      <a:lnTo>
                        <a:pt x="27" y="1635"/>
                      </a:lnTo>
                      <a:lnTo>
                        <a:pt x="12" y="1594"/>
                      </a:lnTo>
                      <a:lnTo>
                        <a:pt x="3" y="1551"/>
                      </a:lnTo>
                      <a:lnTo>
                        <a:pt x="0" y="1507"/>
                      </a:lnTo>
                      <a:lnTo>
                        <a:pt x="0" y="305"/>
                      </a:lnTo>
                      <a:lnTo>
                        <a:pt x="3" y="260"/>
                      </a:lnTo>
                      <a:lnTo>
                        <a:pt x="12" y="217"/>
                      </a:lnTo>
                      <a:lnTo>
                        <a:pt x="27" y="176"/>
                      </a:lnTo>
                      <a:lnTo>
                        <a:pt x="48" y="138"/>
                      </a:lnTo>
                      <a:lnTo>
                        <a:pt x="75" y="105"/>
                      </a:lnTo>
                      <a:lnTo>
                        <a:pt x="105" y="74"/>
                      </a:lnTo>
                      <a:lnTo>
                        <a:pt x="139" y="49"/>
                      </a:lnTo>
                      <a:lnTo>
                        <a:pt x="177" y="28"/>
                      </a:lnTo>
                      <a:lnTo>
                        <a:pt x="216" y="12"/>
                      </a:lnTo>
                      <a:lnTo>
                        <a:pt x="259" y="4"/>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08" name="Freeform 81"/>
                <p:cNvSpPr>
                  <a:spLocks/>
                </p:cNvSpPr>
                <p:nvPr/>
              </p:nvSpPr>
              <p:spPr bwMode="auto">
                <a:xfrm>
                  <a:off x="9810750" y="4021138"/>
                  <a:ext cx="166688" cy="58738"/>
                </a:xfrm>
                <a:custGeom>
                  <a:avLst/>
                  <a:gdLst>
                    <a:gd name="T0" fmla="*/ 0 w 843"/>
                    <a:gd name="T1" fmla="*/ 0 h 297"/>
                    <a:gd name="T2" fmla="*/ 843 w 843"/>
                    <a:gd name="T3" fmla="*/ 0 h 297"/>
                    <a:gd name="T4" fmla="*/ 808 w 843"/>
                    <a:gd name="T5" fmla="*/ 56 h 297"/>
                    <a:gd name="T6" fmla="*/ 772 w 843"/>
                    <a:gd name="T7" fmla="*/ 110 h 297"/>
                    <a:gd name="T8" fmla="*/ 713 w 843"/>
                    <a:gd name="T9" fmla="*/ 202 h 297"/>
                    <a:gd name="T10" fmla="*/ 653 w 843"/>
                    <a:gd name="T11" fmla="*/ 295 h 297"/>
                    <a:gd name="T12" fmla="*/ 651 w 843"/>
                    <a:gd name="T13" fmla="*/ 297 h 297"/>
                    <a:gd name="T14" fmla="*/ 195 w 843"/>
                    <a:gd name="T15" fmla="*/ 297 h 297"/>
                    <a:gd name="T16" fmla="*/ 130 w 843"/>
                    <a:gd name="T17" fmla="*/ 200 h 297"/>
                    <a:gd name="T18" fmla="*/ 66 w 843"/>
                    <a:gd name="T19" fmla="*/ 101 h 297"/>
                    <a:gd name="T20" fmla="*/ 0 w 843"/>
                    <a:gd name="T21"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3" h="297">
                      <a:moveTo>
                        <a:pt x="0" y="0"/>
                      </a:moveTo>
                      <a:lnTo>
                        <a:pt x="843" y="0"/>
                      </a:lnTo>
                      <a:lnTo>
                        <a:pt x="808" y="56"/>
                      </a:lnTo>
                      <a:lnTo>
                        <a:pt x="772" y="110"/>
                      </a:lnTo>
                      <a:lnTo>
                        <a:pt x="713" y="202"/>
                      </a:lnTo>
                      <a:lnTo>
                        <a:pt x="653" y="295"/>
                      </a:lnTo>
                      <a:lnTo>
                        <a:pt x="651" y="297"/>
                      </a:lnTo>
                      <a:lnTo>
                        <a:pt x="195" y="297"/>
                      </a:lnTo>
                      <a:lnTo>
                        <a:pt x="130" y="200"/>
                      </a:lnTo>
                      <a:lnTo>
                        <a:pt x="66"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sp>
            <p:nvSpPr>
              <p:cNvPr id="215" name="tram"/>
              <p:cNvSpPr/>
              <p:nvPr/>
            </p:nvSpPr>
            <p:spPr>
              <a:xfrm>
                <a:off x="515531" y="5045790"/>
                <a:ext cx="516488" cy="276999"/>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tram</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220" name="Straight Connector 219"/>
              <p:cNvCxnSpPr>
                <a:cxnSpLocks/>
                <a:endCxn id="106" idx="21"/>
              </p:cNvCxnSpPr>
              <p:nvPr/>
            </p:nvCxnSpPr>
            <p:spPr>
              <a:xfrm>
                <a:off x="785505" y="3597275"/>
                <a:ext cx="5595" cy="782954"/>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p:nvGrpSpPr>
          <p:grpSpPr>
            <a:xfrm>
              <a:off x="2392372" y="3430540"/>
              <a:ext cx="740908" cy="1858773"/>
              <a:chOff x="2392372" y="3430540"/>
              <a:chExt cx="740908" cy="1858773"/>
            </a:xfrm>
          </p:grpSpPr>
          <p:grpSp>
            <p:nvGrpSpPr>
              <p:cNvPr id="142" name="Group 141"/>
              <p:cNvGrpSpPr/>
              <p:nvPr/>
            </p:nvGrpSpPr>
            <p:grpSpPr>
              <a:xfrm>
                <a:off x="2395456" y="4124045"/>
                <a:ext cx="720725" cy="720725"/>
                <a:chOff x="10629900" y="1870075"/>
                <a:chExt cx="720725" cy="720725"/>
              </a:xfrm>
              <a:solidFill>
                <a:srgbClr val="84BA1F"/>
              </a:solidFill>
            </p:grpSpPr>
            <p:sp>
              <p:nvSpPr>
                <p:cNvPr id="112" name="Freeform 86"/>
                <p:cNvSpPr>
                  <a:spLocks/>
                </p:cNvSpPr>
                <p:nvPr/>
              </p:nvSpPr>
              <p:spPr bwMode="auto">
                <a:xfrm>
                  <a:off x="10871200" y="2236788"/>
                  <a:ext cx="68263" cy="111125"/>
                </a:xfrm>
                <a:custGeom>
                  <a:avLst/>
                  <a:gdLst>
                    <a:gd name="T0" fmla="*/ 136 w 345"/>
                    <a:gd name="T1" fmla="*/ 0 h 563"/>
                    <a:gd name="T2" fmla="*/ 207 w 345"/>
                    <a:gd name="T3" fmla="*/ 189 h 563"/>
                    <a:gd name="T4" fmla="*/ 275 w 345"/>
                    <a:gd name="T5" fmla="*/ 377 h 563"/>
                    <a:gd name="T6" fmla="*/ 345 w 345"/>
                    <a:gd name="T7" fmla="*/ 563 h 563"/>
                    <a:gd name="T8" fmla="*/ 194 w 345"/>
                    <a:gd name="T9" fmla="*/ 563 h 563"/>
                    <a:gd name="T10" fmla="*/ 186 w 345"/>
                    <a:gd name="T11" fmla="*/ 511 h 563"/>
                    <a:gd name="T12" fmla="*/ 172 w 345"/>
                    <a:gd name="T13" fmla="*/ 461 h 563"/>
                    <a:gd name="T14" fmla="*/ 156 w 345"/>
                    <a:gd name="T15" fmla="*/ 413 h 563"/>
                    <a:gd name="T16" fmla="*/ 134 w 345"/>
                    <a:gd name="T17" fmla="*/ 369 h 563"/>
                    <a:gd name="T18" fmla="*/ 107 w 345"/>
                    <a:gd name="T19" fmla="*/ 327 h 563"/>
                    <a:gd name="T20" fmla="*/ 76 w 345"/>
                    <a:gd name="T21" fmla="*/ 287 h 563"/>
                    <a:gd name="T22" fmla="*/ 40 w 345"/>
                    <a:gd name="T23" fmla="*/ 249 h 563"/>
                    <a:gd name="T24" fmla="*/ 0 w 345"/>
                    <a:gd name="T25" fmla="*/ 215 h 563"/>
                    <a:gd name="T26" fmla="*/ 44 w 345"/>
                    <a:gd name="T27" fmla="*/ 144 h 563"/>
                    <a:gd name="T28" fmla="*/ 89 w 345"/>
                    <a:gd name="T29" fmla="*/ 73 h 563"/>
                    <a:gd name="T30" fmla="*/ 136 w 345"/>
                    <a:gd name="T31"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5" h="563">
                      <a:moveTo>
                        <a:pt x="136" y="0"/>
                      </a:moveTo>
                      <a:lnTo>
                        <a:pt x="207" y="189"/>
                      </a:lnTo>
                      <a:lnTo>
                        <a:pt x="275" y="377"/>
                      </a:lnTo>
                      <a:lnTo>
                        <a:pt x="345" y="563"/>
                      </a:lnTo>
                      <a:lnTo>
                        <a:pt x="194" y="563"/>
                      </a:lnTo>
                      <a:lnTo>
                        <a:pt x="186" y="511"/>
                      </a:lnTo>
                      <a:lnTo>
                        <a:pt x="172" y="461"/>
                      </a:lnTo>
                      <a:lnTo>
                        <a:pt x="156" y="413"/>
                      </a:lnTo>
                      <a:lnTo>
                        <a:pt x="134" y="369"/>
                      </a:lnTo>
                      <a:lnTo>
                        <a:pt x="107" y="327"/>
                      </a:lnTo>
                      <a:lnTo>
                        <a:pt x="76" y="287"/>
                      </a:lnTo>
                      <a:lnTo>
                        <a:pt x="40" y="249"/>
                      </a:lnTo>
                      <a:lnTo>
                        <a:pt x="0" y="215"/>
                      </a:lnTo>
                      <a:lnTo>
                        <a:pt x="44" y="144"/>
                      </a:lnTo>
                      <a:lnTo>
                        <a:pt x="89" y="73"/>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13" name="Freeform 87"/>
                <p:cNvSpPr>
                  <a:spLocks/>
                </p:cNvSpPr>
                <p:nvPr/>
              </p:nvSpPr>
              <p:spPr bwMode="auto">
                <a:xfrm>
                  <a:off x="10915650" y="2222500"/>
                  <a:ext cx="146050" cy="117475"/>
                </a:xfrm>
                <a:custGeom>
                  <a:avLst/>
                  <a:gdLst>
                    <a:gd name="T0" fmla="*/ 16 w 732"/>
                    <a:gd name="T1" fmla="*/ 0 h 589"/>
                    <a:gd name="T2" fmla="*/ 709 w 732"/>
                    <a:gd name="T3" fmla="*/ 2 h 589"/>
                    <a:gd name="T4" fmla="*/ 716 w 732"/>
                    <a:gd name="T5" fmla="*/ 3 h 589"/>
                    <a:gd name="T6" fmla="*/ 724 w 732"/>
                    <a:gd name="T7" fmla="*/ 5 h 589"/>
                    <a:gd name="T8" fmla="*/ 729 w 732"/>
                    <a:gd name="T9" fmla="*/ 9 h 589"/>
                    <a:gd name="T10" fmla="*/ 732 w 732"/>
                    <a:gd name="T11" fmla="*/ 11 h 589"/>
                    <a:gd name="T12" fmla="*/ 729 w 732"/>
                    <a:gd name="T13" fmla="*/ 22 h 589"/>
                    <a:gd name="T14" fmla="*/ 726 w 732"/>
                    <a:gd name="T15" fmla="*/ 31 h 589"/>
                    <a:gd name="T16" fmla="*/ 720 w 732"/>
                    <a:gd name="T17" fmla="*/ 40 h 589"/>
                    <a:gd name="T18" fmla="*/ 307 w 732"/>
                    <a:gd name="T19" fmla="*/ 493 h 589"/>
                    <a:gd name="T20" fmla="*/ 263 w 732"/>
                    <a:gd name="T21" fmla="*/ 541 h 589"/>
                    <a:gd name="T22" fmla="*/ 217 w 732"/>
                    <a:gd name="T23" fmla="*/ 589 h 589"/>
                    <a:gd name="T24" fmla="*/ 108 w 732"/>
                    <a:gd name="T25" fmla="*/ 295 h 589"/>
                    <a:gd name="T26" fmla="*/ 0 w 732"/>
                    <a:gd name="T27" fmla="*/ 1 h 589"/>
                    <a:gd name="T28" fmla="*/ 5 w 732"/>
                    <a:gd name="T29" fmla="*/ 0 h 589"/>
                    <a:gd name="T30" fmla="*/ 10 w 732"/>
                    <a:gd name="T31" fmla="*/ 0 h 589"/>
                    <a:gd name="T32" fmla="*/ 13 w 732"/>
                    <a:gd name="T33" fmla="*/ 0 h 589"/>
                    <a:gd name="T34" fmla="*/ 16 w 732"/>
                    <a:gd name="T35"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2" h="589">
                      <a:moveTo>
                        <a:pt x="16" y="0"/>
                      </a:moveTo>
                      <a:lnTo>
                        <a:pt x="709" y="2"/>
                      </a:lnTo>
                      <a:lnTo>
                        <a:pt x="716" y="3"/>
                      </a:lnTo>
                      <a:lnTo>
                        <a:pt x="724" y="5"/>
                      </a:lnTo>
                      <a:lnTo>
                        <a:pt x="729" y="9"/>
                      </a:lnTo>
                      <a:lnTo>
                        <a:pt x="732" y="11"/>
                      </a:lnTo>
                      <a:lnTo>
                        <a:pt x="729" y="22"/>
                      </a:lnTo>
                      <a:lnTo>
                        <a:pt x="726" y="31"/>
                      </a:lnTo>
                      <a:lnTo>
                        <a:pt x="720" y="40"/>
                      </a:lnTo>
                      <a:lnTo>
                        <a:pt x="307" y="493"/>
                      </a:lnTo>
                      <a:lnTo>
                        <a:pt x="263" y="541"/>
                      </a:lnTo>
                      <a:lnTo>
                        <a:pt x="217" y="589"/>
                      </a:lnTo>
                      <a:lnTo>
                        <a:pt x="108" y="295"/>
                      </a:lnTo>
                      <a:lnTo>
                        <a:pt x="0" y="1"/>
                      </a:lnTo>
                      <a:lnTo>
                        <a:pt x="5" y="0"/>
                      </a:lnTo>
                      <a:lnTo>
                        <a:pt x="10" y="0"/>
                      </a:lnTo>
                      <a:lnTo>
                        <a:pt x="13" y="0"/>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14" name="Freeform 88"/>
                <p:cNvSpPr>
                  <a:spLocks/>
                </p:cNvSpPr>
                <p:nvPr/>
              </p:nvSpPr>
              <p:spPr bwMode="auto">
                <a:xfrm>
                  <a:off x="10737850" y="2281238"/>
                  <a:ext cx="147638" cy="150813"/>
                </a:xfrm>
                <a:custGeom>
                  <a:avLst/>
                  <a:gdLst>
                    <a:gd name="T0" fmla="*/ 369 w 745"/>
                    <a:gd name="T1" fmla="*/ 0 h 757"/>
                    <a:gd name="T2" fmla="*/ 408 w 745"/>
                    <a:gd name="T3" fmla="*/ 2 h 757"/>
                    <a:gd name="T4" fmla="*/ 444 w 745"/>
                    <a:gd name="T5" fmla="*/ 7 h 757"/>
                    <a:gd name="T6" fmla="*/ 480 w 745"/>
                    <a:gd name="T7" fmla="*/ 16 h 757"/>
                    <a:gd name="T8" fmla="*/ 510 w 745"/>
                    <a:gd name="T9" fmla="*/ 29 h 757"/>
                    <a:gd name="T10" fmla="*/ 488 w 745"/>
                    <a:gd name="T11" fmla="*/ 65 h 757"/>
                    <a:gd name="T12" fmla="*/ 305 w 745"/>
                    <a:gd name="T13" fmla="*/ 356 h 757"/>
                    <a:gd name="T14" fmla="*/ 297 w 745"/>
                    <a:gd name="T15" fmla="*/ 373 h 757"/>
                    <a:gd name="T16" fmla="*/ 293 w 745"/>
                    <a:gd name="T17" fmla="*/ 388 h 757"/>
                    <a:gd name="T18" fmla="*/ 294 w 745"/>
                    <a:gd name="T19" fmla="*/ 404 h 757"/>
                    <a:gd name="T20" fmla="*/ 298 w 745"/>
                    <a:gd name="T21" fmla="*/ 417 h 757"/>
                    <a:gd name="T22" fmla="*/ 307 w 745"/>
                    <a:gd name="T23" fmla="*/ 428 h 757"/>
                    <a:gd name="T24" fmla="*/ 318 w 745"/>
                    <a:gd name="T25" fmla="*/ 437 h 757"/>
                    <a:gd name="T26" fmla="*/ 334 w 745"/>
                    <a:gd name="T27" fmla="*/ 443 h 757"/>
                    <a:gd name="T28" fmla="*/ 351 w 745"/>
                    <a:gd name="T29" fmla="*/ 445 h 757"/>
                    <a:gd name="T30" fmla="*/ 493 w 745"/>
                    <a:gd name="T31" fmla="*/ 447 h 757"/>
                    <a:gd name="T32" fmla="*/ 634 w 745"/>
                    <a:gd name="T33" fmla="*/ 448 h 757"/>
                    <a:gd name="T34" fmla="*/ 745 w 745"/>
                    <a:gd name="T35" fmla="*/ 448 h 757"/>
                    <a:gd name="T36" fmla="*/ 738 w 745"/>
                    <a:gd name="T37" fmla="*/ 487 h 757"/>
                    <a:gd name="T38" fmla="*/ 726 w 745"/>
                    <a:gd name="T39" fmla="*/ 526 h 757"/>
                    <a:gd name="T40" fmla="*/ 707 w 745"/>
                    <a:gd name="T41" fmla="*/ 563 h 757"/>
                    <a:gd name="T42" fmla="*/ 683 w 745"/>
                    <a:gd name="T43" fmla="*/ 600 h 757"/>
                    <a:gd name="T44" fmla="*/ 654 w 745"/>
                    <a:gd name="T45" fmla="*/ 634 h 757"/>
                    <a:gd name="T46" fmla="*/ 621 w 745"/>
                    <a:gd name="T47" fmla="*/ 665 h 757"/>
                    <a:gd name="T48" fmla="*/ 585 w 745"/>
                    <a:gd name="T49" fmla="*/ 692 h 757"/>
                    <a:gd name="T50" fmla="*/ 546 w 745"/>
                    <a:gd name="T51" fmla="*/ 716 h 757"/>
                    <a:gd name="T52" fmla="*/ 505 w 745"/>
                    <a:gd name="T53" fmla="*/ 733 h 757"/>
                    <a:gd name="T54" fmla="*/ 462 w 745"/>
                    <a:gd name="T55" fmla="*/ 747 h 757"/>
                    <a:gd name="T56" fmla="*/ 417 w 745"/>
                    <a:gd name="T57" fmla="*/ 754 h 757"/>
                    <a:gd name="T58" fmla="*/ 372 w 745"/>
                    <a:gd name="T59" fmla="*/ 757 h 757"/>
                    <a:gd name="T60" fmla="*/ 327 w 745"/>
                    <a:gd name="T61" fmla="*/ 753 h 757"/>
                    <a:gd name="T62" fmla="*/ 284 w 745"/>
                    <a:gd name="T63" fmla="*/ 744 h 757"/>
                    <a:gd name="T64" fmla="*/ 242 w 745"/>
                    <a:gd name="T65" fmla="*/ 731 h 757"/>
                    <a:gd name="T66" fmla="*/ 202 w 745"/>
                    <a:gd name="T67" fmla="*/ 713 h 757"/>
                    <a:gd name="T68" fmla="*/ 164 w 745"/>
                    <a:gd name="T69" fmla="*/ 690 h 757"/>
                    <a:gd name="T70" fmla="*/ 129 w 745"/>
                    <a:gd name="T71" fmla="*/ 664 h 757"/>
                    <a:gd name="T72" fmla="*/ 97 w 745"/>
                    <a:gd name="T73" fmla="*/ 632 h 757"/>
                    <a:gd name="T74" fmla="*/ 68 w 745"/>
                    <a:gd name="T75" fmla="*/ 596 h 757"/>
                    <a:gd name="T76" fmla="*/ 44 w 745"/>
                    <a:gd name="T77" fmla="*/ 558 h 757"/>
                    <a:gd name="T78" fmla="*/ 25 w 745"/>
                    <a:gd name="T79" fmla="*/ 518 h 757"/>
                    <a:gd name="T80" fmla="*/ 12 w 745"/>
                    <a:gd name="T81" fmla="*/ 477 h 757"/>
                    <a:gd name="T82" fmla="*/ 3 w 745"/>
                    <a:gd name="T83" fmla="*/ 435 h 757"/>
                    <a:gd name="T84" fmla="*/ 0 w 745"/>
                    <a:gd name="T85" fmla="*/ 392 h 757"/>
                    <a:gd name="T86" fmla="*/ 1 w 745"/>
                    <a:gd name="T87" fmla="*/ 349 h 757"/>
                    <a:gd name="T88" fmla="*/ 6 w 745"/>
                    <a:gd name="T89" fmla="*/ 307 h 757"/>
                    <a:gd name="T90" fmla="*/ 17 w 745"/>
                    <a:gd name="T91" fmla="*/ 265 h 757"/>
                    <a:gd name="T92" fmla="*/ 33 w 745"/>
                    <a:gd name="T93" fmla="*/ 225 h 757"/>
                    <a:gd name="T94" fmla="*/ 52 w 745"/>
                    <a:gd name="T95" fmla="*/ 186 h 757"/>
                    <a:gd name="T96" fmla="*/ 76 w 745"/>
                    <a:gd name="T97" fmla="*/ 150 h 757"/>
                    <a:gd name="T98" fmla="*/ 105 w 745"/>
                    <a:gd name="T99" fmla="*/ 116 h 757"/>
                    <a:gd name="T100" fmla="*/ 138 w 745"/>
                    <a:gd name="T101" fmla="*/ 87 h 757"/>
                    <a:gd name="T102" fmla="*/ 173 w 745"/>
                    <a:gd name="T103" fmla="*/ 60 h 757"/>
                    <a:gd name="T104" fmla="*/ 211 w 745"/>
                    <a:gd name="T105" fmla="*/ 40 h 757"/>
                    <a:gd name="T106" fmla="*/ 250 w 745"/>
                    <a:gd name="T107" fmla="*/ 24 h 757"/>
                    <a:gd name="T108" fmla="*/ 289 w 745"/>
                    <a:gd name="T109" fmla="*/ 11 h 757"/>
                    <a:gd name="T110" fmla="*/ 329 w 745"/>
                    <a:gd name="T111" fmla="*/ 4 h 757"/>
                    <a:gd name="T112" fmla="*/ 369 w 745"/>
                    <a:gd name="T113" fmla="*/ 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5" h="757">
                      <a:moveTo>
                        <a:pt x="369" y="0"/>
                      </a:moveTo>
                      <a:lnTo>
                        <a:pt x="408" y="2"/>
                      </a:lnTo>
                      <a:lnTo>
                        <a:pt x="444" y="7"/>
                      </a:lnTo>
                      <a:lnTo>
                        <a:pt x="480" y="16"/>
                      </a:lnTo>
                      <a:lnTo>
                        <a:pt x="510" y="29"/>
                      </a:lnTo>
                      <a:lnTo>
                        <a:pt x="488" y="65"/>
                      </a:lnTo>
                      <a:lnTo>
                        <a:pt x="305" y="356"/>
                      </a:lnTo>
                      <a:lnTo>
                        <a:pt x="297" y="373"/>
                      </a:lnTo>
                      <a:lnTo>
                        <a:pt x="293" y="388"/>
                      </a:lnTo>
                      <a:lnTo>
                        <a:pt x="294" y="404"/>
                      </a:lnTo>
                      <a:lnTo>
                        <a:pt x="298" y="417"/>
                      </a:lnTo>
                      <a:lnTo>
                        <a:pt x="307" y="428"/>
                      </a:lnTo>
                      <a:lnTo>
                        <a:pt x="318" y="437"/>
                      </a:lnTo>
                      <a:lnTo>
                        <a:pt x="334" y="443"/>
                      </a:lnTo>
                      <a:lnTo>
                        <a:pt x="351" y="445"/>
                      </a:lnTo>
                      <a:lnTo>
                        <a:pt x="493" y="447"/>
                      </a:lnTo>
                      <a:lnTo>
                        <a:pt x="634" y="448"/>
                      </a:lnTo>
                      <a:lnTo>
                        <a:pt x="745" y="448"/>
                      </a:lnTo>
                      <a:lnTo>
                        <a:pt x="738" y="487"/>
                      </a:lnTo>
                      <a:lnTo>
                        <a:pt x="726" y="526"/>
                      </a:lnTo>
                      <a:lnTo>
                        <a:pt x="707" y="563"/>
                      </a:lnTo>
                      <a:lnTo>
                        <a:pt x="683" y="600"/>
                      </a:lnTo>
                      <a:lnTo>
                        <a:pt x="654" y="634"/>
                      </a:lnTo>
                      <a:lnTo>
                        <a:pt x="621" y="665"/>
                      </a:lnTo>
                      <a:lnTo>
                        <a:pt x="585" y="692"/>
                      </a:lnTo>
                      <a:lnTo>
                        <a:pt x="546" y="716"/>
                      </a:lnTo>
                      <a:lnTo>
                        <a:pt x="505" y="733"/>
                      </a:lnTo>
                      <a:lnTo>
                        <a:pt x="462" y="747"/>
                      </a:lnTo>
                      <a:lnTo>
                        <a:pt x="417" y="754"/>
                      </a:lnTo>
                      <a:lnTo>
                        <a:pt x="372" y="757"/>
                      </a:lnTo>
                      <a:lnTo>
                        <a:pt x="327" y="753"/>
                      </a:lnTo>
                      <a:lnTo>
                        <a:pt x="284" y="744"/>
                      </a:lnTo>
                      <a:lnTo>
                        <a:pt x="242" y="731"/>
                      </a:lnTo>
                      <a:lnTo>
                        <a:pt x="202" y="713"/>
                      </a:lnTo>
                      <a:lnTo>
                        <a:pt x="164" y="690"/>
                      </a:lnTo>
                      <a:lnTo>
                        <a:pt x="129" y="664"/>
                      </a:lnTo>
                      <a:lnTo>
                        <a:pt x="97" y="632"/>
                      </a:lnTo>
                      <a:lnTo>
                        <a:pt x="68" y="596"/>
                      </a:lnTo>
                      <a:lnTo>
                        <a:pt x="44" y="558"/>
                      </a:lnTo>
                      <a:lnTo>
                        <a:pt x="25" y="518"/>
                      </a:lnTo>
                      <a:lnTo>
                        <a:pt x="12" y="477"/>
                      </a:lnTo>
                      <a:lnTo>
                        <a:pt x="3" y="435"/>
                      </a:lnTo>
                      <a:lnTo>
                        <a:pt x="0" y="392"/>
                      </a:lnTo>
                      <a:lnTo>
                        <a:pt x="1" y="349"/>
                      </a:lnTo>
                      <a:lnTo>
                        <a:pt x="6" y="307"/>
                      </a:lnTo>
                      <a:lnTo>
                        <a:pt x="17" y="265"/>
                      </a:lnTo>
                      <a:lnTo>
                        <a:pt x="33" y="225"/>
                      </a:lnTo>
                      <a:lnTo>
                        <a:pt x="52" y="186"/>
                      </a:lnTo>
                      <a:lnTo>
                        <a:pt x="76" y="150"/>
                      </a:lnTo>
                      <a:lnTo>
                        <a:pt x="105" y="116"/>
                      </a:lnTo>
                      <a:lnTo>
                        <a:pt x="138" y="87"/>
                      </a:lnTo>
                      <a:lnTo>
                        <a:pt x="173" y="60"/>
                      </a:lnTo>
                      <a:lnTo>
                        <a:pt x="211" y="40"/>
                      </a:lnTo>
                      <a:lnTo>
                        <a:pt x="250" y="24"/>
                      </a:lnTo>
                      <a:lnTo>
                        <a:pt x="289" y="11"/>
                      </a:lnTo>
                      <a:lnTo>
                        <a:pt x="329" y="4"/>
                      </a:lnTo>
                      <a:lnTo>
                        <a:pt x="3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15" name="Freeform 89"/>
                <p:cNvSpPr>
                  <a:spLocks/>
                </p:cNvSpPr>
                <p:nvPr/>
              </p:nvSpPr>
              <p:spPr bwMode="auto">
                <a:xfrm>
                  <a:off x="10826750" y="2298700"/>
                  <a:ext cx="60325" cy="49213"/>
                </a:xfrm>
                <a:custGeom>
                  <a:avLst/>
                  <a:gdLst>
                    <a:gd name="T0" fmla="*/ 160 w 303"/>
                    <a:gd name="T1" fmla="*/ 0 h 253"/>
                    <a:gd name="T2" fmla="*/ 193 w 303"/>
                    <a:gd name="T3" fmla="*/ 30 h 253"/>
                    <a:gd name="T4" fmla="*/ 222 w 303"/>
                    <a:gd name="T5" fmla="*/ 61 h 253"/>
                    <a:gd name="T6" fmla="*/ 246 w 303"/>
                    <a:gd name="T7" fmla="*/ 95 h 253"/>
                    <a:gd name="T8" fmla="*/ 266 w 303"/>
                    <a:gd name="T9" fmla="*/ 132 h 253"/>
                    <a:gd name="T10" fmla="*/ 283 w 303"/>
                    <a:gd name="T11" fmla="*/ 169 h 253"/>
                    <a:gd name="T12" fmla="*/ 295 w 303"/>
                    <a:gd name="T13" fmla="*/ 210 h 253"/>
                    <a:gd name="T14" fmla="*/ 303 w 303"/>
                    <a:gd name="T15" fmla="*/ 253 h 253"/>
                    <a:gd name="T16" fmla="*/ 0 w 303"/>
                    <a:gd name="T17" fmla="*/ 253 h 253"/>
                    <a:gd name="T18" fmla="*/ 55 w 303"/>
                    <a:gd name="T19" fmla="*/ 167 h 253"/>
                    <a:gd name="T20" fmla="*/ 108 w 303"/>
                    <a:gd name="T21" fmla="*/ 83 h 253"/>
                    <a:gd name="T22" fmla="*/ 160 w 303"/>
                    <a:gd name="T23"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3" h="253">
                      <a:moveTo>
                        <a:pt x="160" y="0"/>
                      </a:moveTo>
                      <a:lnTo>
                        <a:pt x="193" y="30"/>
                      </a:lnTo>
                      <a:lnTo>
                        <a:pt x="222" y="61"/>
                      </a:lnTo>
                      <a:lnTo>
                        <a:pt x="246" y="95"/>
                      </a:lnTo>
                      <a:lnTo>
                        <a:pt x="266" y="132"/>
                      </a:lnTo>
                      <a:lnTo>
                        <a:pt x="283" y="169"/>
                      </a:lnTo>
                      <a:lnTo>
                        <a:pt x="295" y="210"/>
                      </a:lnTo>
                      <a:lnTo>
                        <a:pt x="303" y="253"/>
                      </a:lnTo>
                      <a:lnTo>
                        <a:pt x="0" y="253"/>
                      </a:lnTo>
                      <a:lnTo>
                        <a:pt x="55" y="167"/>
                      </a:lnTo>
                      <a:lnTo>
                        <a:pt x="108" y="83"/>
                      </a:lnTo>
                      <a:lnTo>
                        <a:pt x="1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16" name="Freeform 90"/>
                <p:cNvSpPr>
                  <a:spLocks/>
                </p:cNvSpPr>
                <p:nvPr/>
              </p:nvSpPr>
              <p:spPr bwMode="auto">
                <a:xfrm>
                  <a:off x="11042650" y="2282825"/>
                  <a:ext cx="149225" cy="150813"/>
                </a:xfrm>
                <a:custGeom>
                  <a:avLst/>
                  <a:gdLst>
                    <a:gd name="T0" fmla="*/ 412 w 756"/>
                    <a:gd name="T1" fmla="*/ 0 h 754"/>
                    <a:gd name="T2" fmla="*/ 499 w 756"/>
                    <a:gd name="T3" fmla="*/ 18 h 754"/>
                    <a:gd name="T4" fmla="*/ 576 w 756"/>
                    <a:gd name="T5" fmla="*/ 56 h 754"/>
                    <a:gd name="T6" fmla="*/ 645 w 756"/>
                    <a:gd name="T7" fmla="*/ 110 h 754"/>
                    <a:gd name="T8" fmla="*/ 699 w 756"/>
                    <a:gd name="T9" fmla="*/ 180 h 754"/>
                    <a:gd name="T10" fmla="*/ 737 w 756"/>
                    <a:gd name="T11" fmla="*/ 263 h 754"/>
                    <a:gd name="T12" fmla="*/ 756 w 756"/>
                    <a:gd name="T13" fmla="*/ 353 h 754"/>
                    <a:gd name="T14" fmla="*/ 752 w 756"/>
                    <a:gd name="T15" fmla="*/ 439 h 754"/>
                    <a:gd name="T16" fmla="*/ 726 w 756"/>
                    <a:gd name="T17" fmla="*/ 522 h 754"/>
                    <a:gd name="T18" fmla="*/ 683 w 756"/>
                    <a:gd name="T19" fmla="*/ 597 h 754"/>
                    <a:gd name="T20" fmla="*/ 625 w 756"/>
                    <a:gd name="T21" fmla="*/ 662 h 754"/>
                    <a:gd name="T22" fmla="*/ 553 w 756"/>
                    <a:gd name="T23" fmla="*/ 712 h 754"/>
                    <a:gd name="T24" fmla="*/ 469 w 756"/>
                    <a:gd name="T25" fmla="*/ 743 h 754"/>
                    <a:gd name="T26" fmla="*/ 377 w 756"/>
                    <a:gd name="T27" fmla="*/ 754 h 754"/>
                    <a:gd name="T28" fmla="*/ 290 w 756"/>
                    <a:gd name="T29" fmla="*/ 743 h 754"/>
                    <a:gd name="T30" fmla="*/ 207 w 756"/>
                    <a:gd name="T31" fmla="*/ 713 h 754"/>
                    <a:gd name="T32" fmla="*/ 135 w 756"/>
                    <a:gd name="T33" fmla="*/ 665 h 754"/>
                    <a:gd name="T34" fmla="*/ 74 w 756"/>
                    <a:gd name="T35" fmla="*/ 601 h 754"/>
                    <a:gd name="T36" fmla="*/ 30 w 756"/>
                    <a:gd name="T37" fmla="*/ 522 h 754"/>
                    <a:gd name="T38" fmla="*/ 3 w 756"/>
                    <a:gd name="T39" fmla="*/ 428 h 754"/>
                    <a:gd name="T40" fmla="*/ 3 w 756"/>
                    <a:gd name="T41" fmla="*/ 332 h 754"/>
                    <a:gd name="T42" fmla="*/ 26 w 756"/>
                    <a:gd name="T43" fmla="*/ 242 h 754"/>
                    <a:gd name="T44" fmla="*/ 66 w 756"/>
                    <a:gd name="T45" fmla="*/ 165 h 754"/>
                    <a:gd name="T46" fmla="*/ 120 w 756"/>
                    <a:gd name="T47" fmla="*/ 102 h 754"/>
                    <a:gd name="T48" fmla="*/ 181 w 756"/>
                    <a:gd name="T49" fmla="*/ 56 h 754"/>
                    <a:gd name="T50" fmla="*/ 228 w 756"/>
                    <a:gd name="T51" fmla="*/ 78 h 754"/>
                    <a:gd name="T52" fmla="*/ 342 w 756"/>
                    <a:gd name="T53" fmla="*/ 404 h 754"/>
                    <a:gd name="T54" fmla="*/ 364 w 756"/>
                    <a:gd name="T55" fmla="*/ 426 h 754"/>
                    <a:gd name="T56" fmla="*/ 393 w 756"/>
                    <a:gd name="T57" fmla="*/ 432 h 754"/>
                    <a:gd name="T58" fmla="*/ 421 w 756"/>
                    <a:gd name="T59" fmla="*/ 421 h 754"/>
                    <a:gd name="T60" fmla="*/ 439 w 756"/>
                    <a:gd name="T61" fmla="*/ 399 h 754"/>
                    <a:gd name="T62" fmla="*/ 443 w 756"/>
                    <a:gd name="T63" fmla="*/ 368 h 754"/>
                    <a:gd name="T64" fmla="*/ 385 w 756"/>
                    <a:gd name="T65" fmla="*/ 189 h 754"/>
                    <a:gd name="T66" fmla="*/ 322 w 756"/>
                    <a:gd name="T67" fmla="*/ 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6" h="754">
                      <a:moveTo>
                        <a:pt x="367" y="0"/>
                      </a:moveTo>
                      <a:lnTo>
                        <a:pt x="412" y="0"/>
                      </a:lnTo>
                      <a:lnTo>
                        <a:pt x="456" y="7"/>
                      </a:lnTo>
                      <a:lnTo>
                        <a:pt x="499" y="18"/>
                      </a:lnTo>
                      <a:lnTo>
                        <a:pt x="539" y="35"/>
                      </a:lnTo>
                      <a:lnTo>
                        <a:pt x="576" y="56"/>
                      </a:lnTo>
                      <a:lnTo>
                        <a:pt x="613" y="81"/>
                      </a:lnTo>
                      <a:lnTo>
                        <a:pt x="645" y="110"/>
                      </a:lnTo>
                      <a:lnTo>
                        <a:pt x="673" y="143"/>
                      </a:lnTo>
                      <a:lnTo>
                        <a:pt x="699" y="180"/>
                      </a:lnTo>
                      <a:lnTo>
                        <a:pt x="721" y="220"/>
                      </a:lnTo>
                      <a:lnTo>
                        <a:pt x="737" y="263"/>
                      </a:lnTo>
                      <a:lnTo>
                        <a:pt x="750" y="310"/>
                      </a:lnTo>
                      <a:lnTo>
                        <a:pt x="756" y="353"/>
                      </a:lnTo>
                      <a:lnTo>
                        <a:pt x="756" y="396"/>
                      </a:lnTo>
                      <a:lnTo>
                        <a:pt x="752" y="439"/>
                      </a:lnTo>
                      <a:lnTo>
                        <a:pt x="742" y="481"/>
                      </a:lnTo>
                      <a:lnTo>
                        <a:pt x="726" y="522"/>
                      </a:lnTo>
                      <a:lnTo>
                        <a:pt x="708" y="561"/>
                      </a:lnTo>
                      <a:lnTo>
                        <a:pt x="683" y="597"/>
                      </a:lnTo>
                      <a:lnTo>
                        <a:pt x="656" y="631"/>
                      </a:lnTo>
                      <a:lnTo>
                        <a:pt x="625" y="662"/>
                      </a:lnTo>
                      <a:lnTo>
                        <a:pt x="590" y="689"/>
                      </a:lnTo>
                      <a:lnTo>
                        <a:pt x="553" y="712"/>
                      </a:lnTo>
                      <a:lnTo>
                        <a:pt x="512" y="730"/>
                      </a:lnTo>
                      <a:lnTo>
                        <a:pt x="469" y="743"/>
                      </a:lnTo>
                      <a:lnTo>
                        <a:pt x="424" y="752"/>
                      </a:lnTo>
                      <a:lnTo>
                        <a:pt x="377" y="754"/>
                      </a:lnTo>
                      <a:lnTo>
                        <a:pt x="333" y="751"/>
                      </a:lnTo>
                      <a:lnTo>
                        <a:pt x="290" y="743"/>
                      </a:lnTo>
                      <a:lnTo>
                        <a:pt x="248" y="730"/>
                      </a:lnTo>
                      <a:lnTo>
                        <a:pt x="207" y="713"/>
                      </a:lnTo>
                      <a:lnTo>
                        <a:pt x="169" y="691"/>
                      </a:lnTo>
                      <a:lnTo>
                        <a:pt x="135" y="665"/>
                      </a:lnTo>
                      <a:lnTo>
                        <a:pt x="103" y="635"/>
                      </a:lnTo>
                      <a:lnTo>
                        <a:pt x="74" y="601"/>
                      </a:lnTo>
                      <a:lnTo>
                        <a:pt x="50" y="563"/>
                      </a:lnTo>
                      <a:lnTo>
                        <a:pt x="30" y="522"/>
                      </a:lnTo>
                      <a:lnTo>
                        <a:pt x="15" y="479"/>
                      </a:lnTo>
                      <a:lnTo>
                        <a:pt x="3" y="428"/>
                      </a:lnTo>
                      <a:lnTo>
                        <a:pt x="0" y="379"/>
                      </a:lnTo>
                      <a:lnTo>
                        <a:pt x="3" y="332"/>
                      </a:lnTo>
                      <a:lnTo>
                        <a:pt x="11" y="285"/>
                      </a:lnTo>
                      <a:lnTo>
                        <a:pt x="26" y="242"/>
                      </a:lnTo>
                      <a:lnTo>
                        <a:pt x="43" y="203"/>
                      </a:lnTo>
                      <a:lnTo>
                        <a:pt x="66" y="165"/>
                      </a:lnTo>
                      <a:lnTo>
                        <a:pt x="92" y="132"/>
                      </a:lnTo>
                      <a:lnTo>
                        <a:pt x="120" y="102"/>
                      </a:lnTo>
                      <a:lnTo>
                        <a:pt x="150" y="77"/>
                      </a:lnTo>
                      <a:lnTo>
                        <a:pt x="181" y="56"/>
                      </a:lnTo>
                      <a:lnTo>
                        <a:pt x="215" y="40"/>
                      </a:lnTo>
                      <a:lnTo>
                        <a:pt x="228" y="78"/>
                      </a:lnTo>
                      <a:lnTo>
                        <a:pt x="334" y="387"/>
                      </a:lnTo>
                      <a:lnTo>
                        <a:pt x="342" y="404"/>
                      </a:lnTo>
                      <a:lnTo>
                        <a:pt x="352" y="417"/>
                      </a:lnTo>
                      <a:lnTo>
                        <a:pt x="364" y="426"/>
                      </a:lnTo>
                      <a:lnTo>
                        <a:pt x="377" y="431"/>
                      </a:lnTo>
                      <a:lnTo>
                        <a:pt x="393" y="432"/>
                      </a:lnTo>
                      <a:lnTo>
                        <a:pt x="408" y="429"/>
                      </a:lnTo>
                      <a:lnTo>
                        <a:pt x="421" y="421"/>
                      </a:lnTo>
                      <a:lnTo>
                        <a:pt x="432" y="411"/>
                      </a:lnTo>
                      <a:lnTo>
                        <a:pt x="439" y="399"/>
                      </a:lnTo>
                      <a:lnTo>
                        <a:pt x="443" y="385"/>
                      </a:lnTo>
                      <a:lnTo>
                        <a:pt x="443" y="368"/>
                      </a:lnTo>
                      <a:lnTo>
                        <a:pt x="439" y="351"/>
                      </a:lnTo>
                      <a:lnTo>
                        <a:pt x="385" y="189"/>
                      </a:lnTo>
                      <a:lnTo>
                        <a:pt x="353" y="98"/>
                      </a:lnTo>
                      <a:lnTo>
                        <a:pt x="322" y="5"/>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17" name="Freeform 91"/>
                <p:cNvSpPr>
                  <a:spLocks noEditPoints="1"/>
                </p:cNvSpPr>
                <p:nvPr/>
              </p:nvSpPr>
              <p:spPr bwMode="auto">
                <a:xfrm>
                  <a:off x="10629900" y="1870075"/>
                  <a:ext cx="720725" cy="720725"/>
                </a:xfrm>
                <a:custGeom>
                  <a:avLst/>
                  <a:gdLst>
                    <a:gd name="T0" fmla="*/ 1417 w 3628"/>
                    <a:gd name="T1" fmla="*/ 1657 h 3628"/>
                    <a:gd name="T2" fmla="*/ 1497 w 3628"/>
                    <a:gd name="T3" fmla="*/ 1465 h 3628"/>
                    <a:gd name="T4" fmla="*/ 1268 w 3628"/>
                    <a:gd name="T5" fmla="*/ 1361 h 3628"/>
                    <a:gd name="T6" fmla="*/ 1029 w 3628"/>
                    <a:gd name="T7" fmla="*/ 1481 h 3628"/>
                    <a:gd name="T8" fmla="*/ 1255 w 3628"/>
                    <a:gd name="T9" fmla="*/ 1587 h 3628"/>
                    <a:gd name="T10" fmla="*/ 1247 w 3628"/>
                    <a:gd name="T11" fmla="*/ 1796 h 3628"/>
                    <a:gd name="T12" fmla="*/ 798 w 3628"/>
                    <a:gd name="T13" fmla="*/ 1974 h 3628"/>
                    <a:gd name="T14" fmla="*/ 452 w 3628"/>
                    <a:gd name="T15" fmla="*/ 2305 h 3628"/>
                    <a:gd name="T16" fmla="*/ 543 w 3628"/>
                    <a:gd name="T17" fmla="*/ 2764 h 3628"/>
                    <a:gd name="T18" fmla="*/ 1027 w 3628"/>
                    <a:gd name="T19" fmla="*/ 2928 h 3628"/>
                    <a:gd name="T20" fmla="*/ 1393 w 3628"/>
                    <a:gd name="T21" fmla="*/ 2572 h 3628"/>
                    <a:gd name="T22" fmla="*/ 2222 w 3628"/>
                    <a:gd name="T23" fmla="*/ 1916 h 3628"/>
                    <a:gd name="T24" fmla="*/ 2011 w 3628"/>
                    <a:gd name="T25" fmla="*/ 2251 h 3628"/>
                    <a:gd name="T26" fmla="*/ 2065 w 3628"/>
                    <a:gd name="T27" fmla="*/ 2750 h 3628"/>
                    <a:gd name="T28" fmla="*/ 2592 w 3628"/>
                    <a:gd name="T29" fmla="*/ 2924 h 3628"/>
                    <a:gd name="T30" fmla="*/ 2928 w 3628"/>
                    <a:gd name="T31" fmla="*/ 2580 h 3628"/>
                    <a:gd name="T32" fmla="*/ 2786 w 3628"/>
                    <a:gd name="T33" fmla="*/ 2094 h 3628"/>
                    <a:gd name="T34" fmla="*/ 2365 w 3628"/>
                    <a:gd name="T35" fmla="*/ 1970 h 3628"/>
                    <a:gd name="T36" fmla="*/ 2410 w 3628"/>
                    <a:gd name="T37" fmla="*/ 1473 h 3628"/>
                    <a:gd name="T38" fmla="*/ 2410 w 3628"/>
                    <a:gd name="T39" fmla="*/ 1613 h 3628"/>
                    <a:gd name="T40" fmla="*/ 2367 w 3628"/>
                    <a:gd name="T41" fmla="*/ 1747 h 3628"/>
                    <a:gd name="T42" fmla="*/ 2568 w 3628"/>
                    <a:gd name="T43" fmla="*/ 1560 h 3628"/>
                    <a:gd name="T44" fmla="*/ 2401 w 3628"/>
                    <a:gd name="T45" fmla="*/ 1355 h 3628"/>
                    <a:gd name="T46" fmla="*/ 832 w 3628"/>
                    <a:gd name="T47" fmla="*/ 752 h 3628"/>
                    <a:gd name="T48" fmla="*/ 874 w 3628"/>
                    <a:gd name="T49" fmla="*/ 1051 h 3628"/>
                    <a:gd name="T50" fmla="*/ 667 w 3628"/>
                    <a:gd name="T51" fmla="*/ 1260 h 3628"/>
                    <a:gd name="T52" fmla="*/ 626 w 3628"/>
                    <a:gd name="T53" fmla="*/ 1784 h 3628"/>
                    <a:gd name="T54" fmla="*/ 973 w 3628"/>
                    <a:gd name="T55" fmla="*/ 1871 h 3628"/>
                    <a:gd name="T56" fmla="*/ 1138 w 3628"/>
                    <a:gd name="T57" fmla="*/ 1798 h 3628"/>
                    <a:gd name="T58" fmla="*/ 1197 w 3628"/>
                    <a:gd name="T59" fmla="*/ 1679 h 3628"/>
                    <a:gd name="T60" fmla="*/ 1046 w 3628"/>
                    <a:gd name="T61" fmla="*/ 1617 h 3628"/>
                    <a:gd name="T62" fmla="*/ 930 w 3628"/>
                    <a:gd name="T63" fmla="*/ 1461 h 3628"/>
                    <a:gd name="T64" fmla="*/ 1089 w 3628"/>
                    <a:gd name="T65" fmla="*/ 1271 h 3628"/>
                    <a:gd name="T66" fmla="*/ 1596 w 3628"/>
                    <a:gd name="T67" fmla="*/ 1382 h 3628"/>
                    <a:gd name="T68" fmla="*/ 1470 w 3628"/>
                    <a:gd name="T69" fmla="*/ 1564 h 3628"/>
                    <a:gd name="T70" fmla="*/ 2550 w 3628"/>
                    <a:gd name="T71" fmla="*/ 1322 h 3628"/>
                    <a:gd name="T72" fmla="*/ 2629 w 3628"/>
                    <a:gd name="T73" fmla="*/ 1665 h 3628"/>
                    <a:gd name="T74" fmla="*/ 2516 w 3628"/>
                    <a:gd name="T75" fmla="*/ 1879 h 3628"/>
                    <a:gd name="T76" fmla="*/ 2801 w 3628"/>
                    <a:gd name="T77" fmla="*/ 1280 h 3628"/>
                    <a:gd name="T78" fmla="*/ 2564 w 3628"/>
                    <a:gd name="T79" fmla="*/ 1045 h 3628"/>
                    <a:gd name="T80" fmla="*/ 2634 w 3628"/>
                    <a:gd name="T81" fmla="*/ 774 h 3628"/>
                    <a:gd name="T82" fmla="*/ 2380 w 3628"/>
                    <a:gd name="T83" fmla="*/ 605 h 3628"/>
                    <a:gd name="T84" fmla="*/ 2191 w 3628"/>
                    <a:gd name="T85" fmla="*/ 861 h 3628"/>
                    <a:gd name="T86" fmla="*/ 2150 w 3628"/>
                    <a:gd name="T87" fmla="*/ 1092 h 3628"/>
                    <a:gd name="T88" fmla="*/ 1817 w 3628"/>
                    <a:gd name="T89" fmla="*/ 1036 h 3628"/>
                    <a:gd name="T90" fmla="*/ 1921 w 3628"/>
                    <a:gd name="T91" fmla="*/ 721 h 3628"/>
                    <a:gd name="T92" fmla="*/ 1626 w 3628"/>
                    <a:gd name="T93" fmla="*/ 622 h 3628"/>
                    <a:gd name="T94" fmla="*/ 1505 w 3628"/>
                    <a:gd name="T95" fmla="*/ 892 h 3628"/>
                    <a:gd name="T96" fmla="*/ 1445 w 3628"/>
                    <a:gd name="T97" fmla="*/ 1097 h 3628"/>
                    <a:gd name="T98" fmla="*/ 1227 w 3628"/>
                    <a:gd name="T99" fmla="*/ 1052 h 3628"/>
                    <a:gd name="T100" fmla="*/ 1273 w 3628"/>
                    <a:gd name="T101" fmla="*/ 842 h 3628"/>
                    <a:gd name="T102" fmla="*/ 1078 w 3628"/>
                    <a:gd name="T103" fmla="*/ 603 h 3628"/>
                    <a:gd name="T104" fmla="*/ 2639 w 3628"/>
                    <a:gd name="T105" fmla="*/ 198 h 3628"/>
                    <a:gd name="T106" fmla="*/ 3380 w 3628"/>
                    <a:gd name="T107" fmla="*/ 899 h 3628"/>
                    <a:gd name="T108" fmla="*/ 3625 w 3628"/>
                    <a:gd name="T109" fmla="*/ 1924 h 3628"/>
                    <a:gd name="T110" fmla="*/ 3266 w 3628"/>
                    <a:gd name="T111" fmla="*/ 2902 h 3628"/>
                    <a:gd name="T112" fmla="*/ 2447 w 3628"/>
                    <a:gd name="T113" fmla="*/ 3514 h 3628"/>
                    <a:gd name="T114" fmla="*/ 1383 w 3628"/>
                    <a:gd name="T115" fmla="*/ 3576 h 3628"/>
                    <a:gd name="T116" fmla="*/ 495 w 3628"/>
                    <a:gd name="T117" fmla="*/ 3060 h 3628"/>
                    <a:gd name="T118" fmla="*/ 29 w 3628"/>
                    <a:gd name="T119" fmla="*/ 2140 h 3628"/>
                    <a:gd name="T120" fmla="*/ 153 w 3628"/>
                    <a:gd name="T121" fmla="*/ 1083 h 3628"/>
                    <a:gd name="T122" fmla="*/ 810 w 3628"/>
                    <a:gd name="T123" fmla="*/ 303 h 3628"/>
                    <a:gd name="T124" fmla="*/ 1814 w 3628"/>
                    <a:gd name="T125" fmla="*/ 0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28" h="3628">
                      <a:moveTo>
                        <a:pt x="2031" y="1355"/>
                      </a:moveTo>
                      <a:lnTo>
                        <a:pt x="2065" y="1457"/>
                      </a:lnTo>
                      <a:lnTo>
                        <a:pt x="2100" y="1559"/>
                      </a:lnTo>
                      <a:lnTo>
                        <a:pt x="2137" y="1663"/>
                      </a:lnTo>
                      <a:lnTo>
                        <a:pt x="2117" y="1663"/>
                      </a:lnTo>
                      <a:lnTo>
                        <a:pt x="2100" y="1663"/>
                      </a:lnTo>
                      <a:lnTo>
                        <a:pt x="1658" y="1660"/>
                      </a:lnTo>
                      <a:lnTo>
                        <a:pt x="1542" y="1659"/>
                      </a:lnTo>
                      <a:lnTo>
                        <a:pt x="1425" y="1658"/>
                      </a:lnTo>
                      <a:lnTo>
                        <a:pt x="1417" y="1657"/>
                      </a:lnTo>
                      <a:lnTo>
                        <a:pt x="1408" y="1655"/>
                      </a:lnTo>
                      <a:lnTo>
                        <a:pt x="1402" y="1650"/>
                      </a:lnTo>
                      <a:lnTo>
                        <a:pt x="1397" y="1646"/>
                      </a:lnTo>
                      <a:lnTo>
                        <a:pt x="1377" y="1596"/>
                      </a:lnTo>
                      <a:lnTo>
                        <a:pt x="1357" y="1544"/>
                      </a:lnTo>
                      <a:lnTo>
                        <a:pt x="1336" y="1490"/>
                      </a:lnTo>
                      <a:lnTo>
                        <a:pt x="1402" y="1481"/>
                      </a:lnTo>
                      <a:lnTo>
                        <a:pt x="1464" y="1473"/>
                      </a:lnTo>
                      <a:lnTo>
                        <a:pt x="1482" y="1471"/>
                      </a:lnTo>
                      <a:lnTo>
                        <a:pt x="1497" y="1465"/>
                      </a:lnTo>
                      <a:lnTo>
                        <a:pt x="1508" y="1457"/>
                      </a:lnTo>
                      <a:lnTo>
                        <a:pt x="1513" y="1445"/>
                      </a:lnTo>
                      <a:lnTo>
                        <a:pt x="1516" y="1431"/>
                      </a:lnTo>
                      <a:lnTo>
                        <a:pt x="1512" y="1416"/>
                      </a:lnTo>
                      <a:lnTo>
                        <a:pt x="1505" y="1399"/>
                      </a:lnTo>
                      <a:lnTo>
                        <a:pt x="1493" y="1384"/>
                      </a:lnTo>
                      <a:lnTo>
                        <a:pt x="1480" y="1372"/>
                      </a:lnTo>
                      <a:lnTo>
                        <a:pt x="1464" y="1365"/>
                      </a:lnTo>
                      <a:lnTo>
                        <a:pt x="1445" y="1362"/>
                      </a:lnTo>
                      <a:lnTo>
                        <a:pt x="1268" y="1361"/>
                      </a:lnTo>
                      <a:lnTo>
                        <a:pt x="1091" y="1362"/>
                      </a:lnTo>
                      <a:lnTo>
                        <a:pt x="1076" y="1364"/>
                      </a:lnTo>
                      <a:lnTo>
                        <a:pt x="1060" y="1371"/>
                      </a:lnTo>
                      <a:lnTo>
                        <a:pt x="1046" y="1381"/>
                      </a:lnTo>
                      <a:lnTo>
                        <a:pt x="1034" y="1392"/>
                      </a:lnTo>
                      <a:lnTo>
                        <a:pt x="1024" y="1405"/>
                      </a:lnTo>
                      <a:lnTo>
                        <a:pt x="1019" y="1423"/>
                      </a:lnTo>
                      <a:lnTo>
                        <a:pt x="1018" y="1441"/>
                      </a:lnTo>
                      <a:lnTo>
                        <a:pt x="1021" y="1461"/>
                      </a:lnTo>
                      <a:lnTo>
                        <a:pt x="1029" y="1481"/>
                      </a:lnTo>
                      <a:lnTo>
                        <a:pt x="1039" y="1500"/>
                      </a:lnTo>
                      <a:lnTo>
                        <a:pt x="1051" y="1515"/>
                      </a:lnTo>
                      <a:lnTo>
                        <a:pt x="1065" y="1527"/>
                      </a:lnTo>
                      <a:lnTo>
                        <a:pt x="1080" y="1532"/>
                      </a:lnTo>
                      <a:lnTo>
                        <a:pt x="1098" y="1533"/>
                      </a:lnTo>
                      <a:lnTo>
                        <a:pt x="1120" y="1531"/>
                      </a:lnTo>
                      <a:lnTo>
                        <a:pt x="1172" y="1521"/>
                      </a:lnTo>
                      <a:lnTo>
                        <a:pt x="1225" y="1512"/>
                      </a:lnTo>
                      <a:lnTo>
                        <a:pt x="1240" y="1550"/>
                      </a:lnTo>
                      <a:lnTo>
                        <a:pt x="1255" y="1587"/>
                      </a:lnTo>
                      <a:lnTo>
                        <a:pt x="1264" y="1607"/>
                      </a:lnTo>
                      <a:lnTo>
                        <a:pt x="1272" y="1627"/>
                      </a:lnTo>
                      <a:lnTo>
                        <a:pt x="1282" y="1648"/>
                      </a:lnTo>
                      <a:lnTo>
                        <a:pt x="1290" y="1668"/>
                      </a:lnTo>
                      <a:lnTo>
                        <a:pt x="1294" y="1688"/>
                      </a:lnTo>
                      <a:lnTo>
                        <a:pt x="1296" y="1707"/>
                      </a:lnTo>
                      <a:lnTo>
                        <a:pt x="1289" y="1730"/>
                      </a:lnTo>
                      <a:lnTo>
                        <a:pt x="1278" y="1752"/>
                      </a:lnTo>
                      <a:lnTo>
                        <a:pt x="1262" y="1775"/>
                      </a:lnTo>
                      <a:lnTo>
                        <a:pt x="1247" y="1796"/>
                      </a:lnTo>
                      <a:lnTo>
                        <a:pt x="1231" y="1818"/>
                      </a:lnTo>
                      <a:lnTo>
                        <a:pt x="1118" y="2000"/>
                      </a:lnTo>
                      <a:lnTo>
                        <a:pt x="1105" y="1995"/>
                      </a:lnTo>
                      <a:lnTo>
                        <a:pt x="1097" y="1992"/>
                      </a:lnTo>
                      <a:lnTo>
                        <a:pt x="1046" y="1975"/>
                      </a:lnTo>
                      <a:lnTo>
                        <a:pt x="995" y="1965"/>
                      </a:lnTo>
                      <a:lnTo>
                        <a:pt x="945" y="1960"/>
                      </a:lnTo>
                      <a:lnTo>
                        <a:pt x="895" y="1960"/>
                      </a:lnTo>
                      <a:lnTo>
                        <a:pt x="846" y="1964"/>
                      </a:lnTo>
                      <a:lnTo>
                        <a:pt x="798" y="1974"/>
                      </a:lnTo>
                      <a:lnTo>
                        <a:pt x="751" y="1989"/>
                      </a:lnTo>
                      <a:lnTo>
                        <a:pt x="706" y="2007"/>
                      </a:lnTo>
                      <a:lnTo>
                        <a:pt x="663" y="2032"/>
                      </a:lnTo>
                      <a:lnTo>
                        <a:pt x="623" y="2059"/>
                      </a:lnTo>
                      <a:lnTo>
                        <a:pt x="586" y="2090"/>
                      </a:lnTo>
                      <a:lnTo>
                        <a:pt x="552" y="2126"/>
                      </a:lnTo>
                      <a:lnTo>
                        <a:pt x="521" y="2165"/>
                      </a:lnTo>
                      <a:lnTo>
                        <a:pt x="494" y="2209"/>
                      </a:lnTo>
                      <a:lnTo>
                        <a:pt x="471" y="2255"/>
                      </a:lnTo>
                      <a:lnTo>
                        <a:pt x="452" y="2305"/>
                      </a:lnTo>
                      <a:lnTo>
                        <a:pt x="442" y="2341"/>
                      </a:lnTo>
                      <a:lnTo>
                        <a:pt x="432" y="2378"/>
                      </a:lnTo>
                      <a:lnTo>
                        <a:pt x="432" y="2515"/>
                      </a:lnTo>
                      <a:lnTo>
                        <a:pt x="436" y="2524"/>
                      </a:lnTo>
                      <a:lnTo>
                        <a:pt x="438" y="2534"/>
                      </a:lnTo>
                      <a:lnTo>
                        <a:pt x="451" y="2586"/>
                      </a:lnTo>
                      <a:lnTo>
                        <a:pt x="468" y="2635"/>
                      </a:lnTo>
                      <a:lnTo>
                        <a:pt x="489" y="2682"/>
                      </a:lnTo>
                      <a:lnTo>
                        <a:pt x="514" y="2724"/>
                      </a:lnTo>
                      <a:lnTo>
                        <a:pt x="543" y="2764"/>
                      </a:lnTo>
                      <a:lnTo>
                        <a:pt x="576" y="2799"/>
                      </a:lnTo>
                      <a:lnTo>
                        <a:pt x="614" y="2832"/>
                      </a:lnTo>
                      <a:lnTo>
                        <a:pt x="656" y="2860"/>
                      </a:lnTo>
                      <a:lnTo>
                        <a:pt x="701" y="2885"/>
                      </a:lnTo>
                      <a:lnTo>
                        <a:pt x="751" y="2906"/>
                      </a:lnTo>
                      <a:lnTo>
                        <a:pt x="808" y="2924"/>
                      </a:lnTo>
                      <a:lnTo>
                        <a:pt x="864" y="2935"/>
                      </a:lnTo>
                      <a:lnTo>
                        <a:pt x="920" y="2939"/>
                      </a:lnTo>
                      <a:lnTo>
                        <a:pt x="974" y="2937"/>
                      </a:lnTo>
                      <a:lnTo>
                        <a:pt x="1027" y="2928"/>
                      </a:lnTo>
                      <a:lnTo>
                        <a:pt x="1080" y="2912"/>
                      </a:lnTo>
                      <a:lnTo>
                        <a:pt x="1131" y="2890"/>
                      </a:lnTo>
                      <a:lnTo>
                        <a:pt x="1182" y="2861"/>
                      </a:lnTo>
                      <a:lnTo>
                        <a:pt x="1230" y="2825"/>
                      </a:lnTo>
                      <a:lnTo>
                        <a:pt x="1269" y="2791"/>
                      </a:lnTo>
                      <a:lnTo>
                        <a:pt x="1303" y="2752"/>
                      </a:lnTo>
                      <a:lnTo>
                        <a:pt x="1333" y="2712"/>
                      </a:lnTo>
                      <a:lnTo>
                        <a:pt x="1357" y="2668"/>
                      </a:lnTo>
                      <a:lnTo>
                        <a:pt x="1377" y="2621"/>
                      </a:lnTo>
                      <a:lnTo>
                        <a:pt x="1393" y="2572"/>
                      </a:lnTo>
                      <a:lnTo>
                        <a:pt x="1404" y="2520"/>
                      </a:lnTo>
                      <a:lnTo>
                        <a:pt x="1518" y="2519"/>
                      </a:lnTo>
                      <a:lnTo>
                        <a:pt x="1631" y="2520"/>
                      </a:lnTo>
                      <a:lnTo>
                        <a:pt x="1649" y="2519"/>
                      </a:lnTo>
                      <a:lnTo>
                        <a:pt x="1666" y="2514"/>
                      </a:lnTo>
                      <a:lnTo>
                        <a:pt x="1681" y="2505"/>
                      </a:lnTo>
                      <a:lnTo>
                        <a:pt x="1695" y="2492"/>
                      </a:lnTo>
                      <a:lnTo>
                        <a:pt x="2079" y="2072"/>
                      </a:lnTo>
                      <a:lnTo>
                        <a:pt x="2150" y="1994"/>
                      </a:lnTo>
                      <a:lnTo>
                        <a:pt x="2222" y="1916"/>
                      </a:lnTo>
                      <a:lnTo>
                        <a:pt x="2239" y="1963"/>
                      </a:lnTo>
                      <a:lnTo>
                        <a:pt x="2254" y="2009"/>
                      </a:lnTo>
                      <a:lnTo>
                        <a:pt x="2240" y="2016"/>
                      </a:lnTo>
                      <a:lnTo>
                        <a:pt x="2225" y="2024"/>
                      </a:lnTo>
                      <a:lnTo>
                        <a:pt x="2179" y="2052"/>
                      </a:lnTo>
                      <a:lnTo>
                        <a:pt x="2137" y="2084"/>
                      </a:lnTo>
                      <a:lnTo>
                        <a:pt x="2098" y="2120"/>
                      </a:lnTo>
                      <a:lnTo>
                        <a:pt x="2065" y="2160"/>
                      </a:lnTo>
                      <a:lnTo>
                        <a:pt x="2035" y="2204"/>
                      </a:lnTo>
                      <a:lnTo>
                        <a:pt x="2011" y="2251"/>
                      </a:lnTo>
                      <a:lnTo>
                        <a:pt x="1992" y="2299"/>
                      </a:lnTo>
                      <a:lnTo>
                        <a:pt x="1978" y="2350"/>
                      </a:lnTo>
                      <a:lnTo>
                        <a:pt x="1969" y="2403"/>
                      </a:lnTo>
                      <a:lnTo>
                        <a:pt x="1965" y="2457"/>
                      </a:lnTo>
                      <a:lnTo>
                        <a:pt x="1969" y="2513"/>
                      </a:lnTo>
                      <a:lnTo>
                        <a:pt x="1978" y="2565"/>
                      </a:lnTo>
                      <a:lnTo>
                        <a:pt x="1991" y="2614"/>
                      </a:lnTo>
                      <a:lnTo>
                        <a:pt x="2011" y="2662"/>
                      </a:lnTo>
                      <a:lnTo>
                        <a:pt x="2035" y="2707"/>
                      </a:lnTo>
                      <a:lnTo>
                        <a:pt x="2065" y="2750"/>
                      </a:lnTo>
                      <a:lnTo>
                        <a:pt x="2098" y="2790"/>
                      </a:lnTo>
                      <a:lnTo>
                        <a:pt x="2136" y="2825"/>
                      </a:lnTo>
                      <a:lnTo>
                        <a:pt x="2177" y="2857"/>
                      </a:lnTo>
                      <a:lnTo>
                        <a:pt x="2222" y="2885"/>
                      </a:lnTo>
                      <a:lnTo>
                        <a:pt x="2268" y="2908"/>
                      </a:lnTo>
                      <a:lnTo>
                        <a:pt x="2319" y="2925"/>
                      </a:lnTo>
                      <a:lnTo>
                        <a:pt x="2384" y="2943"/>
                      </a:lnTo>
                      <a:lnTo>
                        <a:pt x="2527" y="2943"/>
                      </a:lnTo>
                      <a:lnTo>
                        <a:pt x="2539" y="2937"/>
                      </a:lnTo>
                      <a:lnTo>
                        <a:pt x="2592" y="2924"/>
                      </a:lnTo>
                      <a:lnTo>
                        <a:pt x="2642" y="2906"/>
                      </a:lnTo>
                      <a:lnTo>
                        <a:pt x="2688" y="2885"/>
                      </a:lnTo>
                      <a:lnTo>
                        <a:pt x="2730" y="2861"/>
                      </a:lnTo>
                      <a:lnTo>
                        <a:pt x="2769" y="2832"/>
                      </a:lnTo>
                      <a:lnTo>
                        <a:pt x="2805" y="2800"/>
                      </a:lnTo>
                      <a:lnTo>
                        <a:pt x="2837" y="2764"/>
                      </a:lnTo>
                      <a:lnTo>
                        <a:pt x="2864" y="2723"/>
                      </a:lnTo>
                      <a:lnTo>
                        <a:pt x="2890" y="2680"/>
                      </a:lnTo>
                      <a:lnTo>
                        <a:pt x="2911" y="2631"/>
                      </a:lnTo>
                      <a:lnTo>
                        <a:pt x="2928" y="2580"/>
                      </a:lnTo>
                      <a:lnTo>
                        <a:pt x="2936" y="2550"/>
                      </a:lnTo>
                      <a:lnTo>
                        <a:pt x="2944" y="2520"/>
                      </a:lnTo>
                      <a:lnTo>
                        <a:pt x="2944" y="2389"/>
                      </a:lnTo>
                      <a:lnTo>
                        <a:pt x="2938" y="2377"/>
                      </a:lnTo>
                      <a:lnTo>
                        <a:pt x="2925" y="2321"/>
                      </a:lnTo>
                      <a:lnTo>
                        <a:pt x="2907" y="2268"/>
                      </a:lnTo>
                      <a:lnTo>
                        <a:pt x="2884" y="2220"/>
                      </a:lnTo>
                      <a:lnTo>
                        <a:pt x="2855" y="2174"/>
                      </a:lnTo>
                      <a:lnTo>
                        <a:pt x="2822" y="2132"/>
                      </a:lnTo>
                      <a:lnTo>
                        <a:pt x="2786" y="2094"/>
                      </a:lnTo>
                      <a:lnTo>
                        <a:pt x="2745" y="2060"/>
                      </a:lnTo>
                      <a:lnTo>
                        <a:pt x="2701" y="2032"/>
                      </a:lnTo>
                      <a:lnTo>
                        <a:pt x="2653" y="2007"/>
                      </a:lnTo>
                      <a:lnTo>
                        <a:pt x="2604" y="1989"/>
                      </a:lnTo>
                      <a:lnTo>
                        <a:pt x="2552" y="1975"/>
                      </a:lnTo>
                      <a:lnTo>
                        <a:pt x="2498" y="1969"/>
                      </a:lnTo>
                      <a:lnTo>
                        <a:pt x="2443" y="1967"/>
                      </a:lnTo>
                      <a:lnTo>
                        <a:pt x="2387" y="1972"/>
                      </a:lnTo>
                      <a:lnTo>
                        <a:pt x="2375" y="1972"/>
                      </a:lnTo>
                      <a:lnTo>
                        <a:pt x="2365" y="1970"/>
                      </a:lnTo>
                      <a:lnTo>
                        <a:pt x="2358" y="1962"/>
                      </a:lnTo>
                      <a:lnTo>
                        <a:pt x="2352" y="1950"/>
                      </a:lnTo>
                      <a:lnTo>
                        <a:pt x="2297" y="1786"/>
                      </a:lnTo>
                      <a:lnTo>
                        <a:pt x="2241" y="1622"/>
                      </a:lnTo>
                      <a:lnTo>
                        <a:pt x="2215" y="1546"/>
                      </a:lnTo>
                      <a:lnTo>
                        <a:pt x="2189" y="1469"/>
                      </a:lnTo>
                      <a:lnTo>
                        <a:pt x="2287" y="1469"/>
                      </a:lnTo>
                      <a:lnTo>
                        <a:pt x="2382" y="1470"/>
                      </a:lnTo>
                      <a:lnTo>
                        <a:pt x="2397" y="1470"/>
                      </a:lnTo>
                      <a:lnTo>
                        <a:pt x="2410" y="1473"/>
                      </a:lnTo>
                      <a:lnTo>
                        <a:pt x="2423" y="1478"/>
                      </a:lnTo>
                      <a:lnTo>
                        <a:pt x="2434" y="1485"/>
                      </a:lnTo>
                      <a:lnTo>
                        <a:pt x="2444" y="1494"/>
                      </a:lnTo>
                      <a:lnTo>
                        <a:pt x="2451" y="1507"/>
                      </a:lnTo>
                      <a:lnTo>
                        <a:pt x="2457" y="1527"/>
                      </a:lnTo>
                      <a:lnTo>
                        <a:pt x="2457" y="1545"/>
                      </a:lnTo>
                      <a:lnTo>
                        <a:pt x="2453" y="1564"/>
                      </a:lnTo>
                      <a:lnTo>
                        <a:pt x="2444" y="1581"/>
                      </a:lnTo>
                      <a:lnTo>
                        <a:pt x="2431" y="1595"/>
                      </a:lnTo>
                      <a:lnTo>
                        <a:pt x="2410" y="1613"/>
                      </a:lnTo>
                      <a:lnTo>
                        <a:pt x="2387" y="1627"/>
                      </a:lnTo>
                      <a:lnTo>
                        <a:pt x="2362" y="1640"/>
                      </a:lnTo>
                      <a:lnTo>
                        <a:pt x="2346" y="1653"/>
                      </a:lnTo>
                      <a:lnTo>
                        <a:pt x="2334" y="1666"/>
                      </a:lnTo>
                      <a:lnTo>
                        <a:pt x="2327" y="1681"/>
                      </a:lnTo>
                      <a:lnTo>
                        <a:pt x="2325" y="1698"/>
                      </a:lnTo>
                      <a:lnTo>
                        <a:pt x="2329" y="1716"/>
                      </a:lnTo>
                      <a:lnTo>
                        <a:pt x="2339" y="1730"/>
                      </a:lnTo>
                      <a:lnTo>
                        <a:pt x="2351" y="1741"/>
                      </a:lnTo>
                      <a:lnTo>
                        <a:pt x="2367" y="1747"/>
                      </a:lnTo>
                      <a:lnTo>
                        <a:pt x="2384" y="1748"/>
                      </a:lnTo>
                      <a:lnTo>
                        <a:pt x="2404" y="1744"/>
                      </a:lnTo>
                      <a:lnTo>
                        <a:pt x="2434" y="1731"/>
                      </a:lnTo>
                      <a:lnTo>
                        <a:pt x="2463" y="1714"/>
                      </a:lnTo>
                      <a:lnTo>
                        <a:pt x="2489" y="1696"/>
                      </a:lnTo>
                      <a:lnTo>
                        <a:pt x="2514" y="1672"/>
                      </a:lnTo>
                      <a:lnTo>
                        <a:pt x="2535" y="1646"/>
                      </a:lnTo>
                      <a:lnTo>
                        <a:pt x="2551" y="1618"/>
                      </a:lnTo>
                      <a:lnTo>
                        <a:pt x="2562" y="1590"/>
                      </a:lnTo>
                      <a:lnTo>
                        <a:pt x="2568" y="1560"/>
                      </a:lnTo>
                      <a:lnTo>
                        <a:pt x="2569" y="1531"/>
                      </a:lnTo>
                      <a:lnTo>
                        <a:pt x="2566" y="1502"/>
                      </a:lnTo>
                      <a:lnTo>
                        <a:pt x="2557" y="1475"/>
                      </a:lnTo>
                      <a:lnTo>
                        <a:pt x="2545" y="1448"/>
                      </a:lnTo>
                      <a:lnTo>
                        <a:pt x="2528" y="1425"/>
                      </a:lnTo>
                      <a:lnTo>
                        <a:pt x="2508" y="1404"/>
                      </a:lnTo>
                      <a:lnTo>
                        <a:pt x="2484" y="1386"/>
                      </a:lnTo>
                      <a:lnTo>
                        <a:pt x="2456" y="1373"/>
                      </a:lnTo>
                      <a:lnTo>
                        <a:pt x="2425" y="1363"/>
                      </a:lnTo>
                      <a:lnTo>
                        <a:pt x="2401" y="1355"/>
                      </a:lnTo>
                      <a:lnTo>
                        <a:pt x="2031" y="1355"/>
                      </a:lnTo>
                      <a:close/>
                      <a:moveTo>
                        <a:pt x="1046" y="601"/>
                      </a:moveTo>
                      <a:lnTo>
                        <a:pt x="1014" y="605"/>
                      </a:lnTo>
                      <a:lnTo>
                        <a:pt x="983" y="611"/>
                      </a:lnTo>
                      <a:lnTo>
                        <a:pt x="952" y="623"/>
                      </a:lnTo>
                      <a:lnTo>
                        <a:pt x="923" y="639"/>
                      </a:lnTo>
                      <a:lnTo>
                        <a:pt x="898" y="660"/>
                      </a:lnTo>
                      <a:lnTo>
                        <a:pt x="873" y="684"/>
                      </a:lnTo>
                      <a:lnTo>
                        <a:pt x="850" y="717"/>
                      </a:lnTo>
                      <a:lnTo>
                        <a:pt x="832" y="752"/>
                      </a:lnTo>
                      <a:lnTo>
                        <a:pt x="824" y="787"/>
                      </a:lnTo>
                      <a:lnTo>
                        <a:pt x="820" y="823"/>
                      </a:lnTo>
                      <a:lnTo>
                        <a:pt x="825" y="860"/>
                      </a:lnTo>
                      <a:lnTo>
                        <a:pt x="835" y="896"/>
                      </a:lnTo>
                      <a:lnTo>
                        <a:pt x="852" y="933"/>
                      </a:lnTo>
                      <a:lnTo>
                        <a:pt x="877" y="968"/>
                      </a:lnTo>
                      <a:lnTo>
                        <a:pt x="908" y="1003"/>
                      </a:lnTo>
                      <a:lnTo>
                        <a:pt x="945" y="1036"/>
                      </a:lnTo>
                      <a:lnTo>
                        <a:pt x="910" y="1042"/>
                      </a:lnTo>
                      <a:lnTo>
                        <a:pt x="874" y="1051"/>
                      </a:lnTo>
                      <a:lnTo>
                        <a:pt x="840" y="1062"/>
                      </a:lnTo>
                      <a:lnTo>
                        <a:pt x="808" y="1076"/>
                      </a:lnTo>
                      <a:lnTo>
                        <a:pt x="777" y="1092"/>
                      </a:lnTo>
                      <a:lnTo>
                        <a:pt x="749" y="1112"/>
                      </a:lnTo>
                      <a:lnTo>
                        <a:pt x="723" y="1136"/>
                      </a:lnTo>
                      <a:lnTo>
                        <a:pt x="700" y="1165"/>
                      </a:lnTo>
                      <a:lnTo>
                        <a:pt x="691" y="1178"/>
                      </a:lnTo>
                      <a:lnTo>
                        <a:pt x="682" y="1199"/>
                      </a:lnTo>
                      <a:lnTo>
                        <a:pt x="673" y="1227"/>
                      </a:lnTo>
                      <a:lnTo>
                        <a:pt x="667" y="1260"/>
                      </a:lnTo>
                      <a:lnTo>
                        <a:pt x="660" y="1299"/>
                      </a:lnTo>
                      <a:lnTo>
                        <a:pt x="654" y="1343"/>
                      </a:lnTo>
                      <a:lnTo>
                        <a:pt x="649" y="1391"/>
                      </a:lnTo>
                      <a:lnTo>
                        <a:pt x="644" y="1441"/>
                      </a:lnTo>
                      <a:lnTo>
                        <a:pt x="640" y="1496"/>
                      </a:lnTo>
                      <a:lnTo>
                        <a:pt x="637" y="1551"/>
                      </a:lnTo>
                      <a:lnTo>
                        <a:pt x="633" y="1608"/>
                      </a:lnTo>
                      <a:lnTo>
                        <a:pt x="631" y="1667"/>
                      </a:lnTo>
                      <a:lnTo>
                        <a:pt x="628" y="1727"/>
                      </a:lnTo>
                      <a:lnTo>
                        <a:pt x="626" y="1784"/>
                      </a:lnTo>
                      <a:lnTo>
                        <a:pt x="623" y="1842"/>
                      </a:lnTo>
                      <a:lnTo>
                        <a:pt x="622" y="1898"/>
                      </a:lnTo>
                      <a:lnTo>
                        <a:pt x="620" y="1952"/>
                      </a:lnTo>
                      <a:lnTo>
                        <a:pt x="665" y="1927"/>
                      </a:lnTo>
                      <a:lnTo>
                        <a:pt x="713" y="1907"/>
                      </a:lnTo>
                      <a:lnTo>
                        <a:pt x="762" y="1890"/>
                      </a:lnTo>
                      <a:lnTo>
                        <a:pt x="813" y="1878"/>
                      </a:lnTo>
                      <a:lnTo>
                        <a:pt x="866" y="1871"/>
                      </a:lnTo>
                      <a:lnTo>
                        <a:pt x="919" y="1868"/>
                      </a:lnTo>
                      <a:lnTo>
                        <a:pt x="973" y="1871"/>
                      </a:lnTo>
                      <a:lnTo>
                        <a:pt x="1026" y="1878"/>
                      </a:lnTo>
                      <a:lnTo>
                        <a:pt x="1079" y="1890"/>
                      </a:lnTo>
                      <a:lnTo>
                        <a:pt x="1080" y="1888"/>
                      </a:lnTo>
                      <a:lnTo>
                        <a:pt x="1084" y="1882"/>
                      </a:lnTo>
                      <a:lnTo>
                        <a:pt x="1090" y="1873"/>
                      </a:lnTo>
                      <a:lnTo>
                        <a:pt x="1099" y="1860"/>
                      </a:lnTo>
                      <a:lnTo>
                        <a:pt x="1108" y="1846"/>
                      </a:lnTo>
                      <a:lnTo>
                        <a:pt x="1118" y="1831"/>
                      </a:lnTo>
                      <a:lnTo>
                        <a:pt x="1128" y="1814"/>
                      </a:lnTo>
                      <a:lnTo>
                        <a:pt x="1138" y="1798"/>
                      </a:lnTo>
                      <a:lnTo>
                        <a:pt x="1146" y="1784"/>
                      </a:lnTo>
                      <a:lnTo>
                        <a:pt x="1155" y="1771"/>
                      </a:lnTo>
                      <a:lnTo>
                        <a:pt x="1181" y="1733"/>
                      </a:lnTo>
                      <a:lnTo>
                        <a:pt x="1188" y="1723"/>
                      </a:lnTo>
                      <a:lnTo>
                        <a:pt x="1196" y="1712"/>
                      </a:lnTo>
                      <a:lnTo>
                        <a:pt x="1202" y="1702"/>
                      </a:lnTo>
                      <a:lnTo>
                        <a:pt x="1206" y="1696"/>
                      </a:lnTo>
                      <a:lnTo>
                        <a:pt x="1204" y="1692"/>
                      </a:lnTo>
                      <a:lnTo>
                        <a:pt x="1201" y="1687"/>
                      </a:lnTo>
                      <a:lnTo>
                        <a:pt x="1197" y="1679"/>
                      </a:lnTo>
                      <a:lnTo>
                        <a:pt x="1193" y="1671"/>
                      </a:lnTo>
                      <a:lnTo>
                        <a:pt x="1189" y="1664"/>
                      </a:lnTo>
                      <a:lnTo>
                        <a:pt x="1178" y="1641"/>
                      </a:lnTo>
                      <a:lnTo>
                        <a:pt x="1170" y="1619"/>
                      </a:lnTo>
                      <a:lnTo>
                        <a:pt x="1167" y="1614"/>
                      </a:lnTo>
                      <a:lnTo>
                        <a:pt x="1136" y="1619"/>
                      </a:lnTo>
                      <a:lnTo>
                        <a:pt x="1114" y="1623"/>
                      </a:lnTo>
                      <a:lnTo>
                        <a:pt x="1094" y="1624"/>
                      </a:lnTo>
                      <a:lnTo>
                        <a:pt x="1069" y="1622"/>
                      </a:lnTo>
                      <a:lnTo>
                        <a:pt x="1046" y="1617"/>
                      </a:lnTo>
                      <a:lnTo>
                        <a:pt x="1027" y="1609"/>
                      </a:lnTo>
                      <a:lnTo>
                        <a:pt x="1010" y="1599"/>
                      </a:lnTo>
                      <a:lnTo>
                        <a:pt x="996" y="1588"/>
                      </a:lnTo>
                      <a:lnTo>
                        <a:pt x="985" y="1577"/>
                      </a:lnTo>
                      <a:lnTo>
                        <a:pt x="976" y="1566"/>
                      </a:lnTo>
                      <a:lnTo>
                        <a:pt x="968" y="1557"/>
                      </a:lnTo>
                      <a:lnTo>
                        <a:pt x="964" y="1550"/>
                      </a:lnTo>
                      <a:lnTo>
                        <a:pt x="947" y="1521"/>
                      </a:lnTo>
                      <a:lnTo>
                        <a:pt x="936" y="1491"/>
                      </a:lnTo>
                      <a:lnTo>
                        <a:pt x="930" y="1461"/>
                      </a:lnTo>
                      <a:lnTo>
                        <a:pt x="927" y="1431"/>
                      </a:lnTo>
                      <a:lnTo>
                        <a:pt x="931" y="1403"/>
                      </a:lnTo>
                      <a:lnTo>
                        <a:pt x="937" y="1376"/>
                      </a:lnTo>
                      <a:lnTo>
                        <a:pt x="950" y="1351"/>
                      </a:lnTo>
                      <a:lnTo>
                        <a:pt x="967" y="1329"/>
                      </a:lnTo>
                      <a:lnTo>
                        <a:pt x="985" y="1312"/>
                      </a:lnTo>
                      <a:lnTo>
                        <a:pt x="1006" y="1297"/>
                      </a:lnTo>
                      <a:lnTo>
                        <a:pt x="1031" y="1284"/>
                      </a:lnTo>
                      <a:lnTo>
                        <a:pt x="1059" y="1274"/>
                      </a:lnTo>
                      <a:lnTo>
                        <a:pt x="1089" y="1271"/>
                      </a:lnTo>
                      <a:lnTo>
                        <a:pt x="1225" y="1270"/>
                      </a:lnTo>
                      <a:lnTo>
                        <a:pt x="1388" y="1271"/>
                      </a:lnTo>
                      <a:lnTo>
                        <a:pt x="1445" y="1271"/>
                      </a:lnTo>
                      <a:lnTo>
                        <a:pt x="1472" y="1273"/>
                      </a:lnTo>
                      <a:lnTo>
                        <a:pt x="1499" y="1281"/>
                      </a:lnTo>
                      <a:lnTo>
                        <a:pt x="1523" y="1293"/>
                      </a:lnTo>
                      <a:lnTo>
                        <a:pt x="1547" y="1309"/>
                      </a:lnTo>
                      <a:lnTo>
                        <a:pt x="1565" y="1329"/>
                      </a:lnTo>
                      <a:lnTo>
                        <a:pt x="1583" y="1353"/>
                      </a:lnTo>
                      <a:lnTo>
                        <a:pt x="1596" y="1382"/>
                      </a:lnTo>
                      <a:lnTo>
                        <a:pt x="1604" y="1410"/>
                      </a:lnTo>
                      <a:lnTo>
                        <a:pt x="1606" y="1439"/>
                      </a:lnTo>
                      <a:lnTo>
                        <a:pt x="1602" y="1467"/>
                      </a:lnTo>
                      <a:lnTo>
                        <a:pt x="1592" y="1492"/>
                      </a:lnTo>
                      <a:lnTo>
                        <a:pt x="1579" y="1512"/>
                      </a:lnTo>
                      <a:lnTo>
                        <a:pt x="1563" y="1529"/>
                      </a:lnTo>
                      <a:lnTo>
                        <a:pt x="1543" y="1543"/>
                      </a:lnTo>
                      <a:lnTo>
                        <a:pt x="1521" y="1553"/>
                      </a:lnTo>
                      <a:lnTo>
                        <a:pt x="1497" y="1561"/>
                      </a:lnTo>
                      <a:lnTo>
                        <a:pt x="1470" y="1564"/>
                      </a:lnTo>
                      <a:lnTo>
                        <a:pt x="1463" y="1565"/>
                      </a:lnTo>
                      <a:lnTo>
                        <a:pt x="1464" y="1569"/>
                      </a:lnTo>
                      <a:lnTo>
                        <a:pt x="1603" y="1570"/>
                      </a:lnTo>
                      <a:lnTo>
                        <a:pt x="2009" y="1572"/>
                      </a:lnTo>
                      <a:lnTo>
                        <a:pt x="1902" y="1265"/>
                      </a:lnTo>
                      <a:lnTo>
                        <a:pt x="2414" y="1265"/>
                      </a:lnTo>
                      <a:lnTo>
                        <a:pt x="2444" y="1274"/>
                      </a:lnTo>
                      <a:lnTo>
                        <a:pt x="2483" y="1286"/>
                      </a:lnTo>
                      <a:lnTo>
                        <a:pt x="2517" y="1301"/>
                      </a:lnTo>
                      <a:lnTo>
                        <a:pt x="2550" y="1322"/>
                      </a:lnTo>
                      <a:lnTo>
                        <a:pt x="2579" y="1346"/>
                      </a:lnTo>
                      <a:lnTo>
                        <a:pt x="2604" y="1375"/>
                      </a:lnTo>
                      <a:lnTo>
                        <a:pt x="2625" y="1406"/>
                      </a:lnTo>
                      <a:lnTo>
                        <a:pt x="2642" y="1441"/>
                      </a:lnTo>
                      <a:lnTo>
                        <a:pt x="2653" y="1478"/>
                      </a:lnTo>
                      <a:lnTo>
                        <a:pt x="2659" y="1515"/>
                      </a:lnTo>
                      <a:lnTo>
                        <a:pt x="2660" y="1554"/>
                      </a:lnTo>
                      <a:lnTo>
                        <a:pt x="2654" y="1592"/>
                      </a:lnTo>
                      <a:lnTo>
                        <a:pt x="2644" y="1629"/>
                      </a:lnTo>
                      <a:lnTo>
                        <a:pt x="2629" y="1665"/>
                      </a:lnTo>
                      <a:lnTo>
                        <a:pt x="2609" y="1699"/>
                      </a:lnTo>
                      <a:lnTo>
                        <a:pt x="2581" y="1732"/>
                      </a:lnTo>
                      <a:lnTo>
                        <a:pt x="2550" y="1762"/>
                      </a:lnTo>
                      <a:lnTo>
                        <a:pt x="2516" y="1789"/>
                      </a:lnTo>
                      <a:lnTo>
                        <a:pt x="2477" y="1811"/>
                      </a:lnTo>
                      <a:lnTo>
                        <a:pt x="2435" y="1828"/>
                      </a:lnTo>
                      <a:lnTo>
                        <a:pt x="2410" y="1836"/>
                      </a:lnTo>
                      <a:lnTo>
                        <a:pt x="2423" y="1877"/>
                      </a:lnTo>
                      <a:lnTo>
                        <a:pt x="2457" y="1876"/>
                      </a:lnTo>
                      <a:lnTo>
                        <a:pt x="2516" y="1879"/>
                      </a:lnTo>
                      <a:lnTo>
                        <a:pt x="2572" y="1887"/>
                      </a:lnTo>
                      <a:lnTo>
                        <a:pt x="2627" y="1901"/>
                      </a:lnTo>
                      <a:lnTo>
                        <a:pt x="2680" y="1920"/>
                      </a:lnTo>
                      <a:lnTo>
                        <a:pt x="2729" y="1944"/>
                      </a:lnTo>
                      <a:lnTo>
                        <a:pt x="2777" y="1973"/>
                      </a:lnTo>
                      <a:lnTo>
                        <a:pt x="2822" y="2006"/>
                      </a:lnTo>
                      <a:lnTo>
                        <a:pt x="2822" y="1439"/>
                      </a:lnTo>
                      <a:lnTo>
                        <a:pt x="2816" y="1380"/>
                      </a:lnTo>
                      <a:lnTo>
                        <a:pt x="2809" y="1326"/>
                      </a:lnTo>
                      <a:lnTo>
                        <a:pt x="2801" y="1280"/>
                      </a:lnTo>
                      <a:lnTo>
                        <a:pt x="2791" y="1239"/>
                      </a:lnTo>
                      <a:lnTo>
                        <a:pt x="2779" y="1204"/>
                      </a:lnTo>
                      <a:lnTo>
                        <a:pt x="2765" y="1173"/>
                      </a:lnTo>
                      <a:lnTo>
                        <a:pt x="2747" y="1146"/>
                      </a:lnTo>
                      <a:lnTo>
                        <a:pt x="2727" y="1123"/>
                      </a:lnTo>
                      <a:lnTo>
                        <a:pt x="2703" y="1103"/>
                      </a:lnTo>
                      <a:lnTo>
                        <a:pt x="2675" y="1085"/>
                      </a:lnTo>
                      <a:lnTo>
                        <a:pt x="2643" y="1071"/>
                      </a:lnTo>
                      <a:lnTo>
                        <a:pt x="2606" y="1057"/>
                      </a:lnTo>
                      <a:lnTo>
                        <a:pt x="2564" y="1045"/>
                      </a:lnTo>
                      <a:lnTo>
                        <a:pt x="2517" y="1033"/>
                      </a:lnTo>
                      <a:lnTo>
                        <a:pt x="2546" y="1012"/>
                      </a:lnTo>
                      <a:lnTo>
                        <a:pt x="2572" y="990"/>
                      </a:lnTo>
                      <a:lnTo>
                        <a:pt x="2595" y="966"/>
                      </a:lnTo>
                      <a:lnTo>
                        <a:pt x="2612" y="940"/>
                      </a:lnTo>
                      <a:lnTo>
                        <a:pt x="2625" y="911"/>
                      </a:lnTo>
                      <a:lnTo>
                        <a:pt x="2635" y="879"/>
                      </a:lnTo>
                      <a:lnTo>
                        <a:pt x="2640" y="846"/>
                      </a:lnTo>
                      <a:lnTo>
                        <a:pt x="2640" y="809"/>
                      </a:lnTo>
                      <a:lnTo>
                        <a:pt x="2634" y="774"/>
                      </a:lnTo>
                      <a:lnTo>
                        <a:pt x="2624" y="741"/>
                      </a:lnTo>
                      <a:lnTo>
                        <a:pt x="2609" y="711"/>
                      </a:lnTo>
                      <a:lnTo>
                        <a:pt x="2588" y="683"/>
                      </a:lnTo>
                      <a:lnTo>
                        <a:pt x="2562" y="658"/>
                      </a:lnTo>
                      <a:lnTo>
                        <a:pt x="2536" y="637"/>
                      </a:lnTo>
                      <a:lnTo>
                        <a:pt x="2507" y="621"/>
                      </a:lnTo>
                      <a:lnTo>
                        <a:pt x="2476" y="610"/>
                      </a:lnTo>
                      <a:lnTo>
                        <a:pt x="2445" y="603"/>
                      </a:lnTo>
                      <a:lnTo>
                        <a:pt x="2412" y="602"/>
                      </a:lnTo>
                      <a:lnTo>
                        <a:pt x="2380" y="605"/>
                      </a:lnTo>
                      <a:lnTo>
                        <a:pt x="2349" y="612"/>
                      </a:lnTo>
                      <a:lnTo>
                        <a:pt x="2318" y="623"/>
                      </a:lnTo>
                      <a:lnTo>
                        <a:pt x="2289" y="639"/>
                      </a:lnTo>
                      <a:lnTo>
                        <a:pt x="2263" y="660"/>
                      </a:lnTo>
                      <a:lnTo>
                        <a:pt x="2240" y="684"/>
                      </a:lnTo>
                      <a:lnTo>
                        <a:pt x="2216" y="717"/>
                      </a:lnTo>
                      <a:lnTo>
                        <a:pt x="2200" y="753"/>
                      </a:lnTo>
                      <a:lnTo>
                        <a:pt x="2190" y="788"/>
                      </a:lnTo>
                      <a:lnTo>
                        <a:pt x="2187" y="825"/>
                      </a:lnTo>
                      <a:lnTo>
                        <a:pt x="2191" y="861"/>
                      </a:lnTo>
                      <a:lnTo>
                        <a:pt x="2201" y="898"/>
                      </a:lnTo>
                      <a:lnTo>
                        <a:pt x="2219" y="933"/>
                      </a:lnTo>
                      <a:lnTo>
                        <a:pt x="2243" y="967"/>
                      </a:lnTo>
                      <a:lnTo>
                        <a:pt x="2273" y="1000"/>
                      </a:lnTo>
                      <a:lnTo>
                        <a:pt x="2309" y="1032"/>
                      </a:lnTo>
                      <a:lnTo>
                        <a:pt x="2276" y="1042"/>
                      </a:lnTo>
                      <a:lnTo>
                        <a:pt x="2243" y="1051"/>
                      </a:lnTo>
                      <a:lnTo>
                        <a:pt x="2211" y="1062"/>
                      </a:lnTo>
                      <a:lnTo>
                        <a:pt x="2180" y="1076"/>
                      </a:lnTo>
                      <a:lnTo>
                        <a:pt x="2150" y="1092"/>
                      </a:lnTo>
                      <a:lnTo>
                        <a:pt x="2121" y="1112"/>
                      </a:lnTo>
                      <a:lnTo>
                        <a:pt x="2093" y="1133"/>
                      </a:lnTo>
                      <a:lnTo>
                        <a:pt x="2063" y="1154"/>
                      </a:lnTo>
                      <a:lnTo>
                        <a:pt x="2037" y="1126"/>
                      </a:lnTo>
                      <a:lnTo>
                        <a:pt x="2008" y="1103"/>
                      </a:lnTo>
                      <a:lnTo>
                        <a:pt x="1975" y="1083"/>
                      </a:lnTo>
                      <a:lnTo>
                        <a:pt x="1940" y="1067"/>
                      </a:lnTo>
                      <a:lnTo>
                        <a:pt x="1901" y="1053"/>
                      </a:lnTo>
                      <a:lnTo>
                        <a:pt x="1860" y="1043"/>
                      </a:lnTo>
                      <a:lnTo>
                        <a:pt x="1817" y="1036"/>
                      </a:lnTo>
                      <a:lnTo>
                        <a:pt x="1851" y="1014"/>
                      </a:lnTo>
                      <a:lnTo>
                        <a:pt x="1880" y="989"/>
                      </a:lnTo>
                      <a:lnTo>
                        <a:pt x="1904" y="962"/>
                      </a:lnTo>
                      <a:lnTo>
                        <a:pt x="1922" y="933"/>
                      </a:lnTo>
                      <a:lnTo>
                        <a:pt x="1937" y="901"/>
                      </a:lnTo>
                      <a:lnTo>
                        <a:pt x="1944" y="865"/>
                      </a:lnTo>
                      <a:lnTo>
                        <a:pt x="1948" y="828"/>
                      </a:lnTo>
                      <a:lnTo>
                        <a:pt x="1944" y="790"/>
                      </a:lnTo>
                      <a:lnTo>
                        <a:pt x="1936" y="755"/>
                      </a:lnTo>
                      <a:lnTo>
                        <a:pt x="1921" y="721"/>
                      </a:lnTo>
                      <a:lnTo>
                        <a:pt x="1900" y="690"/>
                      </a:lnTo>
                      <a:lnTo>
                        <a:pt x="1874" y="661"/>
                      </a:lnTo>
                      <a:lnTo>
                        <a:pt x="1847" y="640"/>
                      </a:lnTo>
                      <a:lnTo>
                        <a:pt x="1817" y="623"/>
                      </a:lnTo>
                      <a:lnTo>
                        <a:pt x="1786" y="611"/>
                      </a:lnTo>
                      <a:lnTo>
                        <a:pt x="1754" y="605"/>
                      </a:lnTo>
                      <a:lnTo>
                        <a:pt x="1722" y="602"/>
                      </a:lnTo>
                      <a:lnTo>
                        <a:pt x="1689" y="605"/>
                      </a:lnTo>
                      <a:lnTo>
                        <a:pt x="1657" y="611"/>
                      </a:lnTo>
                      <a:lnTo>
                        <a:pt x="1626" y="622"/>
                      </a:lnTo>
                      <a:lnTo>
                        <a:pt x="1597" y="638"/>
                      </a:lnTo>
                      <a:lnTo>
                        <a:pt x="1571" y="659"/>
                      </a:lnTo>
                      <a:lnTo>
                        <a:pt x="1547" y="683"/>
                      </a:lnTo>
                      <a:lnTo>
                        <a:pt x="1529" y="708"/>
                      </a:lnTo>
                      <a:lnTo>
                        <a:pt x="1513" y="736"/>
                      </a:lnTo>
                      <a:lnTo>
                        <a:pt x="1503" y="766"/>
                      </a:lnTo>
                      <a:lnTo>
                        <a:pt x="1497" y="797"/>
                      </a:lnTo>
                      <a:lnTo>
                        <a:pt x="1495" y="828"/>
                      </a:lnTo>
                      <a:lnTo>
                        <a:pt x="1497" y="860"/>
                      </a:lnTo>
                      <a:lnTo>
                        <a:pt x="1505" y="892"/>
                      </a:lnTo>
                      <a:lnTo>
                        <a:pt x="1517" y="923"/>
                      </a:lnTo>
                      <a:lnTo>
                        <a:pt x="1534" y="954"/>
                      </a:lnTo>
                      <a:lnTo>
                        <a:pt x="1558" y="983"/>
                      </a:lnTo>
                      <a:lnTo>
                        <a:pt x="1585" y="1009"/>
                      </a:lnTo>
                      <a:lnTo>
                        <a:pt x="1621" y="1035"/>
                      </a:lnTo>
                      <a:lnTo>
                        <a:pt x="1582" y="1042"/>
                      </a:lnTo>
                      <a:lnTo>
                        <a:pt x="1545" y="1052"/>
                      </a:lnTo>
                      <a:lnTo>
                        <a:pt x="1510" y="1063"/>
                      </a:lnTo>
                      <a:lnTo>
                        <a:pt x="1476" y="1079"/>
                      </a:lnTo>
                      <a:lnTo>
                        <a:pt x="1445" y="1097"/>
                      </a:lnTo>
                      <a:lnTo>
                        <a:pt x="1415" y="1119"/>
                      </a:lnTo>
                      <a:lnTo>
                        <a:pt x="1388" y="1146"/>
                      </a:lnTo>
                      <a:lnTo>
                        <a:pt x="1361" y="1125"/>
                      </a:lnTo>
                      <a:lnTo>
                        <a:pt x="1338" y="1109"/>
                      </a:lnTo>
                      <a:lnTo>
                        <a:pt x="1317" y="1094"/>
                      </a:lnTo>
                      <a:lnTo>
                        <a:pt x="1299" y="1083"/>
                      </a:lnTo>
                      <a:lnTo>
                        <a:pt x="1281" y="1073"/>
                      </a:lnTo>
                      <a:lnTo>
                        <a:pt x="1265" y="1066"/>
                      </a:lnTo>
                      <a:lnTo>
                        <a:pt x="1247" y="1059"/>
                      </a:lnTo>
                      <a:lnTo>
                        <a:pt x="1227" y="1052"/>
                      </a:lnTo>
                      <a:lnTo>
                        <a:pt x="1205" y="1047"/>
                      </a:lnTo>
                      <a:lnTo>
                        <a:pt x="1180" y="1040"/>
                      </a:lnTo>
                      <a:lnTo>
                        <a:pt x="1149" y="1033"/>
                      </a:lnTo>
                      <a:lnTo>
                        <a:pt x="1178" y="1012"/>
                      </a:lnTo>
                      <a:lnTo>
                        <a:pt x="1205" y="989"/>
                      </a:lnTo>
                      <a:lnTo>
                        <a:pt x="1228" y="964"/>
                      </a:lnTo>
                      <a:lnTo>
                        <a:pt x="1246" y="937"/>
                      </a:lnTo>
                      <a:lnTo>
                        <a:pt x="1260" y="907"/>
                      </a:lnTo>
                      <a:lnTo>
                        <a:pt x="1269" y="877"/>
                      </a:lnTo>
                      <a:lnTo>
                        <a:pt x="1273" y="842"/>
                      </a:lnTo>
                      <a:lnTo>
                        <a:pt x="1272" y="806"/>
                      </a:lnTo>
                      <a:lnTo>
                        <a:pt x="1267" y="770"/>
                      </a:lnTo>
                      <a:lnTo>
                        <a:pt x="1256" y="738"/>
                      </a:lnTo>
                      <a:lnTo>
                        <a:pt x="1240" y="708"/>
                      </a:lnTo>
                      <a:lnTo>
                        <a:pt x="1220" y="681"/>
                      </a:lnTo>
                      <a:lnTo>
                        <a:pt x="1196" y="657"/>
                      </a:lnTo>
                      <a:lnTo>
                        <a:pt x="1168" y="636"/>
                      </a:lnTo>
                      <a:lnTo>
                        <a:pt x="1140" y="620"/>
                      </a:lnTo>
                      <a:lnTo>
                        <a:pt x="1110" y="610"/>
                      </a:lnTo>
                      <a:lnTo>
                        <a:pt x="1078" y="603"/>
                      </a:lnTo>
                      <a:lnTo>
                        <a:pt x="1046" y="601"/>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grpSp>
          <p:sp>
            <p:nvSpPr>
              <p:cNvPr id="223" name="bus"/>
              <p:cNvSpPr/>
              <p:nvPr/>
            </p:nvSpPr>
            <p:spPr>
              <a:xfrm>
                <a:off x="2392372" y="4827648"/>
                <a:ext cx="740908" cy="461665"/>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bike</a:t>
                </a:r>
              </a:p>
              <a:p>
                <a:pPr algn="ctr"/>
                <a:r>
                  <a:rPr lang="sl-SI" sz="1200" b="1" dirty="0">
                    <a:solidFill>
                      <a:schemeClr val="bg1">
                        <a:lumMod val="50000"/>
                      </a:schemeClr>
                    </a:solidFill>
                    <a:latin typeface="Arial" panose="020B0604020202020204" pitchFamily="34" charset="0"/>
                    <a:cs typeface="Arial" panose="020B0604020202020204" pitchFamily="34" charset="0"/>
                  </a:rPr>
                  <a:t>sharing</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225" name="Straight Connector 224"/>
              <p:cNvCxnSpPr>
                <a:cxnSpLocks/>
                <a:endCxn id="117" idx="62"/>
              </p:cNvCxnSpPr>
              <p:nvPr/>
            </p:nvCxnSpPr>
            <p:spPr>
              <a:xfrm>
                <a:off x="2744263" y="3430540"/>
                <a:ext cx="11556" cy="693505"/>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p:nvGrpSpPr>
          <p:grpSpPr>
            <a:xfrm>
              <a:off x="2039972" y="3605239"/>
              <a:ext cx="901209" cy="2838004"/>
              <a:chOff x="2039972" y="3605239"/>
              <a:chExt cx="901209" cy="2838004"/>
            </a:xfrm>
          </p:grpSpPr>
          <p:grpSp>
            <p:nvGrpSpPr>
              <p:cNvPr id="138" name="Group 137"/>
              <p:cNvGrpSpPr/>
              <p:nvPr/>
            </p:nvGrpSpPr>
            <p:grpSpPr>
              <a:xfrm>
                <a:off x="2129418" y="5496982"/>
                <a:ext cx="720725" cy="720725"/>
                <a:chOff x="10629900" y="3636963"/>
                <a:chExt cx="720725" cy="720725"/>
              </a:xfrm>
              <a:solidFill>
                <a:srgbClr val="84BA1F"/>
              </a:solidFill>
            </p:grpSpPr>
            <p:sp>
              <p:nvSpPr>
                <p:cNvPr id="130" name="Freeform 106"/>
                <p:cNvSpPr>
                  <a:spLocks/>
                </p:cNvSpPr>
                <p:nvPr/>
              </p:nvSpPr>
              <p:spPr bwMode="auto">
                <a:xfrm>
                  <a:off x="10847388" y="4143376"/>
                  <a:ext cx="15875" cy="15875"/>
                </a:xfrm>
                <a:custGeom>
                  <a:avLst/>
                  <a:gdLst>
                    <a:gd name="T0" fmla="*/ 41 w 80"/>
                    <a:gd name="T1" fmla="*/ 0 h 79"/>
                    <a:gd name="T2" fmla="*/ 55 w 80"/>
                    <a:gd name="T3" fmla="*/ 3 h 79"/>
                    <a:gd name="T4" fmla="*/ 68 w 80"/>
                    <a:gd name="T5" fmla="*/ 12 h 79"/>
                    <a:gd name="T6" fmla="*/ 76 w 80"/>
                    <a:gd name="T7" fmla="*/ 26 h 79"/>
                    <a:gd name="T8" fmla="*/ 80 w 80"/>
                    <a:gd name="T9" fmla="*/ 40 h 79"/>
                    <a:gd name="T10" fmla="*/ 76 w 80"/>
                    <a:gd name="T11" fmla="*/ 55 h 79"/>
                    <a:gd name="T12" fmla="*/ 67 w 80"/>
                    <a:gd name="T13" fmla="*/ 68 h 79"/>
                    <a:gd name="T14" fmla="*/ 54 w 80"/>
                    <a:gd name="T15" fmla="*/ 75 h 79"/>
                    <a:gd name="T16" fmla="*/ 40 w 80"/>
                    <a:gd name="T17" fmla="*/ 79 h 79"/>
                    <a:gd name="T18" fmla="*/ 24 w 80"/>
                    <a:gd name="T19" fmla="*/ 75 h 79"/>
                    <a:gd name="T20" fmla="*/ 12 w 80"/>
                    <a:gd name="T21" fmla="*/ 66 h 79"/>
                    <a:gd name="T22" fmla="*/ 3 w 80"/>
                    <a:gd name="T23" fmla="*/ 53 h 79"/>
                    <a:gd name="T24" fmla="*/ 0 w 80"/>
                    <a:gd name="T25" fmla="*/ 39 h 79"/>
                    <a:gd name="T26" fmla="*/ 3 w 80"/>
                    <a:gd name="T27" fmla="*/ 24 h 79"/>
                    <a:gd name="T28" fmla="*/ 13 w 80"/>
                    <a:gd name="T29" fmla="*/ 12 h 79"/>
                    <a:gd name="T30" fmla="*/ 25 w 80"/>
                    <a:gd name="T31" fmla="*/ 3 h 79"/>
                    <a:gd name="T32" fmla="*/ 41 w 80"/>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79">
                      <a:moveTo>
                        <a:pt x="41" y="0"/>
                      </a:moveTo>
                      <a:lnTo>
                        <a:pt x="55" y="3"/>
                      </a:lnTo>
                      <a:lnTo>
                        <a:pt x="68" y="12"/>
                      </a:lnTo>
                      <a:lnTo>
                        <a:pt x="76" y="26"/>
                      </a:lnTo>
                      <a:lnTo>
                        <a:pt x="80" y="40"/>
                      </a:lnTo>
                      <a:lnTo>
                        <a:pt x="76" y="55"/>
                      </a:lnTo>
                      <a:lnTo>
                        <a:pt x="67" y="68"/>
                      </a:lnTo>
                      <a:lnTo>
                        <a:pt x="54" y="75"/>
                      </a:lnTo>
                      <a:lnTo>
                        <a:pt x="40" y="79"/>
                      </a:lnTo>
                      <a:lnTo>
                        <a:pt x="24" y="75"/>
                      </a:lnTo>
                      <a:lnTo>
                        <a:pt x="12" y="66"/>
                      </a:lnTo>
                      <a:lnTo>
                        <a:pt x="3" y="53"/>
                      </a:lnTo>
                      <a:lnTo>
                        <a:pt x="0" y="39"/>
                      </a:lnTo>
                      <a:lnTo>
                        <a:pt x="3" y="24"/>
                      </a:lnTo>
                      <a:lnTo>
                        <a:pt x="13" y="12"/>
                      </a:lnTo>
                      <a:lnTo>
                        <a:pt x="25" y="3"/>
                      </a:lnTo>
                      <a:lnTo>
                        <a:pt x="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31" name="Freeform 107"/>
                <p:cNvSpPr>
                  <a:spLocks/>
                </p:cNvSpPr>
                <p:nvPr/>
              </p:nvSpPr>
              <p:spPr bwMode="auto">
                <a:xfrm>
                  <a:off x="11115675" y="4144963"/>
                  <a:ext cx="14288" cy="15875"/>
                </a:xfrm>
                <a:custGeom>
                  <a:avLst/>
                  <a:gdLst>
                    <a:gd name="T0" fmla="*/ 38 w 78"/>
                    <a:gd name="T1" fmla="*/ 0 h 77"/>
                    <a:gd name="T2" fmla="*/ 53 w 78"/>
                    <a:gd name="T3" fmla="*/ 3 h 77"/>
                    <a:gd name="T4" fmla="*/ 67 w 78"/>
                    <a:gd name="T5" fmla="*/ 12 h 77"/>
                    <a:gd name="T6" fmla="*/ 75 w 78"/>
                    <a:gd name="T7" fmla="*/ 24 h 77"/>
                    <a:gd name="T8" fmla="*/ 78 w 78"/>
                    <a:gd name="T9" fmla="*/ 40 h 77"/>
                    <a:gd name="T10" fmla="*/ 74 w 78"/>
                    <a:gd name="T11" fmla="*/ 54 h 77"/>
                    <a:gd name="T12" fmla="*/ 67 w 78"/>
                    <a:gd name="T13" fmla="*/ 66 h 77"/>
                    <a:gd name="T14" fmla="*/ 56 w 78"/>
                    <a:gd name="T15" fmla="*/ 74 h 77"/>
                    <a:gd name="T16" fmla="*/ 40 w 78"/>
                    <a:gd name="T17" fmla="*/ 77 h 77"/>
                    <a:gd name="T18" fmla="*/ 25 w 78"/>
                    <a:gd name="T19" fmla="*/ 75 h 77"/>
                    <a:gd name="T20" fmla="*/ 12 w 78"/>
                    <a:gd name="T21" fmla="*/ 68 h 77"/>
                    <a:gd name="T22" fmla="*/ 4 w 78"/>
                    <a:gd name="T23" fmla="*/ 55 h 77"/>
                    <a:gd name="T24" fmla="*/ 0 w 78"/>
                    <a:gd name="T25" fmla="*/ 40 h 77"/>
                    <a:gd name="T26" fmla="*/ 2 w 78"/>
                    <a:gd name="T27" fmla="*/ 24 h 77"/>
                    <a:gd name="T28" fmla="*/ 10 w 78"/>
                    <a:gd name="T29" fmla="*/ 11 h 77"/>
                    <a:gd name="T30" fmla="*/ 22 w 78"/>
                    <a:gd name="T31" fmla="*/ 2 h 77"/>
                    <a:gd name="T32" fmla="*/ 38 w 78"/>
                    <a:gd name="T3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7">
                      <a:moveTo>
                        <a:pt x="38" y="0"/>
                      </a:moveTo>
                      <a:lnTo>
                        <a:pt x="53" y="3"/>
                      </a:lnTo>
                      <a:lnTo>
                        <a:pt x="67" y="12"/>
                      </a:lnTo>
                      <a:lnTo>
                        <a:pt x="75" y="24"/>
                      </a:lnTo>
                      <a:lnTo>
                        <a:pt x="78" y="40"/>
                      </a:lnTo>
                      <a:lnTo>
                        <a:pt x="74" y="54"/>
                      </a:lnTo>
                      <a:lnTo>
                        <a:pt x="67" y="66"/>
                      </a:lnTo>
                      <a:lnTo>
                        <a:pt x="56" y="74"/>
                      </a:lnTo>
                      <a:lnTo>
                        <a:pt x="40" y="77"/>
                      </a:lnTo>
                      <a:lnTo>
                        <a:pt x="25" y="75"/>
                      </a:lnTo>
                      <a:lnTo>
                        <a:pt x="12" y="68"/>
                      </a:lnTo>
                      <a:lnTo>
                        <a:pt x="4" y="55"/>
                      </a:lnTo>
                      <a:lnTo>
                        <a:pt x="0" y="40"/>
                      </a:lnTo>
                      <a:lnTo>
                        <a:pt x="2" y="24"/>
                      </a:lnTo>
                      <a:lnTo>
                        <a:pt x="10" y="11"/>
                      </a:lnTo>
                      <a:lnTo>
                        <a:pt x="22" y="2"/>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32" name="Freeform 108"/>
                <p:cNvSpPr>
                  <a:spLocks noEditPoints="1"/>
                </p:cNvSpPr>
                <p:nvPr/>
              </p:nvSpPr>
              <p:spPr bwMode="auto">
                <a:xfrm>
                  <a:off x="10893425" y="3810001"/>
                  <a:ext cx="71438" cy="84138"/>
                </a:xfrm>
                <a:custGeom>
                  <a:avLst/>
                  <a:gdLst>
                    <a:gd name="T0" fmla="*/ 95 w 355"/>
                    <a:gd name="T1" fmla="*/ 72 h 424"/>
                    <a:gd name="T2" fmla="*/ 95 w 355"/>
                    <a:gd name="T3" fmla="*/ 190 h 424"/>
                    <a:gd name="T4" fmla="*/ 137 w 355"/>
                    <a:gd name="T5" fmla="*/ 190 h 424"/>
                    <a:gd name="T6" fmla="*/ 156 w 355"/>
                    <a:gd name="T7" fmla="*/ 188 h 424"/>
                    <a:gd name="T8" fmla="*/ 172 w 355"/>
                    <a:gd name="T9" fmla="*/ 182 h 424"/>
                    <a:gd name="T10" fmla="*/ 186 w 355"/>
                    <a:gd name="T11" fmla="*/ 172 h 424"/>
                    <a:gd name="T12" fmla="*/ 197 w 355"/>
                    <a:gd name="T13" fmla="*/ 159 h 424"/>
                    <a:gd name="T14" fmla="*/ 202 w 355"/>
                    <a:gd name="T15" fmla="*/ 145 h 424"/>
                    <a:gd name="T16" fmla="*/ 204 w 355"/>
                    <a:gd name="T17" fmla="*/ 127 h 424"/>
                    <a:gd name="T18" fmla="*/ 203 w 355"/>
                    <a:gd name="T19" fmla="*/ 110 h 424"/>
                    <a:gd name="T20" fmla="*/ 198 w 355"/>
                    <a:gd name="T21" fmla="*/ 96 h 424"/>
                    <a:gd name="T22" fmla="*/ 188 w 355"/>
                    <a:gd name="T23" fmla="*/ 86 h 424"/>
                    <a:gd name="T24" fmla="*/ 176 w 355"/>
                    <a:gd name="T25" fmla="*/ 78 h 424"/>
                    <a:gd name="T26" fmla="*/ 159 w 355"/>
                    <a:gd name="T27" fmla="*/ 74 h 424"/>
                    <a:gd name="T28" fmla="*/ 138 w 355"/>
                    <a:gd name="T29" fmla="*/ 72 h 424"/>
                    <a:gd name="T30" fmla="*/ 95 w 355"/>
                    <a:gd name="T31" fmla="*/ 72 h 424"/>
                    <a:gd name="T32" fmla="*/ 0 w 355"/>
                    <a:gd name="T33" fmla="*/ 0 h 424"/>
                    <a:gd name="T34" fmla="*/ 151 w 355"/>
                    <a:gd name="T35" fmla="*/ 0 h 424"/>
                    <a:gd name="T36" fmla="*/ 187 w 355"/>
                    <a:gd name="T37" fmla="*/ 2 h 424"/>
                    <a:gd name="T38" fmla="*/ 219 w 355"/>
                    <a:gd name="T39" fmla="*/ 8 h 424"/>
                    <a:gd name="T40" fmla="*/ 245 w 355"/>
                    <a:gd name="T41" fmla="*/ 16 h 424"/>
                    <a:gd name="T42" fmla="*/ 266 w 355"/>
                    <a:gd name="T43" fmla="*/ 30 h 424"/>
                    <a:gd name="T44" fmla="*/ 284 w 355"/>
                    <a:gd name="T45" fmla="*/ 45 h 424"/>
                    <a:gd name="T46" fmla="*/ 296 w 355"/>
                    <a:gd name="T47" fmla="*/ 65 h 424"/>
                    <a:gd name="T48" fmla="*/ 303 w 355"/>
                    <a:gd name="T49" fmla="*/ 88 h 424"/>
                    <a:gd name="T50" fmla="*/ 305 w 355"/>
                    <a:gd name="T51" fmla="*/ 116 h 424"/>
                    <a:gd name="T52" fmla="*/ 304 w 355"/>
                    <a:gd name="T53" fmla="*/ 137 h 424"/>
                    <a:gd name="T54" fmla="*/ 298 w 355"/>
                    <a:gd name="T55" fmla="*/ 157 h 424"/>
                    <a:gd name="T56" fmla="*/ 291 w 355"/>
                    <a:gd name="T57" fmla="*/ 174 h 424"/>
                    <a:gd name="T58" fmla="*/ 280 w 355"/>
                    <a:gd name="T59" fmla="*/ 190 h 424"/>
                    <a:gd name="T60" fmla="*/ 265 w 355"/>
                    <a:gd name="T61" fmla="*/ 204 h 424"/>
                    <a:gd name="T62" fmla="*/ 250 w 355"/>
                    <a:gd name="T63" fmla="*/ 216 h 424"/>
                    <a:gd name="T64" fmla="*/ 231 w 355"/>
                    <a:gd name="T65" fmla="*/ 226 h 424"/>
                    <a:gd name="T66" fmla="*/ 210 w 355"/>
                    <a:gd name="T67" fmla="*/ 233 h 424"/>
                    <a:gd name="T68" fmla="*/ 210 w 355"/>
                    <a:gd name="T69" fmla="*/ 234 h 424"/>
                    <a:gd name="T70" fmla="*/ 229 w 355"/>
                    <a:gd name="T71" fmla="*/ 244 h 424"/>
                    <a:gd name="T72" fmla="*/ 238 w 355"/>
                    <a:gd name="T73" fmla="*/ 252 h 424"/>
                    <a:gd name="T74" fmla="*/ 245 w 355"/>
                    <a:gd name="T75" fmla="*/ 260 h 424"/>
                    <a:gd name="T76" fmla="*/ 262 w 355"/>
                    <a:gd name="T77" fmla="*/ 278 h 424"/>
                    <a:gd name="T78" fmla="*/ 275 w 355"/>
                    <a:gd name="T79" fmla="*/ 298 h 424"/>
                    <a:gd name="T80" fmla="*/ 355 w 355"/>
                    <a:gd name="T81" fmla="*/ 424 h 424"/>
                    <a:gd name="T82" fmla="*/ 245 w 355"/>
                    <a:gd name="T83" fmla="*/ 424 h 424"/>
                    <a:gd name="T84" fmla="*/ 180 w 355"/>
                    <a:gd name="T85" fmla="*/ 315 h 424"/>
                    <a:gd name="T86" fmla="*/ 166 w 355"/>
                    <a:gd name="T87" fmla="*/ 293 h 424"/>
                    <a:gd name="T88" fmla="*/ 159 w 355"/>
                    <a:gd name="T89" fmla="*/ 284 h 424"/>
                    <a:gd name="T90" fmla="*/ 151 w 355"/>
                    <a:gd name="T91" fmla="*/ 276 h 424"/>
                    <a:gd name="T92" fmla="*/ 137 w 355"/>
                    <a:gd name="T93" fmla="*/ 265 h 424"/>
                    <a:gd name="T94" fmla="*/ 133 w 355"/>
                    <a:gd name="T95" fmla="*/ 263 h 424"/>
                    <a:gd name="T96" fmla="*/ 127 w 355"/>
                    <a:gd name="T97" fmla="*/ 262 h 424"/>
                    <a:gd name="T98" fmla="*/ 120 w 355"/>
                    <a:gd name="T99" fmla="*/ 262 h 424"/>
                    <a:gd name="T100" fmla="*/ 95 w 355"/>
                    <a:gd name="T101" fmla="*/ 262 h 424"/>
                    <a:gd name="T102" fmla="*/ 95 w 355"/>
                    <a:gd name="T103" fmla="*/ 424 h 424"/>
                    <a:gd name="T104" fmla="*/ 0 w 355"/>
                    <a:gd name="T105" fmla="*/ 424 h 424"/>
                    <a:gd name="T106" fmla="*/ 0 w 355"/>
                    <a:gd name="T107"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5" h="424">
                      <a:moveTo>
                        <a:pt x="95" y="72"/>
                      </a:moveTo>
                      <a:lnTo>
                        <a:pt x="95" y="190"/>
                      </a:lnTo>
                      <a:lnTo>
                        <a:pt x="137" y="190"/>
                      </a:lnTo>
                      <a:lnTo>
                        <a:pt x="156" y="188"/>
                      </a:lnTo>
                      <a:lnTo>
                        <a:pt x="172" y="182"/>
                      </a:lnTo>
                      <a:lnTo>
                        <a:pt x="186" y="172"/>
                      </a:lnTo>
                      <a:lnTo>
                        <a:pt x="197" y="159"/>
                      </a:lnTo>
                      <a:lnTo>
                        <a:pt x="202" y="145"/>
                      </a:lnTo>
                      <a:lnTo>
                        <a:pt x="204" y="127"/>
                      </a:lnTo>
                      <a:lnTo>
                        <a:pt x="203" y="110"/>
                      </a:lnTo>
                      <a:lnTo>
                        <a:pt x="198" y="96"/>
                      </a:lnTo>
                      <a:lnTo>
                        <a:pt x="188" y="86"/>
                      </a:lnTo>
                      <a:lnTo>
                        <a:pt x="176" y="78"/>
                      </a:lnTo>
                      <a:lnTo>
                        <a:pt x="159" y="74"/>
                      </a:lnTo>
                      <a:lnTo>
                        <a:pt x="138" y="72"/>
                      </a:lnTo>
                      <a:lnTo>
                        <a:pt x="95" y="72"/>
                      </a:lnTo>
                      <a:close/>
                      <a:moveTo>
                        <a:pt x="0" y="0"/>
                      </a:moveTo>
                      <a:lnTo>
                        <a:pt x="151" y="0"/>
                      </a:lnTo>
                      <a:lnTo>
                        <a:pt x="187" y="2"/>
                      </a:lnTo>
                      <a:lnTo>
                        <a:pt x="219" y="8"/>
                      </a:lnTo>
                      <a:lnTo>
                        <a:pt x="245" y="16"/>
                      </a:lnTo>
                      <a:lnTo>
                        <a:pt x="266" y="30"/>
                      </a:lnTo>
                      <a:lnTo>
                        <a:pt x="284" y="45"/>
                      </a:lnTo>
                      <a:lnTo>
                        <a:pt x="296" y="65"/>
                      </a:lnTo>
                      <a:lnTo>
                        <a:pt x="303" y="88"/>
                      </a:lnTo>
                      <a:lnTo>
                        <a:pt x="305" y="116"/>
                      </a:lnTo>
                      <a:lnTo>
                        <a:pt x="304" y="137"/>
                      </a:lnTo>
                      <a:lnTo>
                        <a:pt x="298" y="157"/>
                      </a:lnTo>
                      <a:lnTo>
                        <a:pt x="291" y="174"/>
                      </a:lnTo>
                      <a:lnTo>
                        <a:pt x="280" y="190"/>
                      </a:lnTo>
                      <a:lnTo>
                        <a:pt x="265" y="204"/>
                      </a:lnTo>
                      <a:lnTo>
                        <a:pt x="250" y="216"/>
                      </a:lnTo>
                      <a:lnTo>
                        <a:pt x="231" y="226"/>
                      </a:lnTo>
                      <a:lnTo>
                        <a:pt x="210" y="233"/>
                      </a:lnTo>
                      <a:lnTo>
                        <a:pt x="210" y="234"/>
                      </a:lnTo>
                      <a:lnTo>
                        <a:pt x="229" y="244"/>
                      </a:lnTo>
                      <a:lnTo>
                        <a:pt x="238" y="252"/>
                      </a:lnTo>
                      <a:lnTo>
                        <a:pt x="245" y="260"/>
                      </a:lnTo>
                      <a:lnTo>
                        <a:pt x="262" y="278"/>
                      </a:lnTo>
                      <a:lnTo>
                        <a:pt x="275" y="298"/>
                      </a:lnTo>
                      <a:lnTo>
                        <a:pt x="355" y="424"/>
                      </a:lnTo>
                      <a:lnTo>
                        <a:pt x="245" y="424"/>
                      </a:lnTo>
                      <a:lnTo>
                        <a:pt x="180" y="315"/>
                      </a:lnTo>
                      <a:lnTo>
                        <a:pt x="166" y="293"/>
                      </a:lnTo>
                      <a:lnTo>
                        <a:pt x="159" y="284"/>
                      </a:lnTo>
                      <a:lnTo>
                        <a:pt x="151" y="276"/>
                      </a:lnTo>
                      <a:lnTo>
                        <a:pt x="137" y="265"/>
                      </a:lnTo>
                      <a:lnTo>
                        <a:pt x="133" y="263"/>
                      </a:lnTo>
                      <a:lnTo>
                        <a:pt x="127" y="262"/>
                      </a:lnTo>
                      <a:lnTo>
                        <a:pt x="120" y="262"/>
                      </a:lnTo>
                      <a:lnTo>
                        <a:pt x="95" y="262"/>
                      </a:lnTo>
                      <a:lnTo>
                        <a:pt x="95" y="424"/>
                      </a:lnTo>
                      <a:lnTo>
                        <a:pt x="0" y="42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33" name="Freeform 109"/>
                <p:cNvSpPr>
                  <a:spLocks noEditPoints="1"/>
                </p:cNvSpPr>
                <p:nvPr/>
              </p:nvSpPr>
              <p:spPr bwMode="auto">
                <a:xfrm>
                  <a:off x="10809288" y="4105276"/>
                  <a:ext cx="93663" cy="93663"/>
                </a:xfrm>
                <a:custGeom>
                  <a:avLst/>
                  <a:gdLst>
                    <a:gd name="T0" fmla="*/ 212 w 474"/>
                    <a:gd name="T1" fmla="*/ 122 h 476"/>
                    <a:gd name="T2" fmla="*/ 165 w 474"/>
                    <a:gd name="T3" fmla="*/ 144 h 476"/>
                    <a:gd name="T4" fmla="*/ 132 w 474"/>
                    <a:gd name="T5" fmla="*/ 184 h 476"/>
                    <a:gd name="T6" fmla="*/ 121 w 474"/>
                    <a:gd name="T7" fmla="*/ 236 h 476"/>
                    <a:gd name="T8" fmla="*/ 132 w 474"/>
                    <a:gd name="T9" fmla="*/ 287 h 476"/>
                    <a:gd name="T10" fmla="*/ 164 w 474"/>
                    <a:gd name="T11" fmla="*/ 327 h 476"/>
                    <a:gd name="T12" fmla="*/ 210 w 474"/>
                    <a:gd name="T13" fmla="*/ 350 h 476"/>
                    <a:gd name="T14" fmla="*/ 264 w 474"/>
                    <a:gd name="T15" fmla="*/ 350 h 476"/>
                    <a:gd name="T16" fmla="*/ 311 w 474"/>
                    <a:gd name="T17" fmla="*/ 328 h 476"/>
                    <a:gd name="T18" fmla="*/ 343 w 474"/>
                    <a:gd name="T19" fmla="*/ 289 h 476"/>
                    <a:gd name="T20" fmla="*/ 356 w 474"/>
                    <a:gd name="T21" fmla="*/ 237 h 476"/>
                    <a:gd name="T22" fmla="*/ 345 w 474"/>
                    <a:gd name="T23" fmla="*/ 186 h 476"/>
                    <a:gd name="T24" fmla="*/ 313 w 474"/>
                    <a:gd name="T25" fmla="*/ 145 h 476"/>
                    <a:gd name="T26" fmla="*/ 266 w 474"/>
                    <a:gd name="T27" fmla="*/ 122 h 476"/>
                    <a:gd name="T28" fmla="*/ 234 w 474"/>
                    <a:gd name="T29" fmla="*/ 0 h 476"/>
                    <a:gd name="T30" fmla="*/ 308 w 474"/>
                    <a:gd name="T31" fmla="*/ 13 h 476"/>
                    <a:gd name="T32" fmla="*/ 375 w 474"/>
                    <a:gd name="T33" fmla="*/ 47 h 476"/>
                    <a:gd name="T34" fmla="*/ 427 w 474"/>
                    <a:gd name="T35" fmla="*/ 98 h 476"/>
                    <a:gd name="T36" fmla="*/ 461 w 474"/>
                    <a:gd name="T37" fmla="*/ 163 h 476"/>
                    <a:gd name="T38" fmla="*/ 474 w 474"/>
                    <a:gd name="T39" fmla="*/ 237 h 476"/>
                    <a:gd name="T40" fmla="*/ 462 w 474"/>
                    <a:gd name="T41" fmla="*/ 312 h 476"/>
                    <a:gd name="T42" fmla="*/ 428 w 474"/>
                    <a:gd name="T43" fmla="*/ 377 h 476"/>
                    <a:gd name="T44" fmla="*/ 377 w 474"/>
                    <a:gd name="T45" fmla="*/ 429 h 476"/>
                    <a:gd name="T46" fmla="*/ 313 w 474"/>
                    <a:gd name="T47" fmla="*/ 464 h 476"/>
                    <a:gd name="T48" fmla="*/ 238 w 474"/>
                    <a:gd name="T49" fmla="*/ 476 h 476"/>
                    <a:gd name="T50" fmla="*/ 163 w 474"/>
                    <a:gd name="T51" fmla="*/ 465 h 476"/>
                    <a:gd name="T52" fmla="*/ 97 w 474"/>
                    <a:gd name="T53" fmla="*/ 432 h 476"/>
                    <a:gd name="T54" fmla="*/ 45 w 474"/>
                    <a:gd name="T55" fmla="*/ 381 h 476"/>
                    <a:gd name="T56" fmla="*/ 12 w 474"/>
                    <a:gd name="T57" fmla="*/ 315 h 476"/>
                    <a:gd name="T58" fmla="*/ 0 w 474"/>
                    <a:gd name="T59" fmla="*/ 240 h 476"/>
                    <a:gd name="T60" fmla="*/ 11 w 474"/>
                    <a:gd name="T61" fmla="*/ 165 h 476"/>
                    <a:gd name="T62" fmla="*/ 44 w 474"/>
                    <a:gd name="T63" fmla="*/ 100 h 476"/>
                    <a:gd name="T64" fmla="*/ 95 w 474"/>
                    <a:gd name="T65" fmla="*/ 48 h 476"/>
                    <a:gd name="T66" fmla="*/ 159 w 474"/>
                    <a:gd name="T67" fmla="*/ 14 h 476"/>
                    <a:gd name="T68" fmla="*/ 234 w 474"/>
                    <a:gd name="T69"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4" h="476">
                      <a:moveTo>
                        <a:pt x="240" y="119"/>
                      </a:moveTo>
                      <a:lnTo>
                        <a:pt x="212" y="122"/>
                      </a:lnTo>
                      <a:lnTo>
                        <a:pt x="187" y="130"/>
                      </a:lnTo>
                      <a:lnTo>
                        <a:pt x="165" y="144"/>
                      </a:lnTo>
                      <a:lnTo>
                        <a:pt x="146" y="162"/>
                      </a:lnTo>
                      <a:lnTo>
                        <a:pt x="132" y="184"/>
                      </a:lnTo>
                      <a:lnTo>
                        <a:pt x="123" y="208"/>
                      </a:lnTo>
                      <a:lnTo>
                        <a:pt x="121" y="236"/>
                      </a:lnTo>
                      <a:lnTo>
                        <a:pt x="123" y="262"/>
                      </a:lnTo>
                      <a:lnTo>
                        <a:pt x="132" y="287"/>
                      </a:lnTo>
                      <a:lnTo>
                        <a:pt x="146" y="309"/>
                      </a:lnTo>
                      <a:lnTo>
                        <a:pt x="164" y="327"/>
                      </a:lnTo>
                      <a:lnTo>
                        <a:pt x="186" y="340"/>
                      </a:lnTo>
                      <a:lnTo>
                        <a:pt x="210" y="350"/>
                      </a:lnTo>
                      <a:lnTo>
                        <a:pt x="237" y="352"/>
                      </a:lnTo>
                      <a:lnTo>
                        <a:pt x="264" y="350"/>
                      </a:lnTo>
                      <a:lnTo>
                        <a:pt x="289" y="341"/>
                      </a:lnTo>
                      <a:lnTo>
                        <a:pt x="311" y="328"/>
                      </a:lnTo>
                      <a:lnTo>
                        <a:pt x="328" y="310"/>
                      </a:lnTo>
                      <a:lnTo>
                        <a:pt x="343" y="289"/>
                      </a:lnTo>
                      <a:lnTo>
                        <a:pt x="352" y="264"/>
                      </a:lnTo>
                      <a:lnTo>
                        <a:pt x="356" y="237"/>
                      </a:lnTo>
                      <a:lnTo>
                        <a:pt x="353" y="210"/>
                      </a:lnTo>
                      <a:lnTo>
                        <a:pt x="345" y="186"/>
                      </a:lnTo>
                      <a:lnTo>
                        <a:pt x="331" y="164"/>
                      </a:lnTo>
                      <a:lnTo>
                        <a:pt x="313" y="145"/>
                      </a:lnTo>
                      <a:lnTo>
                        <a:pt x="292" y="132"/>
                      </a:lnTo>
                      <a:lnTo>
                        <a:pt x="266" y="122"/>
                      </a:lnTo>
                      <a:lnTo>
                        <a:pt x="240" y="119"/>
                      </a:lnTo>
                      <a:close/>
                      <a:moveTo>
                        <a:pt x="234" y="0"/>
                      </a:moveTo>
                      <a:lnTo>
                        <a:pt x="272" y="4"/>
                      </a:lnTo>
                      <a:lnTo>
                        <a:pt x="308" y="13"/>
                      </a:lnTo>
                      <a:lnTo>
                        <a:pt x="344" y="27"/>
                      </a:lnTo>
                      <a:lnTo>
                        <a:pt x="375" y="47"/>
                      </a:lnTo>
                      <a:lnTo>
                        <a:pt x="402" y="70"/>
                      </a:lnTo>
                      <a:lnTo>
                        <a:pt x="427" y="98"/>
                      </a:lnTo>
                      <a:lnTo>
                        <a:pt x="447" y="129"/>
                      </a:lnTo>
                      <a:lnTo>
                        <a:pt x="461" y="163"/>
                      </a:lnTo>
                      <a:lnTo>
                        <a:pt x="471" y="199"/>
                      </a:lnTo>
                      <a:lnTo>
                        <a:pt x="474" y="237"/>
                      </a:lnTo>
                      <a:lnTo>
                        <a:pt x="471" y="276"/>
                      </a:lnTo>
                      <a:lnTo>
                        <a:pt x="462" y="312"/>
                      </a:lnTo>
                      <a:lnTo>
                        <a:pt x="448" y="346"/>
                      </a:lnTo>
                      <a:lnTo>
                        <a:pt x="428" y="377"/>
                      </a:lnTo>
                      <a:lnTo>
                        <a:pt x="405" y="406"/>
                      </a:lnTo>
                      <a:lnTo>
                        <a:pt x="377" y="429"/>
                      </a:lnTo>
                      <a:lnTo>
                        <a:pt x="346" y="449"/>
                      </a:lnTo>
                      <a:lnTo>
                        <a:pt x="313" y="464"/>
                      </a:lnTo>
                      <a:lnTo>
                        <a:pt x="276" y="472"/>
                      </a:lnTo>
                      <a:lnTo>
                        <a:pt x="238" y="476"/>
                      </a:lnTo>
                      <a:lnTo>
                        <a:pt x="199" y="474"/>
                      </a:lnTo>
                      <a:lnTo>
                        <a:pt x="163" y="465"/>
                      </a:lnTo>
                      <a:lnTo>
                        <a:pt x="128" y="450"/>
                      </a:lnTo>
                      <a:lnTo>
                        <a:pt x="97" y="432"/>
                      </a:lnTo>
                      <a:lnTo>
                        <a:pt x="70" y="408"/>
                      </a:lnTo>
                      <a:lnTo>
                        <a:pt x="45" y="381"/>
                      </a:lnTo>
                      <a:lnTo>
                        <a:pt x="27" y="350"/>
                      </a:lnTo>
                      <a:lnTo>
                        <a:pt x="12" y="315"/>
                      </a:lnTo>
                      <a:lnTo>
                        <a:pt x="2" y="279"/>
                      </a:lnTo>
                      <a:lnTo>
                        <a:pt x="0" y="240"/>
                      </a:lnTo>
                      <a:lnTo>
                        <a:pt x="2" y="202"/>
                      </a:lnTo>
                      <a:lnTo>
                        <a:pt x="11" y="165"/>
                      </a:lnTo>
                      <a:lnTo>
                        <a:pt x="25" y="131"/>
                      </a:lnTo>
                      <a:lnTo>
                        <a:pt x="44" y="100"/>
                      </a:lnTo>
                      <a:lnTo>
                        <a:pt x="67" y="71"/>
                      </a:lnTo>
                      <a:lnTo>
                        <a:pt x="95" y="48"/>
                      </a:lnTo>
                      <a:lnTo>
                        <a:pt x="126" y="28"/>
                      </a:lnTo>
                      <a:lnTo>
                        <a:pt x="159" y="14"/>
                      </a:lnTo>
                      <a:lnTo>
                        <a:pt x="196" y="4"/>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34" name="Freeform 110"/>
                <p:cNvSpPr>
                  <a:spLocks noEditPoints="1"/>
                </p:cNvSpPr>
                <p:nvPr/>
              </p:nvSpPr>
              <p:spPr bwMode="auto">
                <a:xfrm>
                  <a:off x="10629900" y="3636963"/>
                  <a:ext cx="720725" cy="720725"/>
                </a:xfrm>
                <a:custGeom>
                  <a:avLst/>
                  <a:gdLst>
                    <a:gd name="T0" fmla="*/ 2443 w 3628"/>
                    <a:gd name="T1" fmla="*/ 1910 h 3628"/>
                    <a:gd name="T2" fmla="*/ 1875 w 3628"/>
                    <a:gd name="T3" fmla="*/ 1616 h 3628"/>
                    <a:gd name="T4" fmla="*/ 1034 w 3628"/>
                    <a:gd name="T5" fmla="*/ 1646 h 3628"/>
                    <a:gd name="T6" fmla="*/ 789 w 3628"/>
                    <a:gd name="T7" fmla="*/ 1919 h 3628"/>
                    <a:gd name="T8" fmla="*/ 1025 w 3628"/>
                    <a:gd name="T9" fmla="*/ 1378 h 3628"/>
                    <a:gd name="T10" fmla="*/ 665 w 3628"/>
                    <a:gd name="T11" fmla="*/ 1658 h 3628"/>
                    <a:gd name="T12" fmla="*/ 481 w 3628"/>
                    <a:gd name="T13" fmla="*/ 2249 h 3628"/>
                    <a:gd name="T14" fmla="*/ 494 w 3628"/>
                    <a:gd name="T15" fmla="*/ 2656 h 3628"/>
                    <a:gd name="T16" fmla="*/ 792 w 3628"/>
                    <a:gd name="T17" fmla="*/ 2680 h 3628"/>
                    <a:gd name="T18" fmla="*/ 960 w 3628"/>
                    <a:gd name="T19" fmla="*/ 2902 h 3628"/>
                    <a:gd name="T20" fmla="*/ 1270 w 3628"/>
                    <a:gd name="T21" fmla="*/ 2924 h 3628"/>
                    <a:gd name="T22" fmla="*/ 1478 w 3628"/>
                    <a:gd name="T23" fmla="*/ 2696 h 3628"/>
                    <a:gd name="T24" fmla="*/ 2127 w 3628"/>
                    <a:gd name="T25" fmla="*/ 2680 h 3628"/>
                    <a:gd name="T26" fmla="*/ 2271 w 3628"/>
                    <a:gd name="T27" fmla="*/ 2886 h 3628"/>
                    <a:gd name="T28" fmla="*/ 2573 w 3628"/>
                    <a:gd name="T29" fmla="*/ 2943 h 3628"/>
                    <a:gd name="T30" fmla="*/ 2806 w 3628"/>
                    <a:gd name="T31" fmla="*/ 2747 h 3628"/>
                    <a:gd name="T32" fmla="*/ 3141 w 3628"/>
                    <a:gd name="T33" fmla="*/ 2677 h 3628"/>
                    <a:gd name="T34" fmla="*/ 3189 w 3628"/>
                    <a:gd name="T35" fmla="*/ 2542 h 3628"/>
                    <a:gd name="T36" fmla="*/ 3025 w 3628"/>
                    <a:gd name="T37" fmla="*/ 2169 h 3628"/>
                    <a:gd name="T38" fmla="*/ 2578 w 3628"/>
                    <a:gd name="T39" fmla="*/ 1711 h 3628"/>
                    <a:gd name="T40" fmla="*/ 1937 w 3628"/>
                    <a:gd name="T41" fmla="*/ 1381 h 3628"/>
                    <a:gd name="T42" fmla="*/ 2237 w 3628"/>
                    <a:gd name="T43" fmla="*/ 1634 h 3628"/>
                    <a:gd name="T44" fmla="*/ 2813 w 3628"/>
                    <a:gd name="T45" fmla="*/ 2089 h 3628"/>
                    <a:gd name="T46" fmla="*/ 3054 w 3628"/>
                    <a:gd name="T47" fmla="*/ 2490 h 3628"/>
                    <a:gd name="T48" fmla="*/ 2779 w 3628"/>
                    <a:gd name="T49" fmla="*/ 2401 h 3628"/>
                    <a:gd name="T50" fmla="*/ 2537 w 3628"/>
                    <a:gd name="T51" fmla="*/ 2244 h 3628"/>
                    <a:gd name="T52" fmla="*/ 2248 w 3628"/>
                    <a:gd name="T53" fmla="*/ 2325 h 3628"/>
                    <a:gd name="T54" fmla="*/ 1493 w 3628"/>
                    <a:gd name="T55" fmla="*/ 2550 h 3628"/>
                    <a:gd name="T56" fmla="*/ 1331 w 3628"/>
                    <a:gd name="T57" fmla="*/ 2292 h 3628"/>
                    <a:gd name="T58" fmla="*/ 1027 w 3628"/>
                    <a:gd name="T59" fmla="*/ 2252 h 3628"/>
                    <a:gd name="T60" fmla="*/ 806 w 3628"/>
                    <a:gd name="T61" fmla="*/ 2460 h 3628"/>
                    <a:gd name="T62" fmla="*/ 598 w 3628"/>
                    <a:gd name="T63" fmla="*/ 2292 h 3628"/>
                    <a:gd name="T64" fmla="*/ 769 w 3628"/>
                    <a:gd name="T65" fmla="*/ 1720 h 3628"/>
                    <a:gd name="T66" fmla="*/ 1109 w 3628"/>
                    <a:gd name="T67" fmla="*/ 1475 h 3628"/>
                    <a:gd name="T68" fmla="*/ 1377 w 3628"/>
                    <a:gd name="T69" fmla="*/ 654 h 3628"/>
                    <a:gd name="T70" fmla="*/ 1109 w 3628"/>
                    <a:gd name="T71" fmla="*/ 865 h 3628"/>
                    <a:gd name="T72" fmla="*/ 1088 w 3628"/>
                    <a:gd name="T73" fmla="*/ 1216 h 3628"/>
                    <a:gd name="T74" fmla="*/ 1329 w 3628"/>
                    <a:gd name="T75" fmla="*/ 1457 h 3628"/>
                    <a:gd name="T76" fmla="*/ 1679 w 3628"/>
                    <a:gd name="T77" fmla="*/ 1436 h 3628"/>
                    <a:gd name="T78" fmla="*/ 1890 w 3628"/>
                    <a:gd name="T79" fmla="*/ 1167 h 3628"/>
                    <a:gd name="T80" fmla="*/ 1827 w 3628"/>
                    <a:gd name="T81" fmla="*/ 822 h 3628"/>
                    <a:gd name="T82" fmla="*/ 1534 w 3628"/>
                    <a:gd name="T83" fmla="*/ 644 h 3628"/>
                    <a:gd name="T84" fmla="*/ 2347 w 3628"/>
                    <a:gd name="T85" fmla="*/ 79 h 3628"/>
                    <a:gd name="T86" fmla="*/ 2983 w 3628"/>
                    <a:gd name="T87" fmla="*/ 427 h 3628"/>
                    <a:gd name="T88" fmla="*/ 3430 w 3628"/>
                    <a:gd name="T89" fmla="*/ 989 h 3628"/>
                    <a:gd name="T90" fmla="*/ 3625 w 3628"/>
                    <a:gd name="T91" fmla="*/ 1703 h 3628"/>
                    <a:gd name="T92" fmla="*/ 3549 w 3628"/>
                    <a:gd name="T93" fmla="*/ 2347 h 3628"/>
                    <a:gd name="T94" fmla="*/ 3201 w 3628"/>
                    <a:gd name="T95" fmla="*/ 2982 h 3628"/>
                    <a:gd name="T96" fmla="*/ 2639 w 3628"/>
                    <a:gd name="T97" fmla="*/ 3430 h 3628"/>
                    <a:gd name="T98" fmla="*/ 1925 w 3628"/>
                    <a:gd name="T99" fmla="*/ 3625 h 3628"/>
                    <a:gd name="T100" fmla="*/ 1181 w 3628"/>
                    <a:gd name="T101" fmla="*/ 3514 h 3628"/>
                    <a:gd name="T102" fmla="*/ 568 w 3628"/>
                    <a:gd name="T103" fmla="*/ 3133 h 3628"/>
                    <a:gd name="T104" fmla="*/ 153 w 3628"/>
                    <a:gd name="T105" fmla="*/ 2544 h 3628"/>
                    <a:gd name="T106" fmla="*/ 0 w 3628"/>
                    <a:gd name="T107" fmla="*/ 1814 h 3628"/>
                    <a:gd name="T108" fmla="*/ 153 w 3628"/>
                    <a:gd name="T109" fmla="*/ 1083 h 3628"/>
                    <a:gd name="T110" fmla="*/ 568 w 3628"/>
                    <a:gd name="T111" fmla="*/ 495 h 3628"/>
                    <a:gd name="T112" fmla="*/ 1181 w 3628"/>
                    <a:gd name="T113" fmla="*/ 113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28" h="3628">
                      <a:moveTo>
                        <a:pt x="1694" y="1576"/>
                      </a:moveTo>
                      <a:lnTo>
                        <a:pt x="1648" y="1593"/>
                      </a:lnTo>
                      <a:lnTo>
                        <a:pt x="1601" y="1605"/>
                      </a:lnTo>
                      <a:lnTo>
                        <a:pt x="1552" y="1614"/>
                      </a:lnTo>
                      <a:lnTo>
                        <a:pt x="1552" y="1969"/>
                      </a:lnTo>
                      <a:lnTo>
                        <a:pt x="2518" y="1969"/>
                      </a:lnTo>
                      <a:lnTo>
                        <a:pt x="2443" y="1910"/>
                      </a:lnTo>
                      <a:lnTo>
                        <a:pt x="2367" y="1856"/>
                      </a:lnTo>
                      <a:lnTo>
                        <a:pt x="2289" y="1805"/>
                      </a:lnTo>
                      <a:lnTo>
                        <a:pt x="2210" y="1758"/>
                      </a:lnTo>
                      <a:lnTo>
                        <a:pt x="2129" y="1716"/>
                      </a:lnTo>
                      <a:lnTo>
                        <a:pt x="2046" y="1678"/>
                      </a:lnTo>
                      <a:lnTo>
                        <a:pt x="1961" y="1645"/>
                      </a:lnTo>
                      <a:lnTo>
                        <a:pt x="1875" y="1616"/>
                      </a:lnTo>
                      <a:lnTo>
                        <a:pt x="1785" y="1594"/>
                      </a:lnTo>
                      <a:lnTo>
                        <a:pt x="1694" y="1576"/>
                      </a:lnTo>
                      <a:close/>
                      <a:moveTo>
                        <a:pt x="1246" y="1565"/>
                      </a:moveTo>
                      <a:lnTo>
                        <a:pt x="1191" y="1578"/>
                      </a:lnTo>
                      <a:lnTo>
                        <a:pt x="1138" y="1596"/>
                      </a:lnTo>
                      <a:lnTo>
                        <a:pt x="1084" y="1619"/>
                      </a:lnTo>
                      <a:lnTo>
                        <a:pt x="1034" y="1646"/>
                      </a:lnTo>
                      <a:lnTo>
                        <a:pt x="985" y="1677"/>
                      </a:lnTo>
                      <a:lnTo>
                        <a:pt x="941" y="1711"/>
                      </a:lnTo>
                      <a:lnTo>
                        <a:pt x="899" y="1749"/>
                      </a:lnTo>
                      <a:lnTo>
                        <a:pt x="863" y="1789"/>
                      </a:lnTo>
                      <a:lnTo>
                        <a:pt x="831" y="1831"/>
                      </a:lnTo>
                      <a:lnTo>
                        <a:pt x="807" y="1875"/>
                      </a:lnTo>
                      <a:lnTo>
                        <a:pt x="789" y="1919"/>
                      </a:lnTo>
                      <a:lnTo>
                        <a:pt x="778" y="1965"/>
                      </a:lnTo>
                      <a:lnTo>
                        <a:pt x="1398" y="1965"/>
                      </a:lnTo>
                      <a:lnTo>
                        <a:pt x="1398" y="1612"/>
                      </a:lnTo>
                      <a:lnTo>
                        <a:pt x="1345" y="1601"/>
                      </a:lnTo>
                      <a:lnTo>
                        <a:pt x="1294" y="1585"/>
                      </a:lnTo>
                      <a:lnTo>
                        <a:pt x="1246" y="1565"/>
                      </a:lnTo>
                      <a:close/>
                      <a:moveTo>
                        <a:pt x="1025" y="1378"/>
                      </a:moveTo>
                      <a:lnTo>
                        <a:pt x="961" y="1406"/>
                      </a:lnTo>
                      <a:lnTo>
                        <a:pt x="901" y="1438"/>
                      </a:lnTo>
                      <a:lnTo>
                        <a:pt x="846" y="1475"/>
                      </a:lnTo>
                      <a:lnTo>
                        <a:pt x="794" y="1514"/>
                      </a:lnTo>
                      <a:lnTo>
                        <a:pt x="747" y="1559"/>
                      </a:lnTo>
                      <a:lnTo>
                        <a:pt x="704" y="1606"/>
                      </a:lnTo>
                      <a:lnTo>
                        <a:pt x="665" y="1658"/>
                      </a:lnTo>
                      <a:lnTo>
                        <a:pt x="630" y="1714"/>
                      </a:lnTo>
                      <a:lnTo>
                        <a:pt x="600" y="1774"/>
                      </a:lnTo>
                      <a:lnTo>
                        <a:pt x="574" y="1838"/>
                      </a:lnTo>
                      <a:lnTo>
                        <a:pt x="551" y="1906"/>
                      </a:lnTo>
                      <a:lnTo>
                        <a:pt x="521" y="2020"/>
                      </a:lnTo>
                      <a:lnTo>
                        <a:pt x="497" y="2135"/>
                      </a:lnTo>
                      <a:lnTo>
                        <a:pt x="481" y="2249"/>
                      </a:lnTo>
                      <a:lnTo>
                        <a:pt x="471" y="2367"/>
                      </a:lnTo>
                      <a:lnTo>
                        <a:pt x="468" y="2484"/>
                      </a:lnTo>
                      <a:lnTo>
                        <a:pt x="468" y="2600"/>
                      </a:lnTo>
                      <a:lnTo>
                        <a:pt x="470" y="2619"/>
                      </a:lnTo>
                      <a:lnTo>
                        <a:pt x="474" y="2635"/>
                      </a:lnTo>
                      <a:lnTo>
                        <a:pt x="483" y="2647"/>
                      </a:lnTo>
                      <a:lnTo>
                        <a:pt x="494" y="2656"/>
                      </a:lnTo>
                      <a:lnTo>
                        <a:pt x="510" y="2662"/>
                      </a:lnTo>
                      <a:lnTo>
                        <a:pt x="528" y="2664"/>
                      </a:lnTo>
                      <a:lnTo>
                        <a:pt x="644" y="2666"/>
                      </a:lnTo>
                      <a:lnTo>
                        <a:pt x="759" y="2666"/>
                      </a:lnTo>
                      <a:lnTo>
                        <a:pt x="774" y="2667"/>
                      </a:lnTo>
                      <a:lnTo>
                        <a:pt x="784" y="2672"/>
                      </a:lnTo>
                      <a:lnTo>
                        <a:pt x="792" y="2680"/>
                      </a:lnTo>
                      <a:lnTo>
                        <a:pt x="796" y="2693"/>
                      </a:lnTo>
                      <a:lnTo>
                        <a:pt x="813" y="2737"/>
                      </a:lnTo>
                      <a:lnTo>
                        <a:pt x="834" y="2778"/>
                      </a:lnTo>
                      <a:lnTo>
                        <a:pt x="859" y="2815"/>
                      </a:lnTo>
                      <a:lnTo>
                        <a:pt x="889" y="2849"/>
                      </a:lnTo>
                      <a:lnTo>
                        <a:pt x="923" y="2877"/>
                      </a:lnTo>
                      <a:lnTo>
                        <a:pt x="960" y="2902"/>
                      </a:lnTo>
                      <a:lnTo>
                        <a:pt x="1000" y="2922"/>
                      </a:lnTo>
                      <a:lnTo>
                        <a:pt x="1044" y="2936"/>
                      </a:lnTo>
                      <a:lnTo>
                        <a:pt x="1089" y="2945"/>
                      </a:lnTo>
                      <a:lnTo>
                        <a:pt x="1136" y="2948"/>
                      </a:lnTo>
                      <a:lnTo>
                        <a:pt x="1183" y="2946"/>
                      </a:lnTo>
                      <a:lnTo>
                        <a:pt x="1227" y="2938"/>
                      </a:lnTo>
                      <a:lnTo>
                        <a:pt x="1270" y="2924"/>
                      </a:lnTo>
                      <a:lnTo>
                        <a:pt x="1311" y="2905"/>
                      </a:lnTo>
                      <a:lnTo>
                        <a:pt x="1349" y="2881"/>
                      </a:lnTo>
                      <a:lnTo>
                        <a:pt x="1383" y="2852"/>
                      </a:lnTo>
                      <a:lnTo>
                        <a:pt x="1414" y="2819"/>
                      </a:lnTo>
                      <a:lnTo>
                        <a:pt x="1440" y="2781"/>
                      </a:lnTo>
                      <a:lnTo>
                        <a:pt x="1461" y="2740"/>
                      </a:lnTo>
                      <a:lnTo>
                        <a:pt x="1478" y="2696"/>
                      </a:lnTo>
                      <a:lnTo>
                        <a:pt x="1484" y="2684"/>
                      </a:lnTo>
                      <a:lnTo>
                        <a:pt x="1491" y="2675"/>
                      </a:lnTo>
                      <a:lnTo>
                        <a:pt x="1501" y="2671"/>
                      </a:lnTo>
                      <a:lnTo>
                        <a:pt x="1516" y="2670"/>
                      </a:lnTo>
                      <a:lnTo>
                        <a:pt x="2099" y="2673"/>
                      </a:lnTo>
                      <a:lnTo>
                        <a:pt x="2116" y="2674"/>
                      </a:lnTo>
                      <a:lnTo>
                        <a:pt x="2127" y="2680"/>
                      </a:lnTo>
                      <a:lnTo>
                        <a:pt x="2136" y="2688"/>
                      </a:lnTo>
                      <a:lnTo>
                        <a:pt x="2142" y="2704"/>
                      </a:lnTo>
                      <a:lnTo>
                        <a:pt x="2159" y="2748"/>
                      </a:lnTo>
                      <a:lnTo>
                        <a:pt x="2180" y="2789"/>
                      </a:lnTo>
                      <a:lnTo>
                        <a:pt x="2206" y="2825"/>
                      </a:lnTo>
                      <a:lnTo>
                        <a:pt x="2236" y="2857"/>
                      </a:lnTo>
                      <a:lnTo>
                        <a:pt x="2271" y="2886"/>
                      </a:lnTo>
                      <a:lnTo>
                        <a:pt x="2308" y="2911"/>
                      </a:lnTo>
                      <a:lnTo>
                        <a:pt x="2348" y="2929"/>
                      </a:lnTo>
                      <a:lnTo>
                        <a:pt x="2391" y="2944"/>
                      </a:lnTo>
                      <a:lnTo>
                        <a:pt x="2435" y="2953"/>
                      </a:lnTo>
                      <a:lnTo>
                        <a:pt x="2483" y="2955"/>
                      </a:lnTo>
                      <a:lnTo>
                        <a:pt x="2529" y="2951"/>
                      </a:lnTo>
                      <a:lnTo>
                        <a:pt x="2573" y="2943"/>
                      </a:lnTo>
                      <a:lnTo>
                        <a:pt x="2617" y="2929"/>
                      </a:lnTo>
                      <a:lnTo>
                        <a:pt x="2656" y="2909"/>
                      </a:lnTo>
                      <a:lnTo>
                        <a:pt x="2694" y="2885"/>
                      </a:lnTo>
                      <a:lnTo>
                        <a:pt x="2728" y="2857"/>
                      </a:lnTo>
                      <a:lnTo>
                        <a:pt x="2758" y="2824"/>
                      </a:lnTo>
                      <a:lnTo>
                        <a:pt x="2785" y="2788"/>
                      </a:lnTo>
                      <a:lnTo>
                        <a:pt x="2806" y="2747"/>
                      </a:lnTo>
                      <a:lnTo>
                        <a:pt x="2822" y="2703"/>
                      </a:lnTo>
                      <a:lnTo>
                        <a:pt x="2828" y="2689"/>
                      </a:lnTo>
                      <a:lnTo>
                        <a:pt x="2835" y="2681"/>
                      </a:lnTo>
                      <a:lnTo>
                        <a:pt x="2847" y="2676"/>
                      </a:lnTo>
                      <a:lnTo>
                        <a:pt x="2861" y="2675"/>
                      </a:lnTo>
                      <a:lnTo>
                        <a:pt x="3116" y="2678"/>
                      </a:lnTo>
                      <a:lnTo>
                        <a:pt x="3141" y="2677"/>
                      </a:lnTo>
                      <a:lnTo>
                        <a:pt x="3159" y="2673"/>
                      </a:lnTo>
                      <a:lnTo>
                        <a:pt x="3174" y="2665"/>
                      </a:lnTo>
                      <a:lnTo>
                        <a:pt x="3185" y="2654"/>
                      </a:lnTo>
                      <a:lnTo>
                        <a:pt x="3191" y="2639"/>
                      </a:lnTo>
                      <a:lnTo>
                        <a:pt x="3195" y="2620"/>
                      </a:lnTo>
                      <a:lnTo>
                        <a:pt x="3195" y="2596"/>
                      </a:lnTo>
                      <a:lnTo>
                        <a:pt x="3189" y="2542"/>
                      </a:lnTo>
                      <a:lnTo>
                        <a:pt x="3179" y="2489"/>
                      </a:lnTo>
                      <a:lnTo>
                        <a:pt x="3164" y="2439"/>
                      </a:lnTo>
                      <a:lnTo>
                        <a:pt x="3145" y="2390"/>
                      </a:lnTo>
                      <a:lnTo>
                        <a:pt x="3124" y="2341"/>
                      </a:lnTo>
                      <a:lnTo>
                        <a:pt x="3100" y="2294"/>
                      </a:lnTo>
                      <a:lnTo>
                        <a:pt x="3073" y="2247"/>
                      </a:lnTo>
                      <a:lnTo>
                        <a:pt x="3025" y="2169"/>
                      </a:lnTo>
                      <a:lnTo>
                        <a:pt x="2971" y="2094"/>
                      </a:lnTo>
                      <a:lnTo>
                        <a:pt x="2914" y="2022"/>
                      </a:lnTo>
                      <a:lnTo>
                        <a:pt x="2853" y="1953"/>
                      </a:lnTo>
                      <a:lnTo>
                        <a:pt x="2789" y="1888"/>
                      </a:lnTo>
                      <a:lnTo>
                        <a:pt x="2722" y="1826"/>
                      </a:lnTo>
                      <a:lnTo>
                        <a:pt x="2651" y="1768"/>
                      </a:lnTo>
                      <a:lnTo>
                        <a:pt x="2578" y="1711"/>
                      </a:lnTo>
                      <a:lnTo>
                        <a:pt x="2492" y="1650"/>
                      </a:lnTo>
                      <a:lnTo>
                        <a:pt x="2404" y="1594"/>
                      </a:lnTo>
                      <a:lnTo>
                        <a:pt x="2315" y="1542"/>
                      </a:lnTo>
                      <a:lnTo>
                        <a:pt x="2224" y="1494"/>
                      </a:lnTo>
                      <a:lnTo>
                        <a:pt x="2130" y="1451"/>
                      </a:lnTo>
                      <a:lnTo>
                        <a:pt x="2034" y="1413"/>
                      </a:lnTo>
                      <a:lnTo>
                        <a:pt x="1937" y="1381"/>
                      </a:lnTo>
                      <a:lnTo>
                        <a:pt x="1909" y="1416"/>
                      </a:lnTo>
                      <a:lnTo>
                        <a:pt x="1879" y="1450"/>
                      </a:lnTo>
                      <a:lnTo>
                        <a:pt x="1846" y="1481"/>
                      </a:lnTo>
                      <a:lnTo>
                        <a:pt x="1949" y="1511"/>
                      </a:lnTo>
                      <a:lnTo>
                        <a:pt x="2048" y="1548"/>
                      </a:lnTo>
                      <a:lnTo>
                        <a:pt x="2145" y="1588"/>
                      </a:lnTo>
                      <a:lnTo>
                        <a:pt x="2237" y="1634"/>
                      </a:lnTo>
                      <a:lnTo>
                        <a:pt x="2328" y="1685"/>
                      </a:lnTo>
                      <a:lnTo>
                        <a:pt x="2417" y="1741"/>
                      </a:lnTo>
                      <a:lnTo>
                        <a:pt x="2502" y="1802"/>
                      </a:lnTo>
                      <a:lnTo>
                        <a:pt x="2583" y="1867"/>
                      </a:lnTo>
                      <a:lnTo>
                        <a:pt x="2663" y="1937"/>
                      </a:lnTo>
                      <a:lnTo>
                        <a:pt x="2739" y="2011"/>
                      </a:lnTo>
                      <a:lnTo>
                        <a:pt x="2813" y="2089"/>
                      </a:lnTo>
                      <a:lnTo>
                        <a:pt x="2858" y="2141"/>
                      </a:lnTo>
                      <a:lnTo>
                        <a:pt x="2899" y="2194"/>
                      </a:lnTo>
                      <a:lnTo>
                        <a:pt x="2936" y="2249"/>
                      </a:lnTo>
                      <a:lnTo>
                        <a:pt x="2971" y="2306"/>
                      </a:lnTo>
                      <a:lnTo>
                        <a:pt x="3002" y="2366"/>
                      </a:lnTo>
                      <a:lnTo>
                        <a:pt x="3031" y="2427"/>
                      </a:lnTo>
                      <a:lnTo>
                        <a:pt x="3054" y="2490"/>
                      </a:lnTo>
                      <a:lnTo>
                        <a:pt x="3063" y="2523"/>
                      </a:lnTo>
                      <a:lnTo>
                        <a:pt x="3072" y="2557"/>
                      </a:lnTo>
                      <a:lnTo>
                        <a:pt x="2838" y="2557"/>
                      </a:lnTo>
                      <a:lnTo>
                        <a:pt x="2829" y="2514"/>
                      </a:lnTo>
                      <a:lnTo>
                        <a:pt x="2817" y="2474"/>
                      </a:lnTo>
                      <a:lnTo>
                        <a:pt x="2800" y="2436"/>
                      </a:lnTo>
                      <a:lnTo>
                        <a:pt x="2779" y="2401"/>
                      </a:lnTo>
                      <a:lnTo>
                        <a:pt x="2754" y="2367"/>
                      </a:lnTo>
                      <a:lnTo>
                        <a:pt x="2724" y="2337"/>
                      </a:lnTo>
                      <a:lnTo>
                        <a:pt x="2691" y="2308"/>
                      </a:lnTo>
                      <a:lnTo>
                        <a:pt x="2655" y="2285"/>
                      </a:lnTo>
                      <a:lnTo>
                        <a:pt x="2618" y="2266"/>
                      </a:lnTo>
                      <a:lnTo>
                        <a:pt x="2578" y="2253"/>
                      </a:lnTo>
                      <a:lnTo>
                        <a:pt x="2537" y="2244"/>
                      </a:lnTo>
                      <a:lnTo>
                        <a:pt x="2494" y="2242"/>
                      </a:lnTo>
                      <a:lnTo>
                        <a:pt x="2444" y="2245"/>
                      </a:lnTo>
                      <a:lnTo>
                        <a:pt x="2398" y="2252"/>
                      </a:lnTo>
                      <a:lnTo>
                        <a:pt x="2356" y="2264"/>
                      </a:lnTo>
                      <a:lnTo>
                        <a:pt x="2316" y="2280"/>
                      </a:lnTo>
                      <a:lnTo>
                        <a:pt x="2281" y="2300"/>
                      </a:lnTo>
                      <a:lnTo>
                        <a:pt x="2248" y="2325"/>
                      </a:lnTo>
                      <a:lnTo>
                        <a:pt x="2220" y="2352"/>
                      </a:lnTo>
                      <a:lnTo>
                        <a:pt x="2194" y="2385"/>
                      </a:lnTo>
                      <a:lnTo>
                        <a:pt x="2172" y="2421"/>
                      </a:lnTo>
                      <a:lnTo>
                        <a:pt x="2153" y="2461"/>
                      </a:lnTo>
                      <a:lnTo>
                        <a:pt x="2138" y="2504"/>
                      </a:lnTo>
                      <a:lnTo>
                        <a:pt x="2125" y="2550"/>
                      </a:lnTo>
                      <a:lnTo>
                        <a:pt x="1493" y="2550"/>
                      </a:lnTo>
                      <a:lnTo>
                        <a:pt x="1482" y="2503"/>
                      </a:lnTo>
                      <a:lnTo>
                        <a:pt x="1467" y="2458"/>
                      </a:lnTo>
                      <a:lnTo>
                        <a:pt x="1448" y="2418"/>
                      </a:lnTo>
                      <a:lnTo>
                        <a:pt x="1424" y="2380"/>
                      </a:lnTo>
                      <a:lnTo>
                        <a:pt x="1396" y="2347"/>
                      </a:lnTo>
                      <a:lnTo>
                        <a:pt x="1365" y="2317"/>
                      </a:lnTo>
                      <a:lnTo>
                        <a:pt x="1331" y="2292"/>
                      </a:lnTo>
                      <a:lnTo>
                        <a:pt x="1294" y="2269"/>
                      </a:lnTo>
                      <a:lnTo>
                        <a:pt x="1255" y="2254"/>
                      </a:lnTo>
                      <a:lnTo>
                        <a:pt x="1212" y="2242"/>
                      </a:lnTo>
                      <a:lnTo>
                        <a:pt x="1167" y="2236"/>
                      </a:lnTo>
                      <a:lnTo>
                        <a:pt x="1119" y="2235"/>
                      </a:lnTo>
                      <a:lnTo>
                        <a:pt x="1072" y="2241"/>
                      </a:lnTo>
                      <a:lnTo>
                        <a:pt x="1027" y="2252"/>
                      </a:lnTo>
                      <a:lnTo>
                        <a:pt x="984" y="2269"/>
                      </a:lnTo>
                      <a:lnTo>
                        <a:pt x="942" y="2294"/>
                      </a:lnTo>
                      <a:lnTo>
                        <a:pt x="905" y="2320"/>
                      </a:lnTo>
                      <a:lnTo>
                        <a:pt x="873" y="2351"/>
                      </a:lnTo>
                      <a:lnTo>
                        <a:pt x="847" y="2384"/>
                      </a:lnTo>
                      <a:lnTo>
                        <a:pt x="825" y="2421"/>
                      </a:lnTo>
                      <a:lnTo>
                        <a:pt x="806" y="2460"/>
                      </a:lnTo>
                      <a:lnTo>
                        <a:pt x="793" y="2502"/>
                      </a:lnTo>
                      <a:lnTo>
                        <a:pt x="783" y="2545"/>
                      </a:lnTo>
                      <a:lnTo>
                        <a:pt x="588" y="2545"/>
                      </a:lnTo>
                      <a:lnTo>
                        <a:pt x="588" y="2535"/>
                      </a:lnTo>
                      <a:lnTo>
                        <a:pt x="587" y="2526"/>
                      </a:lnTo>
                      <a:lnTo>
                        <a:pt x="589" y="2408"/>
                      </a:lnTo>
                      <a:lnTo>
                        <a:pt x="598" y="2292"/>
                      </a:lnTo>
                      <a:lnTo>
                        <a:pt x="612" y="2175"/>
                      </a:lnTo>
                      <a:lnTo>
                        <a:pt x="635" y="2060"/>
                      </a:lnTo>
                      <a:lnTo>
                        <a:pt x="663" y="1947"/>
                      </a:lnTo>
                      <a:lnTo>
                        <a:pt x="684" y="1884"/>
                      </a:lnTo>
                      <a:lnTo>
                        <a:pt x="709" y="1825"/>
                      </a:lnTo>
                      <a:lnTo>
                        <a:pt x="736" y="1771"/>
                      </a:lnTo>
                      <a:lnTo>
                        <a:pt x="769" y="1720"/>
                      </a:lnTo>
                      <a:lnTo>
                        <a:pt x="805" y="1674"/>
                      </a:lnTo>
                      <a:lnTo>
                        <a:pt x="846" y="1630"/>
                      </a:lnTo>
                      <a:lnTo>
                        <a:pt x="890" y="1592"/>
                      </a:lnTo>
                      <a:lnTo>
                        <a:pt x="939" y="1556"/>
                      </a:lnTo>
                      <a:lnTo>
                        <a:pt x="992" y="1525"/>
                      </a:lnTo>
                      <a:lnTo>
                        <a:pt x="1048" y="1498"/>
                      </a:lnTo>
                      <a:lnTo>
                        <a:pt x="1109" y="1475"/>
                      </a:lnTo>
                      <a:lnTo>
                        <a:pt x="1109" y="1475"/>
                      </a:lnTo>
                      <a:lnTo>
                        <a:pt x="1079" y="1445"/>
                      </a:lnTo>
                      <a:lnTo>
                        <a:pt x="1050" y="1413"/>
                      </a:lnTo>
                      <a:lnTo>
                        <a:pt x="1025" y="1378"/>
                      </a:lnTo>
                      <a:close/>
                      <a:moveTo>
                        <a:pt x="1481" y="642"/>
                      </a:moveTo>
                      <a:lnTo>
                        <a:pt x="1428" y="644"/>
                      </a:lnTo>
                      <a:lnTo>
                        <a:pt x="1377" y="654"/>
                      </a:lnTo>
                      <a:lnTo>
                        <a:pt x="1329" y="670"/>
                      </a:lnTo>
                      <a:lnTo>
                        <a:pt x="1283" y="691"/>
                      </a:lnTo>
                      <a:lnTo>
                        <a:pt x="1240" y="717"/>
                      </a:lnTo>
                      <a:lnTo>
                        <a:pt x="1202" y="748"/>
                      </a:lnTo>
                      <a:lnTo>
                        <a:pt x="1166" y="784"/>
                      </a:lnTo>
                      <a:lnTo>
                        <a:pt x="1135" y="822"/>
                      </a:lnTo>
                      <a:lnTo>
                        <a:pt x="1109" y="865"/>
                      </a:lnTo>
                      <a:lnTo>
                        <a:pt x="1088" y="911"/>
                      </a:lnTo>
                      <a:lnTo>
                        <a:pt x="1072" y="959"/>
                      </a:lnTo>
                      <a:lnTo>
                        <a:pt x="1062" y="1010"/>
                      </a:lnTo>
                      <a:lnTo>
                        <a:pt x="1059" y="1063"/>
                      </a:lnTo>
                      <a:lnTo>
                        <a:pt x="1062" y="1116"/>
                      </a:lnTo>
                      <a:lnTo>
                        <a:pt x="1072" y="1167"/>
                      </a:lnTo>
                      <a:lnTo>
                        <a:pt x="1088" y="1216"/>
                      </a:lnTo>
                      <a:lnTo>
                        <a:pt x="1109" y="1261"/>
                      </a:lnTo>
                      <a:lnTo>
                        <a:pt x="1135" y="1304"/>
                      </a:lnTo>
                      <a:lnTo>
                        <a:pt x="1166" y="1343"/>
                      </a:lnTo>
                      <a:lnTo>
                        <a:pt x="1202" y="1378"/>
                      </a:lnTo>
                      <a:lnTo>
                        <a:pt x="1240" y="1409"/>
                      </a:lnTo>
                      <a:lnTo>
                        <a:pt x="1283" y="1436"/>
                      </a:lnTo>
                      <a:lnTo>
                        <a:pt x="1329" y="1457"/>
                      </a:lnTo>
                      <a:lnTo>
                        <a:pt x="1377" y="1472"/>
                      </a:lnTo>
                      <a:lnTo>
                        <a:pt x="1428" y="1481"/>
                      </a:lnTo>
                      <a:lnTo>
                        <a:pt x="1481" y="1485"/>
                      </a:lnTo>
                      <a:lnTo>
                        <a:pt x="1534" y="1481"/>
                      </a:lnTo>
                      <a:lnTo>
                        <a:pt x="1585" y="1472"/>
                      </a:lnTo>
                      <a:lnTo>
                        <a:pt x="1634" y="1457"/>
                      </a:lnTo>
                      <a:lnTo>
                        <a:pt x="1679" y="1436"/>
                      </a:lnTo>
                      <a:lnTo>
                        <a:pt x="1722" y="1409"/>
                      </a:lnTo>
                      <a:lnTo>
                        <a:pt x="1761" y="1378"/>
                      </a:lnTo>
                      <a:lnTo>
                        <a:pt x="1796" y="1343"/>
                      </a:lnTo>
                      <a:lnTo>
                        <a:pt x="1827" y="1304"/>
                      </a:lnTo>
                      <a:lnTo>
                        <a:pt x="1853" y="1261"/>
                      </a:lnTo>
                      <a:lnTo>
                        <a:pt x="1875" y="1216"/>
                      </a:lnTo>
                      <a:lnTo>
                        <a:pt x="1890" y="1167"/>
                      </a:lnTo>
                      <a:lnTo>
                        <a:pt x="1899" y="1116"/>
                      </a:lnTo>
                      <a:lnTo>
                        <a:pt x="1902" y="1063"/>
                      </a:lnTo>
                      <a:lnTo>
                        <a:pt x="1899" y="1010"/>
                      </a:lnTo>
                      <a:lnTo>
                        <a:pt x="1890" y="959"/>
                      </a:lnTo>
                      <a:lnTo>
                        <a:pt x="1875" y="911"/>
                      </a:lnTo>
                      <a:lnTo>
                        <a:pt x="1853" y="865"/>
                      </a:lnTo>
                      <a:lnTo>
                        <a:pt x="1827" y="822"/>
                      </a:lnTo>
                      <a:lnTo>
                        <a:pt x="1796" y="784"/>
                      </a:lnTo>
                      <a:lnTo>
                        <a:pt x="1761" y="748"/>
                      </a:lnTo>
                      <a:lnTo>
                        <a:pt x="1722" y="717"/>
                      </a:lnTo>
                      <a:lnTo>
                        <a:pt x="1679" y="691"/>
                      </a:lnTo>
                      <a:lnTo>
                        <a:pt x="1634" y="670"/>
                      </a:lnTo>
                      <a:lnTo>
                        <a:pt x="1585" y="654"/>
                      </a:lnTo>
                      <a:lnTo>
                        <a:pt x="1534" y="644"/>
                      </a:lnTo>
                      <a:lnTo>
                        <a:pt x="1481" y="642"/>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3"/>
                      </a:lnTo>
                      <a:lnTo>
                        <a:pt x="3628" y="1815"/>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35" name="Freeform 111"/>
                <p:cNvSpPr>
                  <a:spLocks noEditPoints="1"/>
                </p:cNvSpPr>
                <p:nvPr/>
              </p:nvSpPr>
              <p:spPr bwMode="auto">
                <a:xfrm>
                  <a:off x="11075988" y="4106863"/>
                  <a:ext cx="93663" cy="93663"/>
                </a:xfrm>
                <a:custGeom>
                  <a:avLst/>
                  <a:gdLst>
                    <a:gd name="T0" fmla="*/ 212 w 475"/>
                    <a:gd name="T1" fmla="*/ 121 h 475"/>
                    <a:gd name="T2" fmla="*/ 166 w 475"/>
                    <a:gd name="T3" fmla="*/ 143 h 475"/>
                    <a:gd name="T4" fmla="*/ 135 w 475"/>
                    <a:gd name="T5" fmla="*/ 182 h 475"/>
                    <a:gd name="T6" fmla="*/ 123 w 475"/>
                    <a:gd name="T7" fmla="*/ 234 h 475"/>
                    <a:gd name="T8" fmla="*/ 134 w 475"/>
                    <a:gd name="T9" fmla="*/ 286 h 475"/>
                    <a:gd name="T10" fmla="*/ 165 w 475"/>
                    <a:gd name="T11" fmla="*/ 326 h 475"/>
                    <a:gd name="T12" fmla="*/ 211 w 475"/>
                    <a:gd name="T13" fmla="*/ 348 h 475"/>
                    <a:gd name="T14" fmla="*/ 265 w 475"/>
                    <a:gd name="T15" fmla="*/ 348 h 475"/>
                    <a:gd name="T16" fmla="*/ 312 w 475"/>
                    <a:gd name="T17" fmla="*/ 327 h 475"/>
                    <a:gd name="T18" fmla="*/ 344 w 475"/>
                    <a:gd name="T19" fmla="*/ 287 h 475"/>
                    <a:gd name="T20" fmla="*/ 356 w 475"/>
                    <a:gd name="T21" fmla="*/ 237 h 475"/>
                    <a:gd name="T22" fmla="*/ 345 w 475"/>
                    <a:gd name="T23" fmla="*/ 184 h 475"/>
                    <a:gd name="T24" fmla="*/ 313 w 475"/>
                    <a:gd name="T25" fmla="*/ 144 h 475"/>
                    <a:gd name="T26" fmla="*/ 266 w 475"/>
                    <a:gd name="T27" fmla="*/ 121 h 475"/>
                    <a:gd name="T28" fmla="*/ 237 w 475"/>
                    <a:gd name="T29" fmla="*/ 0 h 475"/>
                    <a:gd name="T30" fmla="*/ 311 w 475"/>
                    <a:gd name="T31" fmla="*/ 12 h 475"/>
                    <a:gd name="T32" fmla="*/ 376 w 475"/>
                    <a:gd name="T33" fmla="*/ 45 h 475"/>
                    <a:gd name="T34" fmla="*/ 428 w 475"/>
                    <a:gd name="T35" fmla="*/ 96 h 475"/>
                    <a:gd name="T36" fmla="*/ 463 w 475"/>
                    <a:gd name="T37" fmla="*/ 160 h 475"/>
                    <a:gd name="T38" fmla="*/ 475 w 475"/>
                    <a:gd name="T39" fmla="*/ 234 h 475"/>
                    <a:gd name="T40" fmla="*/ 464 w 475"/>
                    <a:gd name="T41" fmla="*/ 311 h 475"/>
                    <a:gd name="T42" fmla="*/ 430 w 475"/>
                    <a:gd name="T43" fmla="*/ 377 h 475"/>
                    <a:gd name="T44" fmla="*/ 379 w 475"/>
                    <a:gd name="T45" fmla="*/ 429 h 475"/>
                    <a:gd name="T46" fmla="*/ 314 w 475"/>
                    <a:gd name="T47" fmla="*/ 463 h 475"/>
                    <a:gd name="T48" fmla="*/ 239 w 475"/>
                    <a:gd name="T49" fmla="*/ 475 h 475"/>
                    <a:gd name="T50" fmla="*/ 163 w 475"/>
                    <a:gd name="T51" fmla="*/ 463 h 475"/>
                    <a:gd name="T52" fmla="*/ 97 w 475"/>
                    <a:gd name="T53" fmla="*/ 430 h 475"/>
                    <a:gd name="T54" fmla="*/ 47 w 475"/>
                    <a:gd name="T55" fmla="*/ 378 h 475"/>
                    <a:gd name="T56" fmla="*/ 12 w 475"/>
                    <a:gd name="T57" fmla="*/ 312 h 475"/>
                    <a:gd name="T58" fmla="*/ 0 w 475"/>
                    <a:gd name="T59" fmla="*/ 236 h 475"/>
                    <a:gd name="T60" fmla="*/ 12 w 475"/>
                    <a:gd name="T61" fmla="*/ 163 h 475"/>
                    <a:gd name="T62" fmla="*/ 47 w 475"/>
                    <a:gd name="T63" fmla="*/ 97 h 475"/>
                    <a:gd name="T64" fmla="*/ 97 w 475"/>
                    <a:gd name="T65" fmla="*/ 46 h 475"/>
                    <a:gd name="T66" fmla="*/ 163 w 475"/>
                    <a:gd name="T67" fmla="*/ 12 h 475"/>
                    <a:gd name="T68" fmla="*/ 237 w 475"/>
                    <a:gd name="T69"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5" h="475">
                      <a:moveTo>
                        <a:pt x="239" y="118"/>
                      </a:moveTo>
                      <a:lnTo>
                        <a:pt x="212" y="121"/>
                      </a:lnTo>
                      <a:lnTo>
                        <a:pt x="188" y="129"/>
                      </a:lnTo>
                      <a:lnTo>
                        <a:pt x="166" y="143"/>
                      </a:lnTo>
                      <a:lnTo>
                        <a:pt x="148" y="160"/>
                      </a:lnTo>
                      <a:lnTo>
                        <a:pt x="135" y="182"/>
                      </a:lnTo>
                      <a:lnTo>
                        <a:pt x="126" y="207"/>
                      </a:lnTo>
                      <a:lnTo>
                        <a:pt x="123" y="234"/>
                      </a:lnTo>
                      <a:lnTo>
                        <a:pt x="126" y="262"/>
                      </a:lnTo>
                      <a:lnTo>
                        <a:pt x="134" y="286"/>
                      </a:lnTo>
                      <a:lnTo>
                        <a:pt x="147" y="308"/>
                      </a:lnTo>
                      <a:lnTo>
                        <a:pt x="165" y="326"/>
                      </a:lnTo>
                      <a:lnTo>
                        <a:pt x="187" y="339"/>
                      </a:lnTo>
                      <a:lnTo>
                        <a:pt x="211" y="348"/>
                      </a:lnTo>
                      <a:lnTo>
                        <a:pt x="238" y="352"/>
                      </a:lnTo>
                      <a:lnTo>
                        <a:pt x="265" y="348"/>
                      </a:lnTo>
                      <a:lnTo>
                        <a:pt x="290" y="341"/>
                      </a:lnTo>
                      <a:lnTo>
                        <a:pt x="312" y="327"/>
                      </a:lnTo>
                      <a:lnTo>
                        <a:pt x="331" y="310"/>
                      </a:lnTo>
                      <a:lnTo>
                        <a:pt x="344" y="287"/>
                      </a:lnTo>
                      <a:lnTo>
                        <a:pt x="353" y="263"/>
                      </a:lnTo>
                      <a:lnTo>
                        <a:pt x="356" y="237"/>
                      </a:lnTo>
                      <a:lnTo>
                        <a:pt x="354" y="209"/>
                      </a:lnTo>
                      <a:lnTo>
                        <a:pt x="345" y="184"/>
                      </a:lnTo>
                      <a:lnTo>
                        <a:pt x="332" y="161"/>
                      </a:lnTo>
                      <a:lnTo>
                        <a:pt x="313" y="144"/>
                      </a:lnTo>
                      <a:lnTo>
                        <a:pt x="292" y="129"/>
                      </a:lnTo>
                      <a:lnTo>
                        <a:pt x="266" y="121"/>
                      </a:lnTo>
                      <a:lnTo>
                        <a:pt x="239" y="118"/>
                      </a:lnTo>
                      <a:close/>
                      <a:moveTo>
                        <a:pt x="237" y="0"/>
                      </a:moveTo>
                      <a:lnTo>
                        <a:pt x="275" y="3"/>
                      </a:lnTo>
                      <a:lnTo>
                        <a:pt x="311" y="12"/>
                      </a:lnTo>
                      <a:lnTo>
                        <a:pt x="345" y="27"/>
                      </a:lnTo>
                      <a:lnTo>
                        <a:pt x="376" y="45"/>
                      </a:lnTo>
                      <a:lnTo>
                        <a:pt x="405" y="69"/>
                      </a:lnTo>
                      <a:lnTo>
                        <a:pt x="428" y="96"/>
                      </a:lnTo>
                      <a:lnTo>
                        <a:pt x="448" y="127"/>
                      </a:lnTo>
                      <a:lnTo>
                        <a:pt x="463" y="160"/>
                      </a:lnTo>
                      <a:lnTo>
                        <a:pt x="472" y="197"/>
                      </a:lnTo>
                      <a:lnTo>
                        <a:pt x="475" y="234"/>
                      </a:lnTo>
                      <a:lnTo>
                        <a:pt x="473" y="273"/>
                      </a:lnTo>
                      <a:lnTo>
                        <a:pt x="464" y="311"/>
                      </a:lnTo>
                      <a:lnTo>
                        <a:pt x="450" y="345"/>
                      </a:lnTo>
                      <a:lnTo>
                        <a:pt x="430" y="377"/>
                      </a:lnTo>
                      <a:lnTo>
                        <a:pt x="407" y="405"/>
                      </a:lnTo>
                      <a:lnTo>
                        <a:pt x="379" y="429"/>
                      </a:lnTo>
                      <a:lnTo>
                        <a:pt x="348" y="449"/>
                      </a:lnTo>
                      <a:lnTo>
                        <a:pt x="314" y="463"/>
                      </a:lnTo>
                      <a:lnTo>
                        <a:pt x="278" y="472"/>
                      </a:lnTo>
                      <a:lnTo>
                        <a:pt x="239" y="475"/>
                      </a:lnTo>
                      <a:lnTo>
                        <a:pt x="200" y="473"/>
                      </a:lnTo>
                      <a:lnTo>
                        <a:pt x="163" y="463"/>
                      </a:lnTo>
                      <a:lnTo>
                        <a:pt x="129" y="449"/>
                      </a:lnTo>
                      <a:lnTo>
                        <a:pt x="97" y="430"/>
                      </a:lnTo>
                      <a:lnTo>
                        <a:pt x="70" y="406"/>
                      </a:lnTo>
                      <a:lnTo>
                        <a:pt x="47" y="378"/>
                      </a:lnTo>
                      <a:lnTo>
                        <a:pt x="27" y="346"/>
                      </a:lnTo>
                      <a:lnTo>
                        <a:pt x="12" y="312"/>
                      </a:lnTo>
                      <a:lnTo>
                        <a:pt x="3" y="275"/>
                      </a:lnTo>
                      <a:lnTo>
                        <a:pt x="0" y="236"/>
                      </a:lnTo>
                      <a:lnTo>
                        <a:pt x="3" y="198"/>
                      </a:lnTo>
                      <a:lnTo>
                        <a:pt x="12" y="163"/>
                      </a:lnTo>
                      <a:lnTo>
                        <a:pt x="27" y="128"/>
                      </a:lnTo>
                      <a:lnTo>
                        <a:pt x="47" y="97"/>
                      </a:lnTo>
                      <a:lnTo>
                        <a:pt x="70" y="70"/>
                      </a:lnTo>
                      <a:lnTo>
                        <a:pt x="97" y="46"/>
                      </a:lnTo>
                      <a:lnTo>
                        <a:pt x="129" y="27"/>
                      </a:lnTo>
                      <a:lnTo>
                        <a:pt x="163" y="12"/>
                      </a:lnTo>
                      <a:lnTo>
                        <a:pt x="199" y="3"/>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sp>
            <p:nvSpPr>
              <p:cNvPr id="224" name="bus"/>
              <p:cNvSpPr/>
              <p:nvPr/>
            </p:nvSpPr>
            <p:spPr>
              <a:xfrm>
                <a:off x="2039972" y="6166244"/>
                <a:ext cx="901209" cy="276999"/>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car rental</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227" name="Straight Connector 226"/>
              <p:cNvCxnSpPr>
                <a:cxnSpLocks/>
                <a:endCxn id="134" idx="41"/>
              </p:cNvCxnSpPr>
              <p:nvPr/>
            </p:nvCxnSpPr>
            <p:spPr>
              <a:xfrm>
                <a:off x="2425487" y="3605239"/>
                <a:ext cx="8670" cy="2019678"/>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p:nvGrpSpPr>
          <p:grpSpPr>
            <a:xfrm>
              <a:off x="822112" y="3605239"/>
              <a:ext cx="720725" cy="2615941"/>
              <a:chOff x="822112" y="3605239"/>
              <a:chExt cx="720725" cy="2615941"/>
            </a:xfrm>
          </p:grpSpPr>
          <p:grpSp>
            <p:nvGrpSpPr>
              <p:cNvPr id="140" name="Group 139"/>
              <p:cNvGrpSpPr/>
              <p:nvPr/>
            </p:nvGrpSpPr>
            <p:grpSpPr>
              <a:xfrm>
                <a:off x="822112" y="5265912"/>
                <a:ext cx="720725" cy="720725"/>
                <a:chOff x="9310688" y="2913063"/>
                <a:chExt cx="720725" cy="720725"/>
              </a:xfrm>
              <a:solidFill>
                <a:srgbClr val="84BA1F"/>
              </a:solidFill>
            </p:grpSpPr>
            <p:sp>
              <p:nvSpPr>
                <p:cNvPr id="98" name="Freeform 70"/>
                <p:cNvSpPr>
                  <a:spLocks/>
                </p:cNvSpPr>
                <p:nvPr/>
              </p:nvSpPr>
              <p:spPr bwMode="auto">
                <a:xfrm>
                  <a:off x="9769476" y="3344863"/>
                  <a:ext cx="22225" cy="20638"/>
                </a:xfrm>
                <a:custGeom>
                  <a:avLst/>
                  <a:gdLst>
                    <a:gd name="T0" fmla="*/ 54 w 106"/>
                    <a:gd name="T1" fmla="*/ 0 h 106"/>
                    <a:gd name="T2" fmla="*/ 71 w 106"/>
                    <a:gd name="T3" fmla="*/ 3 h 106"/>
                    <a:gd name="T4" fmla="*/ 85 w 106"/>
                    <a:gd name="T5" fmla="*/ 11 h 106"/>
                    <a:gd name="T6" fmla="*/ 96 w 106"/>
                    <a:gd name="T7" fmla="*/ 23 h 106"/>
                    <a:gd name="T8" fmla="*/ 104 w 106"/>
                    <a:gd name="T9" fmla="*/ 38 h 106"/>
                    <a:gd name="T10" fmla="*/ 106 w 106"/>
                    <a:gd name="T11" fmla="*/ 54 h 106"/>
                    <a:gd name="T12" fmla="*/ 103 w 106"/>
                    <a:gd name="T13" fmla="*/ 71 h 106"/>
                    <a:gd name="T14" fmla="*/ 94 w 106"/>
                    <a:gd name="T15" fmla="*/ 85 h 106"/>
                    <a:gd name="T16" fmla="*/ 83 w 106"/>
                    <a:gd name="T17" fmla="*/ 97 h 106"/>
                    <a:gd name="T18" fmla="*/ 67 w 106"/>
                    <a:gd name="T19" fmla="*/ 104 h 106"/>
                    <a:gd name="T20" fmla="*/ 51 w 106"/>
                    <a:gd name="T21" fmla="*/ 106 h 106"/>
                    <a:gd name="T22" fmla="*/ 34 w 106"/>
                    <a:gd name="T23" fmla="*/ 103 h 106"/>
                    <a:gd name="T24" fmla="*/ 21 w 106"/>
                    <a:gd name="T25" fmla="*/ 95 h 106"/>
                    <a:gd name="T26" fmla="*/ 10 w 106"/>
                    <a:gd name="T27" fmla="*/ 84 h 106"/>
                    <a:gd name="T28" fmla="*/ 2 w 106"/>
                    <a:gd name="T29" fmla="*/ 69 h 106"/>
                    <a:gd name="T30" fmla="*/ 0 w 106"/>
                    <a:gd name="T31" fmla="*/ 52 h 106"/>
                    <a:gd name="T32" fmla="*/ 3 w 106"/>
                    <a:gd name="T33" fmla="*/ 35 h 106"/>
                    <a:gd name="T34" fmla="*/ 11 w 106"/>
                    <a:gd name="T35" fmla="*/ 21 h 106"/>
                    <a:gd name="T36" fmla="*/ 23 w 106"/>
                    <a:gd name="T37" fmla="*/ 9 h 106"/>
                    <a:gd name="T38" fmla="*/ 37 w 106"/>
                    <a:gd name="T39" fmla="*/ 2 h 106"/>
                    <a:gd name="T40" fmla="*/ 54 w 106"/>
                    <a:gd name="T4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06">
                      <a:moveTo>
                        <a:pt x="54" y="0"/>
                      </a:moveTo>
                      <a:lnTo>
                        <a:pt x="71" y="3"/>
                      </a:lnTo>
                      <a:lnTo>
                        <a:pt x="85" y="11"/>
                      </a:lnTo>
                      <a:lnTo>
                        <a:pt x="96" y="23"/>
                      </a:lnTo>
                      <a:lnTo>
                        <a:pt x="104" y="38"/>
                      </a:lnTo>
                      <a:lnTo>
                        <a:pt x="106" y="54"/>
                      </a:lnTo>
                      <a:lnTo>
                        <a:pt x="103" y="71"/>
                      </a:lnTo>
                      <a:lnTo>
                        <a:pt x="94" y="85"/>
                      </a:lnTo>
                      <a:lnTo>
                        <a:pt x="83" y="97"/>
                      </a:lnTo>
                      <a:lnTo>
                        <a:pt x="67" y="104"/>
                      </a:lnTo>
                      <a:lnTo>
                        <a:pt x="51" y="106"/>
                      </a:lnTo>
                      <a:lnTo>
                        <a:pt x="34" y="103"/>
                      </a:lnTo>
                      <a:lnTo>
                        <a:pt x="21" y="95"/>
                      </a:lnTo>
                      <a:lnTo>
                        <a:pt x="10" y="84"/>
                      </a:lnTo>
                      <a:lnTo>
                        <a:pt x="2" y="69"/>
                      </a:lnTo>
                      <a:lnTo>
                        <a:pt x="0" y="52"/>
                      </a:lnTo>
                      <a:lnTo>
                        <a:pt x="3" y="35"/>
                      </a:lnTo>
                      <a:lnTo>
                        <a:pt x="11" y="21"/>
                      </a:lnTo>
                      <a:lnTo>
                        <a:pt x="23" y="9"/>
                      </a:lnTo>
                      <a:lnTo>
                        <a:pt x="37"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99" name="Freeform 71"/>
                <p:cNvSpPr>
                  <a:spLocks/>
                </p:cNvSpPr>
                <p:nvPr/>
              </p:nvSpPr>
              <p:spPr bwMode="auto">
                <a:xfrm>
                  <a:off x="9547226" y="3344863"/>
                  <a:ext cx="22225" cy="20638"/>
                </a:xfrm>
                <a:custGeom>
                  <a:avLst/>
                  <a:gdLst>
                    <a:gd name="T0" fmla="*/ 54 w 107"/>
                    <a:gd name="T1" fmla="*/ 0 h 106"/>
                    <a:gd name="T2" fmla="*/ 69 w 107"/>
                    <a:gd name="T3" fmla="*/ 2 h 106"/>
                    <a:gd name="T4" fmla="*/ 85 w 107"/>
                    <a:gd name="T5" fmla="*/ 11 h 106"/>
                    <a:gd name="T6" fmla="*/ 97 w 107"/>
                    <a:gd name="T7" fmla="*/ 22 h 106"/>
                    <a:gd name="T8" fmla="*/ 105 w 107"/>
                    <a:gd name="T9" fmla="*/ 37 h 106"/>
                    <a:gd name="T10" fmla="*/ 107 w 107"/>
                    <a:gd name="T11" fmla="*/ 53 h 106"/>
                    <a:gd name="T12" fmla="*/ 105 w 107"/>
                    <a:gd name="T13" fmla="*/ 70 h 106"/>
                    <a:gd name="T14" fmla="*/ 97 w 107"/>
                    <a:gd name="T15" fmla="*/ 84 h 106"/>
                    <a:gd name="T16" fmla="*/ 85 w 107"/>
                    <a:gd name="T17" fmla="*/ 95 h 106"/>
                    <a:gd name="T18" fmla="*/ 71 w 107"/>
                    <a:gd name="T19" fmla="*/ 103 h 106"/>
                    <a:gd name="T20" fmla="*/ 54 w 107"/>
                    <a:gd name="T21" fmla="*/ 106 h 106"/>
                    <a:gd name="T22" fmla="*/ 37 w 107"/>
                    <a:gd name="T23" fmla="*/ 103 h 106"/>
                    <a:gd name="T24" fmla="*/ 22 w 107"/>
                    <a:gd name="T25" fmla="*/ 96 h 106"/>
                    <a:gd name="T26" fmla="*/ 11 w 107"/>
                    <a:gd name="T27" fmla="*/ 84 h 106"/>
                    <a:gd name="T28" fmla="*/ 3 w 107"/>
                    <a:gd name="T29" fmla="*/ 70 h 106"/>
                    <a:gd name="T30" fmla="*/ 0 w 107"/>
                    <a:gd name="T31" fmla="*/ 53 h 106"/>
                    <a:gd name="T32" fmla="*/ 3 w 107"/>
                    <a:gd name="T33" fmla="*/ 37 h 106"/>
                    <a:gd name="T34" fmla="*/ 11 w 107"/>
                    <a:gd name="T35" fmla="*/ 22 h 106"/>
                    <a:gd name="T36" fmla="*/ 22 w 107"/>
                    <a:gd name="T37" fmla="*/ 10 h 106"/>
                    <a:gd name="T38" fmla="*/ 37 w 107"/>
                    <a:gd name="T39" fmla="*/ 2 h 106"/>
                    <a:gd name="T40" fmla="*/ 54 w 107"/>
                    <a:gd name="T4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06">
                      <a:moveTo>
                        <a:pt x="54" y="0"/>
                      </a:moveTo>
                      <a:lnTo>
                        <a:pt x="69" y="2"/>
                      </a:lnTo>
                      <a:lnTo>
                        <a:pt x="85" y="11"/>
                      </a:lnTo>
                      <a:lnTo>
                        <a:pt x="97" y="22"/>
                      </a:lnTo>
                      <a:lnTo>
                        <a:pt x="105" y="37"/>
                      </a:lnTo>
                      <a:lnTo>
                        <a:pt x="107" y="53"/>
                      </a:lnTo>
                      <a:lnTo>
                        <a:pt x="105" y="70"/>
                      </a:lnTo>
                      <a:lnTo>
                        <a:pt x="97" y="84"/>
                      </a:lnTo>
                      <a:lnTo>
                        <a:pt x="85" y="95"/>
                      </a:lnTo>
                      <a:lnTo>
                        <a:pt x="71" y="103"/>
                      </a:lnTo>
                      <a:lnTo>
                        <a:pt x="54" y="106"/>
                      </a:lnTo>
                      <a:lnTo>
                        <a:pt x="37" y="103"/>
                      </a:lnTo>
                      <a:lnTo>
                        <a:pt x="22" y="96"/>
                      </a:lnTo>
                      <a:lnTo>
                        <a:pt x="11" y="84"/>
                      </a:lnTo>
                      <a:lnTo>
                        <a:pt x="3" y="70"/>
                      </a:lnTo>
                      <a:lnTo>
                        <a:pt x="0" y="53"/>
                      </a:lnTo>
                      <a:lnTo>
                        <a:pt x="3" y="37"/>
                      </a:lnTo>
                      <a:lnTo>
                        <a:pt x="11" y="22"/>
                      </a:lnTo>
                      <a:lnTo>
                        <a:pt x="22" y="10"/>
                      </a:lnTo>
                      <a:lnTo>
                        <a:pt x="37"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00" name="Freeform 72"/>
                <p:cNvSpPr>
                  <a:spLocks/>
                </p:cNvSpPr>
                <p:nvPr/>
              </p:nvSpPr>
              <p:spPr bwMode="auto">
                <a:xfrm>
                  <a:off x="9586913" y="2997201"/>
                  <a:ext cx="166688" cy="63500"/>
                </a:xfrm>
                <a:custGeom>
                  <a:avLst/>
                  <a:gdLst>
                    <a:gd name="T0" fmla="*/ 0 w 845"/>
                    <a:gd name="T1" fmla="*/ 0 h 316"/>
                    <a:gd name="T2" fmla="*/ 845 w 845"/>
                    <a:gd name="T3" fmla="*/ 0 h 316"/>
                    <a:gd name="T4" fmla="*/ 809 w 845"/>
                    <a:gd name="T5" fmla="*/ 55 h 316"/>
                    <a:gd name="T6" fmla="*/ 774 w 845"/>
                    <a:gd name="T7" fmla="*/ 110 h 316"/>
                    <a:gd name="T8" fmla="*/ 713 w 845"/>
                    <a:gd name="T9" fmla="*/ 202 h 316"/>
                    <a:gd name="T10" fmla="*/ 655 w 845"/>
                    <a:gd name="T11" fmla="*/ 295 h 316"/>
                    <a:gd name="T12" fmla="*/ 647 w 845"/>
                    <a:gd name="T13" fmla="*/ 304 h 316"/>
                    <a:gd name="T14" fmla="*/ 639 w 845"/>
                    <a:gd name="T15" fmla="*/ 311 h 316"/>
                    <a:gd name="T16" fmla="*/ 629 w 845"/>
                    <a:gd name="T17" fmla="*/ 315 h 316"/>
                    <a:gd name="T18" fmla="*/ 616 w 845"/>
                    <a:gd name="T19" fmla="*/ 316 h 316"/>
                    <a:gd name="T20" fmla="*/ 423 w 845"/>
                    <a:gd name="T21" fmla="*/ 315 h 316"/>
                    <a:gd name="T22" fmla="*/ 229 w 845"/>
                    <a:gd name="T23" fmla="*/ 315 h 316"/>
                    <a:gd name="T24" fmla="*/ 218 w 845"/>
                    <a:gd name="T25" fmla="*/ 314 h 316"/>
                    <a:gd name="T26" fmla="*/ 208 w 845"/>
                    <a:gd name="T27" fmla="*/ 311 h 316"/>
                    <a:gd name="T28" fmla="*/ 202 w 845"/>
                    <a:gd name="T29" fmla="*/ 305 h 316"/>
                    <a:gd name="T30" fmla="*/ 135 w 845"/>
                    <a:gd name="T31" fmla="*/ 205 h 316"/>
                    <a:gd name="T32" fmla="*/ 68 w 845"/>
                    <a:gd name="T33" fmla="*/ 103 h 316"/>
                    <a:gd name="T34" fmla="*/ 0 w 845"/>
                    <a:gd name="T3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5" h="316">
                      <a:moveTo>
                        <a:pt x="0" y="0"/>
                      </a:moveTo>
                      <a:lnTo>
                        <a:pt x="845" y="0"/>
                      </a:lnTo>
                      <a:lnTo>
                        <a:pt x="809" y="55"/>
                      </a:lnTo>
                      <a:lnTo>
                        <a:pt x="774" y="110"/>
                      </a:lnTo>
                      <a:lnTo>
                        <a:pt x="713" y="202"/>
                      </a:lnTo>
                      <a:lnTo>
                        <a:pt x="655" y="295"/>
                      </a:lnTo>
                      <a:lnTo>
                        <a:pt x="647" y="304"/>
                      </a:lnTo>
                      <a:lnTo>
                        <a:pt x="639" y="311"/>
                      </a:lnTo>
                      <a:lnTo>
                        <a:pt x="629" y="315"/>
                      </a:lnTo>
                      <a:lnTo>
                        <a:pt x="616" y="316"/>
                      </a:lnTo>
                      <a:lnTo>
                        <a:pt x="423" y="315"/>
                      </a:lnTo>
                      <a:lnTo>
                        <a:pt x="229" y="315"/>
                      </a:lnTo>
                      <a:lnTo>
                        <a:pt x="218" y="314"/>
                      </a:lnTo>
                      <a:lnTo>
                        <a:pt x="208" y="311"/>
                      </a:lnTo>
                      <a:lnTo>
                        <a:pt x="202" y="305"/>
                      </a:lnTo>
                      <a:lnTo>
                        <a:pt x="135" y="205"/>
                      </a:lnTo>
                      <a:lnTo>
                        <a:pt x="68" y="10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01" name="Freeform 73"/>
                <p:cNvSpPr>
                  <a:spLocks noEditPoints="1"/>
                </p:cNvSpPr>
                <p:nvPr/>
              </p:nvSpPr>
              <p:spPr bwMode="auto">
                <a:xfrm>
                  <a:off x="9310688" y="2913063"/>
                  <a:ext cx="720725" cy="720725"/>
                </a:xfrm>
                <a:custGeom>
                  <a:avLst/>
                  <a:gdLst>
                    <a:gd name="T0" fmla="*/ 1209 w 3628"/>
                    <a:gd name="T1" fmla="*/ 3104 h 3628"/>
                    <a:gd name="T2" fmla="*/ 1605 w 3628"/>
                    <a:gd name="T3" fmla="*/ 3195 h 3628"/>
                    <a:gd name="T4" fmla="*/ 2452 w 3628"/>
                    <a:gd name="T5" fmla="*/ 3127 h 3628"/>
                    <a:gd name="T6" fmla="*/ 2408 w 3628"/>
                    <a:gd name="T7" fmla="*/ 3102 h 3628"/>
                    <a:gd name="T8" fmla="*/ 1336 w 3628"/>
                    <a:gd name="T9" fmla="*/ 2894 h 3628"/>
                    <a:gd name="T10" fmla="*/ 1290 w 3628"/>
                    <a:gd name="T11" fmla="*/ 2958 h 3628"/>
                    <a:gd name="T12" fmla="*/ 2327 w 3628"/>
                    <a:gd name="T13" fmla="*/ 2915 h 3628"/>
                    <a:gd name="T14" fmla="*/ 2209 w 3628"/>
                    <a:gd name="T15" fmla="*/ 2896 h 3628"/>
                    <a:gd name="T16" fmla="*/ 1165 w 3628"/>
                    <a:gd name="T17" fmla="*/ 383 h 3628"/>
                    <a:gd name="T18" fmla="*/ 1269 w 3628"/>
                    <a:gd name="T19" fmla="*/ 423 h 3628"/>
                    <a:gd name="T20" fmla="*/ 1478 w 3628"/>
                    <a:gd name="T21" fmla="*/ 726 h 3628"/>
                    <a:gd name="T22" fmla="*/ 1481 w 3628"/>
                    <a:gd name="T23" fmla="*/ 738 h 3628"/>
                    <a:gd name="T24" fmla="*/ 1155 w 3628"/>
                    <a:gd name="T25" fmla="*/ 765 h 3628"/>
                    <a:gd name="T26" fmla="*/ 992 w 3628"/>
                    <a:gd name="T27" fmla="*/ 873 h 3628"/>
                    <a:gd name="T28" fmla="*/ 894 w 3628"/>
                    <a:gd name="T29" fmla="*/ 1046 h 3628"/>
                    <a:gd name="T30" fmla="*/ 887 w 3628"/>
                    <a:gd name="T31" fmla="*/ 2440 h 3628"/>
                    <a:gd name="T32" fmla="*/ 972 w 3628"/>
                    <a:gd name="T33" fmla="*/ 2618 h 3628"/>
                    <a:gd name="T34" fmla="*/ 1126 w 3628"/>
                    <a:gd name="T35" fmla="*/ 2735 h 3628"/>
                    <a:gd name="T36" fmla="*/ 951 w 3628"/>
                    <a:gd name="T37" fmla="*/ 3244 h 3628"/>
                    <a:gd name="T38" fmla="*/ 1362 w 3628"/>
                    <a:gd name="T39" fmla="*/ 2789 h 3628"/>
                    <a:gd name="T40" fmla="*/ 2254 w 3628"/>
                    <a:gd name="T41" fmla="*/ 2777 h 3628"/>
                    <a:gd name="T42" fmla="*/ 2296 w 3628"/>
                    <a:gd name="T43" fmla="*/ 2801 h 3628"/>
                    <a:gd name="T44" fmla="*/ 2592 w 3628"/>
                    <a:gd name="T45" fmla="*/ 3290 h 3628"/>
                    <a:gd name="T46" fmla="*/ 2419 w 3628"/>
                    <a:gd name="T47" fmla="*/ 2768 h 3628"/>
                    <a:gd name="T48" fmla="*/ 2543 w 3628"/>
                    <a:gd name="T49" fmla="*/ 2714 h 3628"/>
                    <a:gd name="T50" fmla="*/ 2676 w 3628"/>
                    <a:gd name="T51" fmla="*/ 2589 h 3628"/>
                    <a:gd name="T52" fmla="*/ 2746 w 3628"/>
                    <a:gd name="T53" fmla="*/ 2408 h 3628"/>
                    <a:gd name="T54" fmla="*/ 2733 w 3628"/>
                    <a:gd name="T55" fmla="*/ 1046 h 3628"/>
                    <a:gd name="T56" fmla="*/ 2635 w 3628"/>
                    <a:gd name="T57" fmla="*/ 873 h 3628"/>
                    <a:gd name="T58" fmla="*/ 2473 w 3628"/>
                    <a:gd name="T59" fmla="*/ 765 h 3628"/>
                    <a:gd name="T60" fmla="*/ 2234 w 3628"/>
                    <a:gd name="T61" fmla="*/ 738 h 3628"/>
                    <a:gd name="T62" fmla="*/ 2152 w 3628"/>
                    <a:gd name="T63" fmla="*/ 716 h 3628"/>
                    <a:gd name="T64" fmla="*/ 2347 w 3628"/>
                    <a:gd name="T65" fmla="*/ 423 h 3628"/>
                    <a:gd name="T66" fmla="*/ 2454 w 3628"/>
                    <a:gd name="T67" fmla="*/ 420 h 3628"/>
                    <a:gd name="T68" fmla="*/ 1925 w 3628"/>
                    <a:gd name="T69" fmla="*/ 3 h 3628"/>
                    <a:gd name="T70" fmla="*/ 2347 w 3628"/>
                    <a:gd name="T71" fmla="*/ 79 h 3628"/>
                    <a:gd name="T72" fmla="*/ 2729 w 3628"/>
                    <a:gd name="T73" fmla="*/ 248 h 3628"/>
                    <a:gd name="T74" fmla="*/ 3060 w 3628"/>
                    <a:gd name="T75" fmla="*/ 495 h 3628"/>
                    <a:gd name="T76" fmla="*/ 3325 w 3628"/>
                    <a:gd name="T77" fmla="*/ 810 h 3628"/>
                    <a:gd name="T78" fmla="*/ 3515 w 3628"/>
                    <a:gd name="T79" fmla="*/ 1181 h 3628"/>
                    <a:gd name="T80" fmla="*/ 3615 w 3628"/>
                    <a:gd name="T81" fmla="*/ 1595 h 3628"/>
                    <a:gd name="T82" fmla="*/ 3615 w 3628"/>
                    <a:gd name="T83" fmla="*/ 2033 h 3628"/>
                    <a:gd name="T84" fmla="*/ 3515 w 3628"/>
                    <a:gd name="T85" fmla="*/ 2447 h 3628"/>
                    <a:gd name="T86" fmla="*/ 3325 w 3628"/>
                    <a:gd name="T87" fmla="*/ 2818 h 3628"/>
                    <a:gd name="T88" fmla="*/ 3060 w 3628"/>
                    <a:gd name="T89" fmla="*/ 3133 h 3628"/>
                    <a:gd name="T90" fmla="*/ 2729 w 3628"/>
                    <a:gd name="T91" fmla="*/ 3380 h 3628"/>
                    <a:gd name="T92" fmla="*/ 2347 w 3628"/>
                    <a:gd name="T93" fmla="*/ 3548 h 3628"/>
                    <a:gd name="T94" fmla="*/ 1925 w 3628"/>
                    <a:gd name="T95" fmla="*/ 3625 h 3628"/>
                    <a:gd name="T96" fmla="*/ 1488 w 3628"/>
                    <a:gd name="T97" fmla="*/ 3599 h 3628"/>
                    <a:gd name="T98" fmla="*/ 1084 w 3628"/>
                    <a:gd name="T99" fmla="*/ 3475 h 3628"/>
                    <a:gd name="T100" fmla="*/ 726 w 3628"/>
                    <a:gd name="T101" fmla="*/ 3265 h 3628"/>
                    <a:gd name="T102" fmla="*/ 427 w 3628"/>
                    <a:gd name="T103" fmla="*/ 2982 h 3628"/>
                    <a:gd name="T104" fmla="*/ 198 w 3628"/>
                    <a:gd name="T105" fmla="*/ 2639 h 3628"/>
                    <a:gd name="T106" fmla="*/ 52 w 3628"/>
                    <a:gd name="T107" fmla="*/ 2245 h 3628"/>
                    <a:gd name="T108" fmla="*/ 0 w 3628"/>
                    <a:gd name="T109" fmla="*/ 1814 h 3628"/>
                    <a:gd name="T110" fmla="*/ 52 w 3628"/>
                    <a:gd name="T111" fmla="*/ 1383 h 3628"/>
                    <a:gd name="T112" fmla="*/ 198 w 3628"/>
                    <a:gd name="T113" fmla="*/ 989 h 3628"/>
                    <a:gd name="T114" fmla="*/ 427 w 3628"/>
                    <a:gd name="T115" fmla="*/ 645 h 3628"/>
                    <a:gd name="T116" fmla="*/ 726 w 3628"/>
                    <a:gd name="T117" fmla="*/ 362 h 3628"/>
                    <a:gd name="T118" fmla="*/ 1084 w 3628"/>
                    <a:gd name="T119" fmla="*/ 152 h 3628"/>
                    <a:gd name="T120" fmla="*/ 1488 w 3628"/>
                    <a:gd name="T121" fmla="*/ 29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 h="3628">
                      <a:moveTo>
                        <a:pt x="1229" y="3096"/>
                      </a:moveTo>
                      <a:lnTo>
                        <a:pt x="1222" y="3097"/>
                      </a:lnTo>
                      <a:lnTo>
                        <a:pt x="1215" y="3100"/>
                      </a:lnTo>
                      <a:lnTo>
                        <a:pt x="1209" y="3104"/>
                      </a:lnTo>
                      <a:lnTo>
                        <a:pt x="1193" y="3132"/>
                      </a:lnTo>
                      <a:lnTo>
                        <a:pt x="1176" y="3161"/>
                      </a:lnTo>
                      <a:lnTo>
                        <a:pt x="1157" y="3195"/>
                      </a:lnTo>
                      <a:lnTo>
                        <a:pt x="1605" y="3195"/>
                      </a:lnTo>
                      <a:lnTo>
                        <a:pt x="2050" y="3195"/>
                      </a:lnTo>
                      <a:lnTo>
                        <a:pt x="2494" y="3195"/>
                      </a:lnTo>
                      <a:lnTo>
                        <a:pt x="2472" y="3160"/>
                      </a:lnTo>
                      <a:lnTo>
                        <a:pt x="2452" y="3127"/>
                      </a:lnTo>
                      <a:lnTo>
                        <a:pt x="2444" y="3115"/>
                      </a:lnTo>
                      <a:lnTo>
                        <a:pt x="2434" y="3107"/>
                      </a:lnTo>
                      <a:lnTo>
                        <a:pt x="2422" y="3103"/>
                      </a:lnTo>
                      <a:lnTo>
                        <a:pt x="2408" y="3102"/>
                      </a:lnTo>
                      <a:lnTo>
                        <a:pt x="1930" y="3101"/>
                      </a:lnTo>
                      <a:lnTo>
                        <a:pt x="1229" y="3096"/>
                      </a:lnTo>
                      <a:close/>
                      <a:moveTo>
                        <a:pt x="1345" y="2894"/>
                      </a:moveTo>
                      <a:lnTo>
                        <a:pt x="1336" y="2894"/>
                      </a:lnTo>
                      <a:lnTo>
                        <a:pt x="1329" y="2897"/>
                      </a:lnTo>
                      <a:lnTo>
                        <a:pt x="1322" y="2902"/>
                      </a:lnTo>
                      <a:lnTo>
                        <a:pt x="1307" y="2929"/>
                      </a:lnTo>
                      <a:lnTo>
                        <a:pt x="1290" y="2958"/>
                      </a:lnTo>
                      <a:lnTo>
                        <a:pt x="1272" y="2990"/>
                      </a:lnTo>
                      <a:lnTo>
                        <a:pt x="2375" y="2990"/>
                      </a:lnTo>
                      <a:lnTo>
                        <a:pt x="2351" y="2951"/>
                      </a:lnTo>
                      <a:lnTo>
                        <a:pt x="2327" y="2915"/>
                      </a:lnTo>
                      <a:lnTo>
                        <a:pt x="2318" y="2907"/>
                      </a:lnTo>
                      <a:lnTo>
                        <a:pt x="2307" y="2901"/>
                      </a:lnTo>
                      <a:lnTo>
                        <a:pt x="2296" y="2898"/>
                      </a:lnTo>
                      <a:lnTo>
                        <a:pt x="2209" y="2896"/>
                      </a:lnTo>
                      <a:lnTo>
                        <a:pt x="2120" y="2895"/>
                      </a:lnTo>
                      <a:lnTo>
                        <a:pt x="1345" y="2894"/>
                      </a:lnTo>
                      <a:close/>
                      <a:moveTo>
                        <a:pt x="1163" y="349"/>
                      </a:moveTo>
                      <a:lnTo>
                        <a:pt x="1165" y="383"/>
                      </a:lnTo>
                      <a:lnTo>
                        <a:pt x="1167" y="420"/>
                      </a:lnTo>
                      <a:lnTo>
                        <a:pt x="1214" y="420"/>
                      </a:lnTo>
                      <a:lnTo>
                        <a:pt x="1258" y="421"/>
                      </a:lnTo>
                      <a:lnTo>
                        <a:pt x="1269" y="423"/>
                      </a:lnTo>
                      <a:lnTo>
                        <a:pt x="1279" y="428"/>
                      </a:lnTo>
                      <a:lnTo>
                        <a:pt x="1287" y="435"/>
                      </a:lnTo>
                      <a:lnTo>
                        <a:pt x="1383" y="580"/>
                      </a:lnTo>
                      <a:lnTo>
                        <a:pt x="1478" y="726"/>
                      </a:lnTo>
                      <a:lnTo>
                        <a:pt x="1479" y="728"/>
                      </a:lnTo>
                      <a:lnTo>
                        <a:pt x="1479" y="731"/>
                      </a:lnTo>
                      <a:lnTo>
                        <a:pt x="1480" y="734"/>
                      </a:lnTo>
                      <a:lnTo>
                        <a:pt x="1481" y="738"/>
                      </a:lnTo>
                      <a:lnTo>
                        <a:pt x="1306" y="738"/>
                      </a:lnTo>
                      <a:lnTo>
                        <a:pt x="1252" y="741"/>
                      </a:lnTo>
                      <a:lnTo>
                        <a:pt x="1203" y="749"/>
                      </a:lnTo>
                      <a:lnTo>
                        <a:pt x="1155" y="765"/>
                      </a:lnTo>
                      <a:lnTo>
                        <a:pt x="1109" y="785"/>
                      </a:lnTo>
                      <a:lnTo>
                        <a:pt x="1067" y="809"/>
                      </a:lnTo>
                      <a:lnTo>
                        <a:pt x="1028" y="839"/>
                      </a:lnTo>
                      <a:lnTo>
                        <a:pt x="992" y="873"/>
                      </a:lnTo>
                      <a:lnTo>
                        <a:pt x="961" y="911"/>
                      </a:lnTo>
                      <a:lnTo>
                        <a:pt x="934" y="953"/>
                      </a:lnTo>
                      <a:lnTo>
                        <a:pt x="911" y="998"/>
                      </a:lnTo>
                      <a:lnTo>
                        <a:pt x="894" y="1046"/>
                      </a:lnTo>
                      <a:lnTo>
                        <a:pt x="882" y="1098"/>
                      </a:lnTo>
                      <a:lnTo>
                        <a:pt x="877" y="1114"/>
                      </a:lnTo>
                      <a:lnTo>
                        <a:pt x="877" y="2403"/>
                      </a:lnTo>
                      <a:lnTo>
                        <a:pt x="887" y="2440"/>
                      </a:lnTo>
                      <a:lnTo>
                        <a:pt x="901" y="2489"/>
                      </a:lnTo>
                      <a:lnTo>
                        <a:pt x="921" y="2536"/>
                      </a:lnTo>
                      <a:lnTo>
                        <a:pt x="944" y="2579"/>
                      </a:lnTo>
                      <a:lnTo>
                        <a:pt x="972" y="2618"/>
                      </a:lnTo>
                      <a:lnTo>
                        <a:pt x="1004" y="2653"/>
                      </a:lnTo>
                      <a:lnTo>
                        <a:pt x="1040" y="2684"/>
                      </a:lnTo>
                      <a:lnTo>
                        <a:pt x="1081" y="2712"/>
                      </a:lnTo>
                      <a:lnTo>
                        <a:pt x="1126" y="2735"/>
                      </a:lnTo>
                      <a:lnTo>
                        <a:pt x="1176" y="2755"/>
                      </a:lnTo>
                      <a:lnTo>
                        <a:pt x="1230" y="2771"/>
                      </a:lnTo>
                      <a:lnTo>
                        <a:pt x="1090" y="3007"/>
                      </a:lnTo>
                      <a:lnTo>
                        <a:pt x="951" y="3244"/>
                      </a:lnTo>
                      <a:lnTo>
                        <a:pt x="1044" y="3305"/>
                      </a:lnTo>
                      <a:lnTo>
                        <a:pt x="1056" y="3305"/>
                      </a:lnTo>
                      <a:lnTo>
                        <a:pt x="1354" y="2799"/>
                      </a:lnTo>
                      <a:lnTo>
                        <a:pt x="1362" y="2789"/>
                      </a:lnTo>
                      <a:lnTo>
                        <a:pt x="1371" y="2781"/>
                      </a:lnTo>
                      <a:lnTo>
                        <a:pt x="1382" y="2778"/>
                      </a:lnTo>
                      <a:lnTo>
                        <a:pt x="1394" y="2777"/>
                      </a:lnTo>
                      <a:lnTo>
                        <a:pt x="2254" y="2777"/>
                      </a:lnTo>
                      <a:lnTo>
                        <a:pt x="2267" y="2778"/>
                      </a:lnTo>
                      <a:lnTo>
                        <a:pt x="2278" y="2782"/>
                      </a:lnTo>
                      <a:lnTo>
                        <a:pt x="2288" y="2790"/>
                      </a:lnTo>
                      <a:lnTo>
                        <a:pt x="2296" y="2801"/>
                      </a:lnTo>
                      <a:lnTo>
                        <a:pt x="2435" y="3032"/>
                      </a:lnTo>
                      <a:lnTo>
                        <a:pt x="2575" y="3262"/>
                      </a:lnTo>
                      <a:lnTo>
                        <a:pt x="2583" y="3275"/>
                      </a:lnTo>
                      <a:lnTo>
                        <a:pt x="2592" y="3290"/>
                      </a:lnTo>
                      <a:lnTo>
                        <a:pt x="2643" y="3259"/>
                      </a:lnTo>
                      <a:lnTo>
                        <a:pt x="2696" y="3227"/>
                      </a:lnTo>
                      <a:lnTo>
                        <a:pt x="2557" y="2998"/>
                      </a:lnTo>
                      <a:lnTo>
                        <a:pt x="2419" y="2768"/>
                      </a:lnTo>
                      <a:lnTo>
                        <a:pt x="2435" y="2761"/>
                      </a:lnTo>
                      <a:lnTo>
                        <a:pt x="2450" y="2757"/>
                      </a:lnTo>
                      <a:lnTo>
                        <a:pt x="2498" y="2737"/>
                      </a:lnTo>
                      <a:lnTo>
                        <a:pt x="2543" y="2714"/>
                      </a:lnTo>
                      <a:lnTo>
                        <a:pt x="2582" y="2688"/>
                      </a:lnTo>
                      <a:lnTo>
                        <a:pt x="2618" y="2659"/>
                      </a:lnTo>
                      <a:lnTo>
                        <a:pt x="2649" y="2625"/>
                      </a:lnTo>
                      <a:lnTo>
                        <a:pt x="2676" y="2589"/>
                      </a:lnTo>
                      <a:lnTo>
                        <a:pt x="2701" y="2549"/>
                      </a:lnTo>
                      <a:lnTo>
                        <a:pt x="2719" y="2505"/>
                      </a:lnTo>
                      <a:lnTo>
                        <a:pt x="2735" y="2458"/>
                      </a:lnTo>
                      <a:lnTo>
                        <a:pt x="2746" y="2408"/>
                      </a:lnTo>
                      <a:lnTo>
                        <a:pt x="2751" y="2391"/>
                      </a:lnTo>
                      <a:lnTo>
                        <a:pt x="2751" y="1120"/>
                      </a:lnTo>
                      <a:lnTo>
                        <a:pt x="2743" y="1082"/>
                      </a:lnTo>
                      <a:lnTo>
                        <a:pt x="2733" y="1046"/>
                      </a:lnTo>
                      <a:lnTo>
                        <a:pt x="2716" y="998"/>
                      </a:lnTo>
                      <a:lnTo>
                        <a:pt x="2694" y="953"/>
                      </a:lnTo>
                      <a:lnTo>
                        <a:pt x="2666" y="911"/>
                      </a:lnTo>
                      <a:lnTo>
                        <a:pt x="2635" y="873"/>
                      </a:lnTo>
                      <a:lnTo>
                        <a:pt x="2600" y="839"/>
                      </a:lnTo>
                      <a:lnTo>
                        <a:pt x="2560" y="809"/>
                      </a:lnTo>
                      <a:lnTo>
                        <a:pt x="2518" y="785"/>
                      </a:lnTo>
                      <a:lnTo>
                        <a:pt x="2473" y="765"/>
                      </a:lnTo>
                      <a:lnTo>
                        <a:pt x="2425" y="751"/>
                      </a:lnTo>
                      <a:lnTo>
                        <a:pt x="2376" y="741"/>
                      </a:lnTo>
                      <a:lnTo>
                        <a:pt x="2325" y="738"/>
                      </a:lnTo>
                      <a:lnTo>
                        <a:pt x="2234" y="738"/>
                      </a:lnTo>
                      <a:lnTo>
                        <a:pt x="2140" y="738"/>
                      </a:lnTo>
                      <a:lnTo>
                        <a:pt x="2145" y="729"/>
                      </a:lnTo>
                      <a:lnTo>
                        <a:pt x="2149" y="723"/>
                      </a:lnTo>
                      <a:lnTo>
                        <a:pt x="2152" y="716"/>
                      </a:lnTo>
                      <a:lnTo>
                        <a:pt x="2241" y="579"/>
                      </a:lnTo>
                      <a:lnTo>
                        <a:pt x="2329" y="441"/>
                      </a:lnTo>
                      <a:lnTo>
                        <a:pt x="2338" y="430"/>
                      </a:lnTo>
                      <a:lnTo>
                        <a:pt x="2347" y="423"/>
                      </a:lnTo>
                      <a:lnTo>
                        <a:pt x="2358" y="420"/>
                      </a:lnTo>
                      <a:lnTo>
                        <a:pt x="2370" y="420"/>
                      </a:lnTo>
                      <a:lnTo>
                        <a:pt x="2411" y="421"/>
                      </a:lnTo>
                      <a:lnTo>
                        <a:pt x="2454" y="420"/>
                      </a:lnTo>
                      <a:lnTo>
                        <a:pt x="2459" y="349"/>
                      </a:lnTo>
                      <a:lnTo>
                        <a:pt x="1163" y="349"/>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sp>
              <p:nvSpPr>
                <p:cNvPr id="102" name="Freeform 74"/>
                <p:cNvSpPr>
                  <a:spLocks noEditPoints="1"/>
                </p:cNvSpPr>
                <p:nvPr/>
              </p:nvSpPr>
              <p:spPr bwMode="auto">
                <a:xfrm>
                  <a:off x="9507538" y="3082926"/>
                  <a:ext cx="325438" cy="358775"/>
                </a:xfrm>
                <a:custGeom>
                  <a:avLst/>
                  <a:gdLst>
                    <a:gd name="T0" fmla="*/ 1022 w 1642"/>
                    <a:gd name="T1" fmla="*/ 1424 h 1809"/>
                    <a:gd name="T2" fmla="*/ 982 w 1642"/>
                    <a:gd name="T3" fmla="*/ 1508 h 1809"/>
                    <a:gd name="T4" fmla="*/ 1022 w 1642"/>
                    <a:gd name="T5" fmla="*/ 1593 h 1809"/>
                    <a:gd name="T6" fmla="*/ 1116 w 1642"/>
                    <a:gd name="T7" fmla="*/ 1614 h 1809"/>
                    <a:gd name="T8" fmla="*/ 1188 w 1642"/>
                    <a:gd name="T9" fmla="*/ 1558 h 1809"/>
                    <a:gd name="T10" fmla="*/ 1189 w 1642"/>
                    <a:gd name="T11" fmla="*/ 1462 h 1809"/>
                    <a:gd name="T12" fmla="*/ 1116 w 1642"/>
                    <a:gd name="T13" fmla="*/ 1404 h 1809"/>
                    <a:gd name="T14" fmla="*/ 490 w 1642"/>
                    <a:gd name="T15" fmla="*/ 1411 h 1809"/>
                    <a:gd name="T16" fmla="*/ 432 w 1642"/>
                    <a:gd name="T17" fmla="*/ 1486 h 1809"/>
                    <a:gd name="T18" fmla="*/ 454 w 1642"/>
                    <a:gd name="T19" fmla="*/ 1578 h 1809"/>
                    <a:gd name="T20" fmla="*/ 539 w 1642"/>
                    <a:gd name="T21" fmla="*/ 1616 h 1809"/>
                    <a:gd name="T22" fmla="*/ 625 w 1642"/>
                    <a:gd name="T23" fmla="*/ 1577 h 1809"/>
                    <a:gd name="T24" fmla="*/ 645 w 1642"/>
                    <a:gd name="T25" fmla="*/ 1484 h 1809"/>
                    <a:gd name="T26" fmla="*/ 587 w 1642"/>
                    <a:gd name="T27" fmla="*/ 1410 h 1809"/>
                    <a:gd name="T28" fmla="*/ 1350 w 1642"/>
                    <a:gd name="T29" fmla="*/ 1256 h 1809"/>
                    <a:gd name="T30" fmla="*/ 1266 w 1642"/>
                    <a:gd name="T31" fmla="*/ 1319 h 1809"/>
                    <a:gd name="T32" fmla="*/ 1266 w 1642"/>
                    <a:gd name="T33" fmla="*/ 1426 h 1809"/>
                    <a:gd name="T34" fmla="*/ 1347 w 1642"/>
                    <a:gd name="T35" fmla="*/ 1491 h 1809"/>
                    <a:gd name="T36" fmla="*/ 1450 w 1642"/>
                    <a:gd name="T37" fmla="*/ 1469 h 1809"/>
                    <a:gd name="T38" fmla="*/ 1496 w 1642"/>
                    <a:gd name="T39" fmla="*/ 1378 h 1809"/>
                    <a:gd name="T40" fmla="*/ 1453 w 1642"/>
                    <a:gd name="T41" fmla="*/ 1281 h 1809"/>
                    <a:gd name="T42" fmla="*/ 253 w 1642"/>
                    <a:gd name="T43" fmla="*/ 1253 h 1809"/>
                    <a:gd name="T44" fmla="*/ 160 w 1642"/>
                    <a:gd name="T45" fmla="*/ 1298 h 1809"/>
                    <a:gd name="T46" fmla="*/ 138 w 1642"/>
                    <a:gd name="T47" fmla="*/ 1402 h 1809"/>
                    <a:gd name="T48" fmla="*/ 201 w 1642"/>
                    <a:gd name="T49" fmla="*/ 1482 h 1809"/>
                    <a:gd name="T50" fmla="*/ 309 w 1642"/>
                    <a:gd name="T51" fmla="*/ 1480 h 1809"/>
                    <a:gd name="T52" fmla="*/ 372 w 1642"/>
                    <a:gd name="T53" fmla="*/ 1400 h 1809"/>
                    <a:gd name="T54" fmla="*/ 348 w 1642"/>
                    <a:gd name="T55" fmla="*/ 1296 h 1809"/>
                    <a:gd name="T56" fmla="*/ 253 w 1642"/>
                    <a:gd name="T57" fmla="*/ 1253 h 1809"/>
                    <a:gd name="T58" fmla="*/ 878 w 1642"/>
                    <a:gd name="T59" fmla="*/ 1048 h 1809"/>
                    <a:gd name="T60" fmla="*/ 1357 w 1642"/>
                    <a:gd name="T61" fmla="*/ 1047 h 1809"/>
                    <a:gd name="T62" fmla="*/ 1454 w 1642"/>
                    <a:gd name="T63" fmla="*/ 1001 h 1809"/>
                    <a:gd name="T64" fmla="*/ 1489 w 1642"/>
                    <a:gd name="T65" fmla="*/ 891 h 1809"/>
                    <a:gd name="T66" fmla="*/ 1481 w 1642"/>
                    <a:gd name="T67" fmla="*/ 308 h 1809"/>
                    <a:gd name="T68" fmla="*/ 1427 w 1642"/>
                    <a:gd name="T69" fmla="*/ 242 h 1809"/>
                    <a:gd name="T70" fmla="*/ 1311 w 1642"/>
                    <a:gd name="T71" fmla="*/ 221 h 1809"/>
                    <a:gd name="T72" fmla="*/ 268 w 1642"/>
                    <a:gd name="T73" fmla="*/ 225 h 1809"/>
                    <a:gd name="T74" fmla="*/ 184 w 1642"/>
                    <a:gd name="T75" fmla="*/ 269 h 1809"/>
                    <a:gd name="T76" fmla="*/ 151 w 1642"/>
                    <a:gd name="T77" fmla="*/ 373 h 1809"/>
                    <a:gd name="T78" fmla="*/ 152 w 1642"/>
                    <a:gd name="T79" fmla="*/ 909 h 1809"/>
                    <a:gd name="T80" fmla="*/ 201 w 1642"/>
                    <a:gd name="T81" fmla="*/ 1015 h 1809"/>
                    <a:gd name="T82" fmla="*/ 304 w 1642"/>
                    <a:gd name="T83" fmla="*/ 1047 h 1809"/>
                    <a:gd name="T84" fmla="*/ 767 w 1642"/>
                    <a:gd name="T85" fmla="*/ 221 h 1809"/>
                    <a:gd name="T86" fmla="*/ 1365 w 1642"/>
                    <a:gd name="T87" fmla="*/ 2 h 1809"/>
                    <a:gd name="T88" fmla="*/ 1513 w 1642"/>
                    <a:gd name="T89" fmla="*/ 60 h 1809"/>
                    <a:gd name="T90" fmla="*/ 1612 w 1642"/>
                    <a:gd name="T91" fmla="*/ 180 h 1809"/>
                    <a:gd name="T92" fmla="*/ 1642 w 1642"/>
                    <a:gd name="T93" fmla="*/ 322 h 1809"/>
                    <a:gd name="T94" fmla="*/ 1631 w 1642"/>
                    <a:gd name="T95" fmla="*/ 1574 h 1809"/>
                    <a:gd name="T96" fmla="*/ 1551 w 1642"/>
                    <a:gd name="T97" fmla="*/ 1717 h 1809"/>
                    <a:gd name="T98" fmla="*/ 1408 w 1642"/>
                    <a:gd name="T99" fmla="*/ 1798 h 1809"/>
                    <a:gd name="T100" fmla="*/ 274 w 1642"/>
                    <a:gd name="T101" fmla="*/ 1805 h 1809"/>
                    <a:gd name="T102" fmla="*/ 117 w 1642"/>
                    <a:gd name="T103" fmla="*/ 1739 h 1809"/>
                    <a:gd name="T104" fmla="*/ 19 w 1642"/>
                    <a:gd name="T105" fmla="*/ 1601 h 1809"/>
                    <a:gd name="T106" fmla="*/ 0 w 1642"/>
                    <a:gd name="T107" fmla="*/ 325 h 1809"/>
                    <a:gd name="T108" fmla="*/ 43 w 1642"/>
                    <a:gd name="T109" fmla="*/ 157 h 1809"/>
                    <a:gd name="T110" fmla="*/ 158 w 1642"/>
                    <a:gd name="T111" fmla="*/ 42 h 1809"/>
                    <a:gd name="T112" fmla="*/ 326 w 1642"/>
                    <a:gd name="T113" fmla="*/ 0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42" h="1809">
                      <a:moveTo>
                        <a:pt x="1091" y="1401"/>
                      </a:moveTo>
                      <a:lnTo>
                        <a:pt x="1065" y="1404"/>
                      </a:lnTo>
                      <a:lnTo>
                        <a:pt x="1043" y="1412"/>
                      </a:lnTo>
                      <a:lnTo>
                        <a:pt x="1022" y="1424"/>
                      </a:lnTo>
                      <a:lnTo>
                        <a:pt x="1006" y="1440"/>
                      </a:lnTo>
                      <a:lnTo>
                        <a:pt x="993" y="1459"/>
                      </a:lnTo>
                      <a:lnTo>
                        <a:pt x="986" y="1483"/>
                      </a:lnTo>
                      <a:lnTo>
                        <a:pt x="982" y="1508"/>
                      </a:lnTo>
                      <a:lnTo>
                        <a:pt x="985" y="1533"/>
                      </a:lnTo>
                      <a:lnTo>
                        <a:pt x="992" y="1557"/>
                      </a:lnTo>
                      <a:lnTo>
                        <a:pt x="1006" y="1577"/>
                      </a:lnTo>
                      <a:lnTo>
                        <a:pt x="1022" y="1593"/>
                      </a:lnTo>
                      <a:lnTo>
                        <a:pt x="1042" y="1606"/>
                      </a:lnTo>
                      <a:lnTo>
                        <a:pt x="1065" y="1614"/>
                      </a:lnTo>
                      <a:lnTo>
                        <a:pt x="1091" y="1616"/>
                      </a:lnTo>
                      <a:lnTo>
                        <a:pt x="1116" y="1614"/>
                      </a:lnTo>
                      <a:lnTo>
                        <a:pt x="1139" y="1606"/>
                      </a:lnTo>
                      <a:lnTo>
                        <a:pt x="1159" y="1594"/>
                      </a:lnTo>
                      <a:lnTo>
                        <a:pt x="1176" y="1578"/>
                      </a:lnTo>
                      <a:lnTo>
                        <a:pt x="1188" y="1558"/>
                      </a:lnTo>
                      <a:lnTo>
                        <a:pt x="1197" y="1536"/>
                      </a:lnTo>
                      <a:lnTo>
                        <a:pt x="1199" y="1510"/>
                      </a:lnTo>
                      <a:lnTo>
                        <a:pt x="1197" y="1485"/>
                      </a:lnTo>
                      <a:lnTo>
                        <a:pt x="1189" y="1462"/>
                      </a:lnTo>
                      <a:lnTo>
                        <a:pt x="1177" y="1442"/>
                      </a:lnTo>
                      <a:lnTo>
                        <a:pt x="1160" y="1424"/>
                      </a:lnTo>
                      <a:lnTo>
                        <a:pt x="1139" y="1412"/>
                      </a:lnTo>
                      <a:lnTo>
                        <a:pt x="1116" y="1404"/>
                      </a:lnTo>
                      <a:lnTo>
                        <a:pt x="1091" y="1401"/>
                      </a:lnTo>
                      <a:close/>
                      <a:moveTo>
                        <a:pt x="538" y="1399"/>
                      </a:moveTo>
                      <a:lnTo>
                        <a:pt x="514" y="1402"/>
                      </a:lnTo>
                      <a:lnTo>
                        <a:pt x="490" y="1411"/>
                      </a:lnTo>
                      <a:lnTo>
                        <a:pt x="469" y="1425"/>
                      </a:lnTo>
                      <a:lnTo>
                        <a:pt x="453" y="1442"/>
                      </a:lnTo>
                      <a:lnTo>
                        <a:pt x="440" y="1463"/>
                      </a:lnTo>
                      <a:lnTo>
                        <a:pt x="432" y="1486"/>
                      </a:lnTo>
                      <a:lnTo>
                        <a:pt x="430" y="1510"/>
                      </a:lnTo>
                      <a:lnTo>
                        <a:pt x="433" y="1536"/>
                      </a:lnTo>
                      <a:lnTo>
                        <a:pt x="441" y="1558"/>
                      </a:lnTo>
                      <a:lnTo>
                        <a:pt x="454" y="1578"/>
                      </a:lnTo>
                      <a:lnTo>
                        <a:pt x="471" y="1594"/>
                      </a:lnTo>
                      <a:lnTo>
                        <a:pt x="490" y="1606"/>
                      </a:lnTo>
                      <a:lnTo>
                        <a:pt x="514" y="1614"/>
                      </a:lnTo>
                      <a:lnTo>
                        <a:pt x="539" y="1616"/>
                      </a:lnTo>
                      <a:lnTo>
                        <a:pt x="564" y="1614"/>
                      </a:lnTo>
                      <a:lnTo>
                        <a:pt x="588" y="1606"/>
                      </a:lnTo>
                      <a:lnTo>
                        <a:pt x="608" y="1593"/>
                      </a:lnTo>
                      <a:lnTo>
                        <a:pt x="625" y="1577"/>
                      </a:lnTo>
                      <a:lnTo>
                        <a:pt x="637" y="1557"/>
                      </a:lnTo>
                      <a:lnTo>
                        <a:pt x="645" y="1533"/>
                      </a:lnTo>
                      <a:lnTo>
                        <a:pt x="648" y="1508"/>
                      </a:lnTo>
                      <a:lnTo>
                        <a:pt x="645" y="1484"/>
                      </a:lnTo>
                      <a:lnTo>
                        <a:pt x="636" y="1461"/>
                      </a:lnTo>
                      <a:lnTo>
                        <a:pt x="624" y="1440"/>
                      </a:lnTo>
                      <a:lnTo>
                        <a:pt x="606" y="1423"/>
                      </a:lnTo>
                      <a:lnTo>
                        <a:pt x="587" y="1410"/>
                      </a:lnTo>
                      <a:lnTo>
                        <a:pt x="563" y="1402"/>
                      </a:lnTo>
                      <a:lnTo>
                        <a:pt x="538" y="1399"/>
                      </a:lnTo>
                      <a:close/>
                      <a:moveTo>
                        <a:pt x="1379" y="1253"/>
                      </a:moveTo>
                      <a:lnTo>
                        <a:pt x="1350" y="1256"/>
                      </a:lnTo>
                      <a:lnTo>
                        <a:pt x="1324" y="1265"/>
                      </a:lnTo>
                      <a:lnTo>
                        <a:pt x="1301" y="1278"/>
                      </a:lnTo>
                      <a:lnTo>
                        <a:pt x="1282" y="1297"/>
                      </a:lnTo>
                      <a:lnTo>
                        <a:pt x="1266" y="1319"/>
                      </a:lnTo>
                      <a:lnTo>
                        <a:pt x="1258" y="1344"/>
                      </a:lnTo>
                      <a:lnTo>
                        <a:pt x="1254" y="1373"/>
                      </a:lnTo>
                      <a:lnTo>
                        <a:pt x="1258" y="1401"/>
                      </a:lnTo>
                      <a:lnTo>
                        <a:pt x="1266" y="1426"/>
                      </a:lnTo>
                      <a:lnTo>
                        <a:pt x="1281" y="1448"/>
                      </a:lnTo>
                      <a:lnTo>
                        <a:pt x="1300" y="1467"/>
                      </a:lnTo>
                      <a:lnTo>
                        <a:pt x="1322" y="1483"/>
                      </a:lnTo>
                      <a:lnTo>
                        <a:pt x="1347" y="1491"/>
                      </a:lnTo>
                      <a:lnTo>
                        <a:pt x="1375" y="1495"/>
                      </a:lnTo>
                      <a:lnTo>
                        <a:pt x="1402" y="1493"/>
                      </a:lnTo>
                      <a:lnTo>
                        <a:pt x="1427" y="1484"/>
                      </a:lnTo>
                      <a:lnTo>
                        <a:pt x="1450" y="1469"/>
                      </a:lnTo>
                      <a:lnTo>
                        <a:pt x="1469" y="1451"/>
                      </a:lnTo>
                      <a:lnTo>
                        <a:pt x="1483" y="1428"/>
                      </a:lnTo>
                      <a:lnTo>
                        <a:pt x="1493" y="1404"/>
                      </a:lnTo>
                      <a:lnTo>
                        <a:pt x="1496" y="1378"/>
                      </a:lnTo>
                      <a:lnTo>
                        <a:pt x="1494" y="1349"/>
                      </a:lnTo>
                      <a:lnTo>
                        <a:pt x="1485" y="1323"/>
                      </a:lnTo>
                      <a:lnTo>
                        <a:pt x="1472" y="1300"/>
                      </a:lnTo>
                      <a:lnTo>
                        <a:pt x="1453" y="1281"/>
                      </a:lnTo>
                      <a:lnTo>
                        <a:pt x="1432" y="1266"/>
                      </a:lnTo>
                      <a:lnTo>
                        <a:pt x="1407" y="1257"/>
                      </a:lnTo>
                      <a:lnTo>
                        <a:pt x="1379" y="1253"/>
                      </a:lnTo>
                      <a:close/>
                      <a:moveTo>
                        <a:pt x="253" y="1253"/>
                      </a:moveTo>
                      <a:lnTo>
                        <a:pt x="225" y="1256"/>
                      </a:lnTo>
                      <a:lnTo>
                        <a:pt x="200" y="1265"/>
                      </a:lnTo>
                      <a:lnTo>
                        <a:pt x="178" y="1279"/>
                      </a:lnTo>
                      <a:lnTo>
                        <a:pt x="160" y="1298"/>
                      </a:lnTo>
                      <a:lnTo>
                        <a:pt x="146" y="1320"/>
                      </a:lnTo>
                      <a:lnTo>
                        <a:pt x="138" y="1346"/>
                      </a:lnTo>
                      <a:lnTo>
                        <a:pt x="134" y="1373"/>
                      </a:lnTo>
                      <a:lnTo>
                        <a:pt x="138" y="1402"/>
                      </a:lnTo>
                      <a:lnTo>
                        <a:pt x="147" y="1427"/>
                      </a:lnTo>
                      <a:lnTo>
                        <a:pt x="160" y="1449"/>
                      </a:lnTo>
                      <a:lnTo>
                        <a:pt x="179" y="1467"/>
                      </a:lnTo>
                      <a:lnTo>
                        <a:pt x="201" y="1482"/>
                      </a:lnTo>
                      <a:lnTo>
                        <a:pt x="226" y="1490"/>
                      </a:lnTo>
                      <a:lnTo>
                        <a:pt x="255" y="1493"/>
                      </a:lnTo>
                      <a:lnTo>
                        <a:pt x="284" y="1489"/>
                      </a:lnTo>
                      <a:lnTo>
                        <a:pt x="309" y="1480"/>
                      </a:lnTo>
                      <a:lnTo>
                        <a:pt x="331" y="1466"/>
                      </a:lnTo>
                      <a:lnTo>
                        <a:pt x="350" y="1447"/>
                      </a:lnTo>
                      <a:lnTo>
                        <a:pt x="363" y="1425"/>
                      </a:lnTo>
                      <a:lnTo>
                        <a:pt x="372" y="1400"/>
                      </a:lnTo>
                      <a:lnTo>
                        <a:pt x="375" y="1371"/>
                      </a:lnTo>
                      <a:lnTo>
                        <a:pt x="372" y="1343"/>
                      </a:lnTo>
                      <a:lnTo>
                        <a:pt x="362" y="1318"/>
                      </a:lnTo>
                      <a:lnTo>
                        <a:pt x="348" y="1296"/>
                      </a:lnTo>
                      <a:lnTo>
                        <a:pt x="329" y="1278"/>
                      </a:lnTo>
                      <a:lnTo>
                        <a:pt x="307" y="1265"/>
                      </a:lnTo>
                      <a:lnTo>
                        <a:pt x="280" y="1256"/>
                      </a:lnTo>
                      <a:lnTo>
                        <a:pt x="253" y="1253"/>
                      </a:lnTo>
                      <a:close/>
                      <a:moveTo>
                        <a:pt x="896" y="220"/>
                      </a:moveTo>
                      <a:lnTo>
                        <a:pt x="887" y="221"/>
                      </a:lnTo>
                      <a:lnTo>
                        <a:pt x="878" y="222"/>
                      </a:lnTo>
                      <a:lnTo>
                        <a:pt x="878" y="1048"/>
                      </a:lnTo>
                      <a:lnTo>
                        <a:pt x="891" y="1049"/>
                      </a:lnTo>
                      <a:lnTo>
                        <a:pt x="903" y="1049"/>
                      </a:lnTo>
                      <a:lnTo>
                        <a:pt x="1324" y="1049"/>
                      </a:lnTo>
                      <a:lnTo>
                        <a:pt x="1357" y="1047"/>
                      </a:lnTo>
                      <a:lnTo>
                        <a:pt x="1387" y="1042"/>
                      </a:lnTo>
                      <a:lnTo>
                        <a:pt x="1413" y="1032"/>
                      </a:lnTo>
                      <a:lnTo>
                        <a:pt x="1436" y="1018"/>
                      </a:lnTo>
                      <a:lnTo>
                        <a:pt x="1454" y="1001"/>
                      </a:lnTo>
                      <a:lnTo>
                        <a:pt x="1469" y="980"/>
                      </a:lnTo>
                      <a:lnTo>
                        <a:pt x="1480" y="954"/>
                      </a:lnTo>
                      <a:lnTo>
                        <a:pt x="1486" y="925"/>
                      </a:lnTo>
                      <a:lnTo>
                        <a:pt x="1489" y="891"/>
                      </a:lnTo>
                      <a:lnTo>
                        <a:pt x="1492" y="626"/>
                      </a:lnTo>
                      <a:lnTo>
                        <a:pt x="1489" y="361"/>
                      </a:lnTo>
                      <a:lnTo>
                        <a:pt x="1486" y="332"/>
                      </a:lnTo>
                      <a:lnTo>
                        <a:pt x="1481" y="308"/>
                      </a:lnTo>
                      <a:lnTo>
                        <a:pt x="1473" y="287"/>
                      </a:lnTo>
                      <a:lnTo>
                        <a:pt x="1461" y="269"/>
                      </a:lnTo>
                      <a:lnTo>
                        <a:pt x="1446" y="253"/>
                      </a:lnTo>
                      <a:lnTo>
                        <a:pt x="1427" y="242"/>
                      </a:lnTo>
                      <a:lnTo>
                        <a:pt x="1405" y="233"/>
                      </a:lnTo>
                      <a:lnTo>
                        <a:pt x="1379" y="227"/>
                      </a:lnTo>
                      <a:lnTo>
                        <a:pt x="1345" y="222"/>
                      </a:lnTo>
                      <a:lnTo>
                        <a:pt x="1311" y="221"/>
                      </a:lnTo>
                      <a:lnTo>
                        <a:pt x="896" y="220"/>
                      </a:lnTo>
                      <a:close/>
                      <a:moveTo>
                        <a:pt x="531" y="220"/>
                      </a:moveTo>
                      <a:lnTo>
                        <a:pt x="298" y="221"/>
                      </a:lnTo>
                      <a:lnTo>
                        <a:pt x="268" y="225"/>
                      </a:lnTo>
                      <a:lnTo>
                        <a:pt x="242" y="230"/>
                      </a:lnTo>
                      <a:lnTo>
                        <a:pt x="220" y="239"/>
                      </a:lnTo>
                      <a:lnTo>
                        <a:pt x="200" y="252"/>
                      </a:lnTo>
                      <a:lnTo>
                        <a:pt x="184" y="269"/>
                      </a:lnTo>
                      <a:lnTo>
                        <a:pt x="172" y="289"/>
                      </a:lnTo>
                      <a:lnTo>
                        <a:pt x="162" y="312"/>
                      </a:lnTo>
                      <a:lnTo>
                        <a:pt x="155" y="338"/>
                      </a:lnTo>
                      <a:lnTo>
                        <a:pt x="151" y="373"/>
                      </a:lnTo>
                      <a:lnTo>
                        <a:pt x="149" y="407"/>
                      </a:lnTo>
                      <a:lnTo>
                        <a:pt x="148" y="637"/>
                      </a:lnTo>
                      <a:lnTo>
                        <a:pt x="149" y="867"/>
                      </a:lnTo>
                      <a:lnTo>
                        <a:pt x="152" y="909"/>
                      </a:lnTo>
                      <a:lnTo>
                        <a:pt x="162" y="951"/>
                      </a:lnTo>
                      <a:lnTo>
                        <a:pt x="171" y="976"/>
                      </a:lnTo>
                      <a:lnTo>
                        <a:pt x="184" y="997"/>
                      </a:lnTo>
                      <a:lnTo>
                        <a:pt x="201" y="1015"/>
                      </a:lnTo>
                      <a:lnTo>
                        <a:pt x="221" y="1028"/>
                      </a:lnTo>
                      <a:lnTo>
                        <a:pt x="244" y="1038"/>
                      </a:lnTo>
                      <a:lnTo>
                        <a:pt x="270" y="1044"/>
                      </a:lnTo>
                      <a:lnTo>
                        <a:pt x="304" y="1047"/>
                      </a:lnTo>
                      <a:lnTo>
                        <a:pt x="336" y="1048"/>
                      </a:lnTo>
                      <a:lnTo>
                        <a:pt x="733" y="1049"/>
                      </a:lnTo>
                      <a:lnTo>
                        <a:pt x="767" y="1049"/>
                      </a:lnTo>
                      <a:lnTo>
                        <a:pt x="767" y="221"/>
                      </a:lnTo>
                      <a:lnTo>
                        <a:pt x="531" y="220"/>
                      </a:lnTo>
                      <a:close/>
                      <a:moveTo>
                        <a:pt x="326" y="0"/>
                      </a:moveTo>
                      <a:lnTo>
                        <a:pt x="1323" y="0"/>
                      </a:lnTo>
                      <a:lnTo>
                        <a:pt x="1365" y="2"/>
                      </a:lnTo>
                      <a:lnTo>
                        <a:pt x="1405" y="10"/>
                      </a:lnTo>
                      <a:lnTo>
                        <a:pt x="1443" y="22"/>
                      </a:lnTo>
                      <a:lnTo>
                        <a:pt x="1480" y="39"/>
                      </a:lnTo>
                      <a:lnTo>
                        <a:pt x="1513" y="60"/>
                      </a:lnTo>
                      <a:lnTo>
                        <a:pt x="1543" y="84"/>
                      </a:lnTo>
                      <a:lnTo>
                        <a:pt x="1569" y="113"/>
                      </a:lnTo>
                      <a:lnTo>
                        <a:pt x="1593" y="145"/>
                      </a:lnTo>
                      <a:lnTo>
                        <a:pt x="1612" y="180"/>
                      </a:lnTo>
                      <a:lnTo>
                        <a:pt x="1627" y="218"/>
                      </a:lnTo>
                      <a:lnTo>
                        <a:pt x="1638" y="259"/>
                      </a:lnTo>
                      <a:lnTo>
                        <a:pt x="1641" y="290"/>
                      </a:lnTo>
                      <a:lnTo>
                        <a:pt x="1642" y="322"/>
                      </a:lnTo>
                      <a:lnTo>
                        <a:pt x="1642" y="903"/>
                      </a:lnTo>
                      <a:lnTo>
                        <a:pt x="1642" y="1485"/>
                      </a:lnTo>
                      <a:lnTo>
                        <a:pt x="1639" y="1531"/>
                      </a:lnTo>
                      <a:lnTo>
                        <a:pt x="1631" y="1574"/>
                      </a:lnTo>
                      <a:lnTo>
                        <a:pt x="1618" y="1615"/>
                      </a:lnTo>
                      <a:lnTo>
                        <a:pt x="1600" y="1653"/>
                      </a:lnTo>
                      <a:lnTo>
                        <a:pt x="1577" y="1687"/>
                      </a:lnTo>
                      <a:lnTo>
                        <a:pt x="1551" y="1717"/>
                      </a:lnTo>
                      <a:lnTo>
                        <a:pt x="1520" y="1745"/>
                      </a:lnTo>
                      <a:lnTo>
                        <a:pt x="1485" y="1767"/>
                      </a:lnTo>
                      <a:lnTo>
                        <a:pt x="1448" y="1784"/>
                      </a:lnTo>
                      <a:lnTo>
                        <a:pt x="1408" y="1798"/>
                      </a:lnTo>
                      <a:lnTo>
                        <a:pt x="1365" y="1807"/>
                      </a:lnTo>
                      <a:lnTo>
                        <a:pt x="1318" y="1809"/>
                      </a:lnTo>
                      <a:lnTo>
                        <a:pt x="319" y="1809"/>
                      </a:lnTo>
                      <a:lnTo>
                        <a:pt x="274" y="1805"/>
                      </a:lnTo>
                      <a:lnTo>
                        <a:pt x="231" y="1797"/>
                      </a:lnTo>
                      <a:lnTo>
                        <a:pt x="190" y="1782"/>
                      </a:lnTo>
                      <a:lnTo>
                        <a:pt x="151" y="1763"/>
                      </a:lnTo>
                      <a:lnTo>
                        <a:pt x="117" y="1739"/>
                      </a:lnTo>
                      <a:lnTo>
                        <a:pt x="86" y="1710"/>
                      </a:lnTo>
                      <a:lnTo>
                        <a:pt x="59" y="1677"/>
                      </a:lnTo>
                      <a:lnTo>
                        <a:pt x="36" y="1641"/>
                      </a:lnTo>
                      <a:lnTo>
                        <a:pt x="19" y="1601"/>
                      </a:lnTo>
                      <a:lnTo>
                        <a:pt x="6" y="1557"/>
                      </a:lnTo>
                      <a:lnTo>
                        <a:pt x="2" y="1521"/>
                      </a:lnTo>
                      <a:lnTo>
                        <a:pt x="0" y="1486"/>
                      </a:lnTo>
                      <a:lnTo>
                        <a:pt x="0" y="325"/>
                      </a:lnTo>
                      <a:lnTo>
                        <a:pt x="2" y="279"/>
                      </a:lnTo>
                      <a:lnTo>
                        <a:pt x="11" y="236"/>
                      </a:lnTo>
                      <a:lnTo>
                        <a:pt x="24" y="195"/>
                      </a:lnTo>
                      <a:lnTo>
                        <a:pt x="43" y="157"/>
                      </a:lnTo>
                      <a:lnTo>
                        <a:pt x="65" y="123"/>
                      </a:lnTo>
                      <a:lnTo>
                        <a:pt x="91" y="92"/>
                      </a:lnTo>
                      <a:lnTo>
                        <a:pt x="122" y="65"/>
                      </a:lnTo>
                      <a:lnTo>
                        <a:pt x="158" y="42"/>
                      </a:lnTo>
                      <a:lnTo>
                        <a:pt x="195" y="25"/>
                      </a:lnTo>
                      <a:lnTo>
                        <a:pt x="236" y="11"/>
                      </a:lnTo>
                      <a:lnTo>
                        <a:pt x="279" y="4"/>
                      </a:lnTo>
                      <a:lnTo>
                        <a:pt x="3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sp>
            <p:nvSpPr>
              <p:cNvPr id="216" name="train"/>
              <p:cNvSpPr/>
              <p:nvPr/>
            </p:nvSpPr>
            <p:spPr>
              <a:xfrm>
                <a:off x="922636" y="5944181"/>
                <a:ext cx="518091" cy="276999"/>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train</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234" name="Straight Connector 233"/>
              <p:cNvCxnSpPr>
                <a:cxnSpLocks/>
              </p:cNvCxnSpPr>
              <p:nvPr/>
            </p:nvCxnSpPr>
            <p:spPr>
              <a:xfrm>
                <a:off x="1167329" y="3605239"/>
                <a:ext cx="0" cy="1622530"/>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454" name="Group 453"/>
          <p:cNvGrpSpPr/>
          <p:nvPr/>
        </p:nvGrpSpPr>
        <p:grpSpPr>
          <a:xfrm>
            <a:off x="485468" y="1257700"/>
            <a:ext cx="10901817" cy="2428875"/>
            <a:chOff x="485468" y="1257700"/>
            <a:chExt cx="10901817" cy="2428875"/>
          </a:xfrm>
        </p:grpSpPr>
        <p:sp>
          <p:nvSpPr>
            <p:cNvPr id="152" name="Mobility as"/>
            <p:cNvSpPr/>
            <p:nvPr/>
          </p:nvSpPr>
          <p:spPr>
            <a:xfrm>
              <a:off x="9549923" y="2091597"/>
              <a:ext cx="1837362" cy="1015663"/>
            </a:xfrm>
            <a:prstGeom prst="rect">
              <a:avLst/>
            </a:prstGeom>
          </p:spPr>
          <p:txBody>
            <a:bodyPr wrap="none">
              <a:spAutoFit/>
            </a:bodyPr>
            <a:lstStyle/>
            <a:p>
              <a:r>
                <a:rPr lang="sl-SI" sz="2000" b="1" dirty="0">
                  <a:latin typeface="Arial" panose="020B0604020202020204" pitchFamily="34" charset="0"/>
                  <a:cs typeface="Arial" panose="020B0604020202020204" pitchFamily="34" charset="0"/>
                </a:rPr>
                <a:t>Mobility as</a:t>
              </a:r>
            </a:p>
            <a:p>
              <a:r>
                <a:rPr lang="sl-SI" sz="2000" b="1" dirty="0">
                  <a:latin typeface="Arial" panose="020B0604020202020204" pitchFamily="34" charset="0"/>
                  <a:cs typeface="Arial" panose="020B0604020202020204" pitchFamily="34" charset="0"/>
                </a:rPr>
                <a:t>a Service</a:t>
              </a:r>
            </a:p>
            <a:p>
              <a:r>
                <a:rPr lang="sl-SI" sz="2000" b="1" dirty="0">
                  <a:latin typeface="Arial" panose="020B0604020202020204" pitchFamily="34" charset="0"/>
                  <a:cs typeface="Arial" panose="020B0604020202020204" pitchFamily="34" charset="0"/>
                </a:rPr>
                <a:t>(aggregators)</a:t>
              </a:r>
              <a:endParaRPr lang="de-AT" sz="2000" b="1" dirty="0">
                <a:latin typeface="Arial" panose="020B0604020202020204" pitchFamily="34" charset="0"/>
                <a:cs typeface="Arial" panose="020B0604020202020204" pitchFamily="34" charset="0"/>
              </a:endParaRPr>
            </a:p>
          </p:txBody>
        </p:sp>
        <p:grpSp>
          <p:nvGrpSpPr>
            <p:cNvPr id="452" name="Group 451"/>
            <p:cNvGrpSpPr/>
            <p:nvPr/>
          </p:nvGrpSpPr>
          <p:grpSpPr>
            <a:xfrm>
              <a:off x="3598545" y="1257700"/>
              <a:ext cx="2609850" cy="2428875"/>
              <a:chOff x="3598545" y="1257700"/>
              <a:chExt cx="2609850" cy="2428875"/>
            </a:xfrm>
          </p:grpSpPr>
          <p:sp>
            <p:nvSpPr>
              <p:cNvPr id="148" name="Rectangle 147"/>
              <p:cNvSpPr/>
              <p:nvPr/>
            </p:nvSpPr>
            <p:spPr>
              <a:xfrm>
                <a:off x="3598545" y="1257700"/>
                <a:ext cx="2609850" cy="24288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49" name="Public transportation"/>
              <p:cNvSpPr/>
              <p:nvPr/>
            </p:nvSpPr>
            <p:spPr>
              <a:xfrm>
                <a:off x="3650565" y="1342238"/>
                <a:ext cx="2505814" cy="646331"/>
              </a:xfrm>
              <a:prstGeom prst="rect">
                <a:avLst/>
              </a:prstGeom>
            </p:spPr>
            <p:txBody>
              <a:bodyPr wrap="none">
                <a:spAutoFit/>
              </a:bodyPr>
              <a:lstStyle/>
              <a:p>
                <a:pPr algn="ctr"/>
                <a:r>
                  <a:rPr lang="sl-SI" b="1" dirty="0">
                    <a:solidFill>
                      <a:schemeClr val="bg1"/>
                    </a:solidFill>
                    <a:latin typeface="Arial" panose="020B0604020202020204" pitchFamily="34" charset="0"/>
                    <a:cs typeface="Arial" panose="020B0604020202020204" pitchFamily="34" charset="0"/>
                  </a:rPr>
                  <a:t>Public transportation</a:t>
                </a:r>
              </a:p>
              <a:p>
                <a:pPr algn="ctr"/>
                <a:r>
                  <a:rPr lang="sl-SI" b="1" dirty="0">
                    <a:solidFill>
                      <a:schemeClr val="bg1"/>
                    </a:solidFill>
                    <a:latin typeface="Arial" panose="020B0604020202020204" pitchFamily="34" charset="0"/>
                    <a:cs typeface="Arial" panose="020B0604020202020204" pitchFamily="34" charset="0"/>
                  </a:rPr>
                  <a:t>takes it all</a:t>
                </a:r>
                <a:endParaRPr lang="de-AT" b="1" dirty="0">
                  <a:solidFill>
                    <a:schemeClr val="bg1"/>
                  </a:solidFill>
                  <a:latin typeface="Arial" panose="020B0604020202020204" pitchFamily="34" charset="0"/>
                  <a:cs typeface="Arial" panose="020B0604020202020204" pitchFamily="34" charset="0"/>
                </a:endParaRPr>
              </a:p>
            </p:txBody>
          </p:sp>
          <p:grpSp>
            <p:nvGrpSpPr>
              <p:cNvPr id="176" name="bus white"/>
              <p:cNvGrpSpPr/>
              <p:nvPr/>
            </p:nvGrpSpPr>
            <p:grpSpPr>
              <a:xfrm>
                <a:off x="4795283" y="2005616"/>
                <a:ext cx="720725" cy="720725"/>
                <a:chOff x="8439150" y="3835400"/>
                <a:chExt cx="720725" cy="720725"/>
              </a:xfrm>
              <a:solidFill>
                <a:schemeClr val="bg1"/>
              </a:solidFill>
            </p:grpSpPr>
            <p:sp>
              <p:nvSpPr>
                <p:cNvPr id="177" name="Freeform 55"/>
                <p:cNvSpPr>
                  <a:spLocks noEditPoints="1"/>
                </p:cNvSpPr>
                <p:nvPr/>
              </p:nvSpPr>
              <p:spPr bwMode="auto">
                <a:xfrm>
                  <a:off x="8599488" y="3970338"/>
                  <a:ext cx="400050" cy="400050"/>
                </a:xfrm>
                <a:custGeom>
                  <a:avLst/>
                  <a:gdLst>
                    <a:gd name="T0" fmla="*/ 683 w 2017"/>
                    <a:gd name="T1" fmla="*/ 1705 h 2020"/>
                    <a:gd name="T2" fmla="*/ 800 w 2017"/>
                    <a:gd name="T3" fmla="*/ 1794 h 2020"/>
                    <a:gd name="T4" fmla="*/ 860 w 2017"/>
                    <a:gd name="T5" fmla="*/ 1664 h 2020"/>
                    <a:gd name="T6" fmla="*/ 1213 w 2017"/>
                    <a:gd name="T7" fmla="*/ 1612 h 2020"/>
                    <a:gd name="T8" fmla="*/ 1145 w 2017"/>
                    <a:gd name="T9" fmla="*/ 1728 h 2020"/>
                    <a:gd name="T10" fmla="*/ 1281 w 2017"/>
                    <a:gd name="T11" fmla="*/ 1783 h 2020"/>
                    <a:gd name="T12" fmla="*/ 1301 w 2017"/>
                    <a:gd name="T13" fmla="*/ 1636 h 2020"/>
                    <a:gd name="T14" fmla="*/ 222 w 2017"/>
                    <a:gd name="T15" fmla="*/ 1460 h 2020"/>
                    <a:gd name="T16" fmla="*/ 181 w 2017"/>
                    <a:gd name="T17" fmla="*/ 1799 h 2020"/>
                    <a:gd name="T18" fmla="*/ 318 w 2017"/>
                    <a:gd name="T19" fmla="*/ 1878 h 2020"/>
                    <a:gd name="T20" fmla="*/ 402 w 2017"/>
                    <a:gd name="T21" fmla="*/ 1664 h 2020"/>
                    <a:gd name="T22" fmla="*/ 340 w 2017"/>
                    <a:gd name="T23" fmla="*/ 1450 h 2020"/>
                    <a:gd name="T24" fmla="*/ 1646 w 2017"/>
                    <a:gd name="T25" fmla="*/ 1475 h 2020"/>
                    <a:gd name="T26" fmla="*/ 1636 w 2017"/>
                    <a:gd name="T27" fmla="*/ 1816 h 2020"/>
                    <a:gd name="T28" fmla="*/ 1783 w 2017"/>
                    <a:gd name="T29" fmla="*/ 1865 h 2020"/>
                    <a:gd name="T30" fmla="*/ 1846 w 2017"/>
                    <a:gd name="T31" fmla="*/ 1552 h 2020"/>
                    <a:gd name="T32" fmla="*/ 1736 w 2017"/>
                    <a:gd name="T33" fmla="*/ 1432 h 2020"/>
                    <a:gd name="T34" fmla="*/ 422 w 2017"/>
                    <a:gd name="T35" fmla="*/ 1316 h 2020"/>
                    <a:gd name="T36" fmla="*/ 463 w 2017"/>
                    <a:gd name="T37" fmla="*/ 1363 h 2020"/>
                    <a:gd name="T38" fmla="*/ 1573 w 2017"/>
                    <a:gd name="T39" fmla="*/ 1361 h 2020"/>
                    <a:gd name="T40" fmla="*/ 1581 w 2017"/>
                    <a:gd name="T41" fmla="*/ 1296 h 2020"/>
                    <a:gd name="T42" fmla="*/ 482 w 2017"/>
                    <a:gd name="T43" fmla="*/ 1287 h 2020"/>
                    <a:gd name="T44" fmla="*/ 234 w 2017"/>
                    <a:gd name="T45" fmla="*/ 170 h 2020"/>
                    <a:gd name="T46" fmla="*/ 134 w 2017"/>
                    <a:gd name="T47" fmla="*/ 378 h 2020"/>
                    <a:gd name="T48" fmla="*/ 161 w 2017"/>
                    <a:gd name="T49" fmla="*/ 1123 h 2020"/>
                    <a:gd name="T50" fmla="*/ 201 w 2017"/>
                    <a:gd name="T51" fmla="*/ 1001 h 2020"/>
                    <a:gd name="T52" fmla="*/ 354 w 2017"/>
                    <a:gd name="T53" fmla="*/ 859 h 2020"/>
                    <a:gd name="T54" fmla="*/ 322 w 2017"/>
                    <a:gd name="T55" fmla="*/ 697 h 2020"/>
                    <a:gd name="T56" fmla="*/ 436 w 2017"/>
                    <a:gd name="T57" fmla="*/ 526 h 2020"/>
                    <a:gd name="T58" fmla="*/ 623 w 2017"/>
                    <a:gd name="T59" fmla="*/ 577 h 2020"/>
                    <a:gd name="T60" fmla="*/ 650 w 2017"/>
                    <a:gd name="T61" fmla="*/ 758 h 2020"/>
                    <a:gd name="T62" fmla="*/ 633 w 2017"/>
                    <a:gd name="T63" fmla="*/ 860 h 2020"/>
                    <a:gd name="T64" fmla="*/ 751 w 2017"/>
                    <a:gd name="T65" fmla="*/ 929 h 2020"/>
                    <a:gd name="T66" fmla="*/ 899 w 2017"/>
                    <a:gd name="T67" fmla="*/ 824 h 2020"/>
                    <a:gd name="T68" fmla="*/ 837 w 2017"/>
                    <a:gd name="T69" fmla="*/ 648 h 2020"/>
                    <a:gd name="T70" fmla="*/ 964 w 2017"/>
                    <a:gd name="T71" fmla="*/ 521 h 2020"/>
                    <a:gd name="T72" fmla="*/ 1139 w 2017"/>
                    <a:gd name="T73" fmla="*/ 584 h 2020"/>
                    <a:gd name="T74" fmla="*/ 1149 w 2017"/>
                    <a:gd name="T75" fmla="*/ 778 h 2020"/>
                    <a:gd name="T76" fmla="*/ 1213 w 2017"/>
                    <a:gd name="T77" fmla="*/ 891 h 2020"/>
                    <a:gd name="T78" fmla="*/ 1415 w 2017"/>
                    <a:gd name="T79" fmla="*/ 852 h 2020"/>
                    <a:gd name="T80" fmla="*/ 1357 w 2017"/>
                    <a:gd name="T81" fmla="*/ 668 h 2020"/>
                    <a:gd name="T82" fmla="*/ 1500 w 2017"/>
                    <a:gd name="T83" fmla="*/ 520 h 2020"/>
                    <a:gd name="T84" fmla="*/ 1676 w 2017"/>
                    <a:gd name="T85" fmla="*/ 599 h 2020"/>
                    <a:gd name="T86" fmla="*/ 1671 w 2017"/>
                    <a:gd name="T87" fmla="*/ 784 h 2020"/>
                    <a:gd name="T88" fmla="*/ 1740 w 2017"/>
                    <a:gd name="T89" fmla="*/ 892 h 2020"/>
                    <a:gd name="T90" fmla="*/ 1832 w 2017"/>
                    <a:gd name="T91" fmla="*/ 1099 h 2020"/>
                    <a:gd name="T92" fmla="*/ 1883 w 2017"/>
                    <a:gd name="T93" fmla="*/ 669 h 2020"/>
                    <a:gd name="T94" fmla="*/ 1802 w 2017"/>
                    <a:gd name="T95" fmla="*/ 188 h 2020"/>
                    <a:gd name="T96" fmla="*/ 1729 w 2017"/>
                    <a:gd name="T97" fmla="*/ 0 h 2020"/>
                    <a:gd name="T98" fmla="*/ 1956 w 2017"/>
                    <a:gd name="T99" fmla="*/ 100 h 2020"/>
                    <a:gd name="T100" fmla="*/ 2017 w 2017"/>
                    <a:gd name="T101" fmla="*/ 896 h 2020"/>
                    <a:gd name="T102" fmla="*/ 1995 w 2017"/>
                    <a:gd name="T103" fmla="*/ 1814 h 2020"/>
                    <a:gd name="T104" fmla="*/ 1801 w 2017"/>
                    <a:gd name="T105" fmla="*/ 1997 h 2020"/>
                    <a:gd name="T106" fmla="*/ 324 w 2017"/>
                    <a:gd name="T107" fmla="*/ 2018 h 2020"/>
                    <a:gd name="T108" fmla="*/ 48 w 2017"/>
                    <a:gd name="T109" fmla="*/ 1871 h 2020"/>
                    <a:gd name="T110" fmla="*/ 1 w 2017"/>
                    <a:gd name="T111" fmla="*/ 1407 h 2020"/>
                    <a:gd name="T112" fmla="*/ 1 w 2017"/>
                    <a:gd name="T113" fmla="*/ 366 h 2020"/>
                    <a:gd name="T114" fmla="*/ 73 w 2017"/>
                    <a:gd name="T115" fmla="*/ 80 h 2020"/>
                    <a:gd name="T116" fmla="*/ 1729 w 2017"/>
                    <a:gd name="T117" fmla="*/ 0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17" h="2020">
                      <a:moveTo>
                        <a:pt x="776" y="1611"/>
                      </a:moveTo>
                      <a:lnTo>
                        <a:pt x="752" y="1614"/>
                      </a:lnTo>
                      <a:lnTo>
                        <a:pt x="730" y="1624"/>
                      </a:lnTo>
                      <a:lnTo>
                        <a:pt x="711" y="1638"/>
                      </a:lnTo>
                      <a:lnTo>
                        <a:pt x="695" y="1657"/>
                      </a:lnTo>
                      <a:lnTo>
                        <a:pt x="686" y="1679"/>
                      </a:lnTo>
                      <a:lnTo>
                        <a:pt x="683" y="1705"/>
                      </a:lnTo>
                      <a:lnTo>
                        <a:pt x="686" y="1729"/>
                      </a:lnTo>
                      <a:lnTo>
                        <a:pt x="695" y="1751"/>
                      </a:lnTo>
                      <a:lnTo>
                        <a:pt x="709" y="1770"/>
                      </a:lnTo>
                      <a:lnTo>
                        <a:pt x="727" y="1784"/>
                      </a:lnTo>
                      <a:lnTo>
                        <a:pt x="749" y="1794"/>
                      </a:lnTo>
                      <a:lnTo>
                        <a:pt x="775" y="1798"/>
                      </a:lnTo>
                      <a:lnTo>
                        <a:pt x="800" y="1794"/>
                      </a:lnTo>
                      <a:lnTo>
                        <a:pt x="824" y="1785"/>
                      </a:lnTo>
                      <a:lnTo>
                        <a:pt x="842" y="1772"/>
                      </a:lnTo>
                      <a:lnTo>
                        <a:pt x="857" y="1753"/>
                      </a:lnTo>
                      <a:lnTo>
                        <a:pt x="866" y="1731"/>
                      </a:lnTo>
                      <a:lnTo>
                        <a:pt x="870" y="1707"/>
                      </a:lnTo>
                      <a:lnTo>
                        <a:pt x="868" y="1685"/>
                      </a:lnTo>
                      <a:lnTo>
                        <a:pt x="860" y="1664"/>
                      </a:lnTo>
                      <a:lnTo>
                        <a:pt x="849" y="1646"/>
                      </a:lnTo>
                      <a:lnTo>
                        <a:pt x="835" y="1632"/>
                      </a:lnTo>
                      <a:lnTo>
                        <a:pt x="817" y="1620"/>
                      </a:lnTo>
                      <a:lnTo>
                        <a:pt x="797" y="1613"/>
                      </a:lnTo>
                      <a:lnTo>
                        <a:pt x="776" y="1611"/>
                      </a:lnTo>
                      <a:close/>
                      <a:moveTo>
                        <a:pt x="1234" y="1610"/>
                      </a:moveTo>
                      <a:lnTo>
                        <a:pt x="1213" y="1612"/>
                      </a:lnTo>
                      <a:lnTo>
                        <a:pt x="1193" y="1619"/>
                      </a:lnTo>
                      <a:lnTo>
                        <a:pt x="1176" y="1630"/>
                      </a:lnTo>
                      <a:lnTo>
                        <a:pt x="1162" y="1644"/>
                      </a:lnTo>
                      <a:lnTo>
                        <a:pt x="1151" y="1661"/>
                      </a:lnTo>
                      <a:lnTo>
                        <a:pt x="1144" y="1680"/>
                      </a:lnTo>
                      <a:lnTo>
                        <a:pt x="1142" y="1703"/>
                      </a:lnTo>
                      <a:lnTo>
                        <a:pt x="1145" y="1728"/>
                      </a:lnTo>
                      <a:lnTo>
                        <a:pt x="1154" y="1750"/>
                      </a:lnTo>
                      <a:lnTo>
                        <a:pt x="1168" y="1769"/>
                      </a:lnTo>
                      <a:lnTo>
                        <a:pt x="1187" y="1783"/>
                      </a:lnTo>
                      <a:lnTo>
                        <a:pt x="1208" y="1793"/>
                      </a:lnTo>
                      <a:lnTo>
                        <a:pt x="1234" y="1796"/>
                      </a:lnTo>
                      <a:lnTo>
                        <a:pt x="1259" y="1793"/>
                      </a:lnTo>
                      <a:lnTo>
                        <a:pt x="1281" y="1783"/>
                      </a:lnTo>
                      <a:lnTo>
                        <a:pt x="1301" y="1769"/>
                      </a:lnTo>
                      <a:lnTo>
                        <a:pt x="1317" y="1749"/>
                      </a:lnTo>
                      <a:lnTo>
                        <a:pt x="1325" y="1727"/>
                      </a:lnTo>
                      <a:lnTo>
                        <a:pt x="1329" y="1701"/>
                      </a:lnTo>
                      <a:lnTo>
                        <a:pt x="1325" y="1677"/>
                      </a:lnTo>
                      <a:lnTo>
                        <a:pt x="1315" y="1655"/>
                      </a:lnTo>
                      <a:lnTo>
                        <a:pt x="1301" y="1636"/>
                      </a:lnTo>
                      <a:lnTo>
                        <a:pt x="1281" y="1622"/>
                      </a:lnTo>
                      <a:lnTo>
                        <a:pt x="1259" y="1613"/>
                      </a:lnTo>
                      <a:lnTo>
                        <a:pt x="1234" y="1610"/>
                      </a:lnTo>
                      <a:close/>
                      <a:moveTo>
                        <a:pt x="292" y="1438"/>
                      </a:moveTo>
                      <a:lnTo>
                        <a:pt x="266" y="1439"/>
                      </a:lnTo>
                      <a:lnTo>
                        <a:pt x="243" y="1447"/>
                      </a:lnTo>
                      <a:lnTo>
                        <a:pt x="222" y="1460"/>
                      </a:lnTo>
                      <a:lnTo>
                        <a:pt x="203" y="1477"/>
                      </a:lnTo>
                      <a:lnTo>
                        <a:pt x="189" y="1498"/>
                      </a:lnTo>
                      <a:lnTo>
                        <a:pt x="180" y="1522"/>
                      </a:lnTo>
                      <a:lnTo>
                        <a:pt x="176" y="1549"/>
                      </a:lnTo>
                      <a:lnTo>
                        <a:pt x="175" y="1661"/>
                      </a:lnTo>
                      <a:lnTo>
                        <a:pt x="177" y="1772"/>
                      </a:lnTo>
                      <a:lnTo>
                        <a:pt x="181" y="1799"/>
                      </a:lnTo>
                      <a:lnTo>
                        <a:pt x="190" y="1822"/>
                      </a:lnTo>
                      <a:lnTo>
                        <a:pt x="204" y="1843"/>
                      </a:lnTo>
                      <a:lnTo>
                        <a:pt x="222" y="1859"/>
                      </a:lnTo>
                      <a:lnTo>
                        <a:pt x="243" y="1873"/>
                      </a:lnTo>
                      <a:lnTo>
                        <a:pt x="266" y="1880"/>
                      </a:lnTo>
                      <a:lnTo>
                        <a:pt x="292" y="1883"/>
                      </a:lnTo>
                      <a:lnTo>
                        <a:pt x="318" y="1878"/>
                      </a:lnTo>
                      <a:lnTo>
                        <a:pt x="342" y="1869"/>
                      </a:lnTo>
                      <a:lnTo>
                        <a:pt x="361" y="1855"/>
                      </a:lnTo>
                      <a:lnTo>
                        <a:pt x="378" y="1837"/>
                      </a:lnTo>
                      <a:lnTo>
                        <a:pt x="391" y="1815"/>
                      </a:lnTo>
                      <a:lnTo>
                        <a:pt x="399" y="1791"/>
                      </a:lnTo>
                      <a:lnTo>
                        <a:pt x="402" y="1763"/>
                      </a:lnTo>
                      <a:lnTo>
                        <a:pt x="402" y="1664"/>
                      </a:lnTo>
                      <a:lnTo>
                        <a:pt x="402" y="1609"/>
                      </a:lnTo>
                      <a:lnTo>
                        <a:pt x="401" y="1553"/>
                      </a:lnTo>
                      <a:lnTo>
                        <a:pt x="398" y="1527"/>
                      </a:lnTo>
                      <a:lnTo>
                        <a:pt x="390" y="1502"/>
                      </a:lnTo>
                      <a:lnTo>
                        <a:pt x="377" y="1481"/>
                      </a:lnTo>
                      <a:lnTo>
                        <a:pt x="360" y="1464"/>
                      </a:lnTo>
                      <a:lnTo>
                        <a:pt x="340" y="1450"/>
                      </a:lnTo>
                      <a:lnTo>
                        <a:pt x="317" y="1442"/>
                      </a:lnTo>
                      <a:lnTo>
                        <a:pt x="292" y="1438"/>
                      </a:lnTo>
                      <a:close/>
                      <a:moveTo>
                        <a:pt x="1736" y="1432"/>
                      </a:moveTo>
                      <a:lnTo>
                        <a:pt x="1709" y="1434"/>
                      </a:lnTo>
                      <a:lnTo>
                        <a:pt x="1685" y="1443"/>
                      </a:lnTo>
                      <a:lnTo>
                        <a:pt x="1663" y="1456"/>
                      </a:lnTo>
                      <a:lnTo>
                        <a:pt x="1646" y="1475"/>
                      </a:lnTo>
                      <a:lnTo>
                        <a:pt x="1632" y="1497"/>
                      </a:lnTo>
                      <a:lnTo>
                        <a:pt x="1624" y="1523"/>
                      </a:lnTo>
                      <a:lnTo>
                        <a:pt x="1621" y="1553"/>
                      </a:lnTo>
                      <a:lnTo>
                        <a:pt x="1621" y="1662"/>
                      </a:lnTo>
                      <a:lnTo>
                        <a:pt x="1624" y="1770"/>
                      </a:lnTo>
                      <a:lnTo>
                        <a:pt x="1627" y="1794"/>
                      </a:lnTo>
                      <a:lnTo>
                        <a:pt x="1636" y="1816"/>
                      </a:lnTo>
                      <a:lnTo>
                        <a:pt x="1649" y="1836"/>
                      </a:lnTo>
                      <a:lnTo>
                        <a:pt x="1667" y="1853"/>
                      </a:lnTo>
                      <a:lnTo>
                        <a:pt x="1687" y="1865"/>
                      </a:lnTo>
                      <a:lnTo>
                        <a:pt x="1710" y="1873"/>
                      </a:lnTo>
                      <a:lnTo>
                        <a:pt x="1734" y="1876"/>
                      </a:lnTo>
                      <a:lnTo>
                        <a:pt x="1760" y="1873"/>
                      </a:lnTo>
                      <a:lnTo>
                        <a:pt x="1783" y="1865"/>
                      </a:lnTo>
                      <a:lnTo>
                        <a:pt x="1804" y="1852"/>
                      </a:lnTo>
                      <a:lnTo>
                        <a:pt x="1821" y="1835"/>
                      </a:lnTo>
                      <a:lnTo>
                        <a:pt x="1834" y="1814"/>
                      </a:lnTo>
                      <a:lnTo>
                        <a:pt x="1843" y="1791"/>
                      </a:lnTo>
                      <a:lnTo>
                        <a:pt x="1846" y="1766"/>
                      </a:lnTo>
                      <a:lnTo>
                        <a:pt x="1846" y="1656"/>
                      </a:lnTo>
                      <a:lnTo>
                        <a:pt x="1846" y="1552"/>
                      </a:lnTo>
                      <a:lnTo>
                        <a:pt x="1843" y="1525"/>
                      </a:lnTo>
                      <a:lnTo>
                        <a:pt x="1835" y="1499"/>
                      </a:lnTo>
                      <a:lnTo>
                        <a:pt x="1822" y="1476"/>
                      </a:lnTo>
                      <a:lnTo>
                        <a:pt x="1805" y="1458"/>
                      </a:lnTo>
                      <a:lnTo>
                        <a:pt x="1784" y="1444"/>
                      </a:lnTo>
                      <a:lnTo>
                        <a:pt x="1761" y="1435"/>
                      </a:lnTo>
                      <a:lnTo>
                        <a:pt x="1736" y="1432"/>
                      </a:lnTo>
                      <a:close/>
                      <a:moveTo>
                        <a:pt x="466" y="1286"/>
                      </a:moveTo>
                      <a:lnTo>
                        <a:pt x="459" y="1286"/>
                      </a:lnTo>
                      <a:lnTo>
                        <a:pt x="453" y="1288"/>
                      </a:lnTo>
                      <a:lnTo>
                        <a:pt x="444" y="1295"/>
                      </a:lnTo>
                      <a:lnTo>
                        <a:pt x="436" y="1301"/>
                      </a:lnTo>
                      <a:lnTo>
                        <a:pt x="428" y="1308"/>
                      </a:lnTo>
                      <a:lnTo>
                        <a:pt x="422" y="1316"/>
                      </a:lnTo>
                      <a:lnTo>
                        <a:pt x="420" y="1322"/>
                      </a:lnTo>
                      <a:lnTo>
                        <a:pt x="424" y="1332"/>
                      </a:lnTo>
                      <a:lnTo>
                        <a:pt x="432" y="1343"/>
                      </a:lnTo>
                      <a:lnTo>
                        <a:pt x="442" y="1352"/>
                      </a:lnTo>
                      <a:lnTo>
                        <a:pt x="452" y="1361"/>
                      </a:lnTo>
                      <a:lnTo>
                        <a:pt x="457" y="1363"/>
                      </a:lnTo>
                      <a:lnTo>
                        <a:pt x="463" y="1363"/>
                      </a:lnTo>
                      <a:lnTo>
                        <a:pt x="471" y="1363"/>
                      </a:lnTo>
                      <a:lnTo>
                        <a:pt x="478" y="1362"/>
                      </a:lnTo>
                      <a:lnTo>
                        <a:pt x="1544" y="1362"/>
                      </a:lnTo>
                      <a:lnTo>
                        <a:pt x="1552" y="1363"/>
                      </a:lnTo>
                      <a:lnTo>
                        <a:pt x="1560" y="1363"/>
                      </a:lnTo>
                      <a:lnTo>
                        <a:pt x="1568" y="1363"/>
                      </a:lnTo>
                      <a:lnTo>
                        <a:pt x="1573" y="1361"/>
                      </a:lnTo>
                      <a:lnTo>
                        <a:pt x="1583" y="1352"/>
                      </a:lnTo>
                      <a:lnTo>
                        <a:pt x="1592" y="1342"/>
                      </a:lnTo>
                      <a:lnTo>
                        <a:pt x="1598" y="1332"/>
                      </a:lnTo>
                      <a:lnTo>
                        <a:pt x="1601" y="1321"/>
                      </a:lnTo>
                      <a:lnTo>
                        <a:pt x="1598" y="1313"/>
                      </a:lnTo>
                      <a:lnTo>
                        <a:pt x="1591" y="1305"/>
                      </a:lnTo>
                      <a:lnTo>
                        <a:pt x="1581" y="1296"/>
                      </a:lnTo>
                      <a:lnTo>
                        <a:pt x="1571" y="1289"/>
                      </a:lnTo>
                      <a:lnTo>
                        <a:pt x="1564" y="1287"/>
                      </a:lnTo>
                      <a:lnTo>
                        <a:pt x="1555" y="1286"/>
                      </a:lnTo>
                      <a:lnTo>
                        <a:pt x="1547" y="1287"/>
                      </a:lnTo>
                      <a:lnTo>
                        <a:pt x="1539" y="1287"/>
                      </a:lnTo>
                      <a:lnTo>
                        <a:pt x="1010" y="1287"/>
                      </a:lnTo>
                      <a:lnTo>
                        <a:pt x="482" y="1287"/>
                      </a:lnTo>
                      <a:lnTo>
                        <a:pt x="474" y="1287"/>
                      </a:lnTo>
                      <a:lnTo>
                        <a:pt x="466" y="1286"/>
                      </a:lnTo>
                      <a:close/>
                      <a:moveTo>
                        <a:pt x="388" y="147"/>
                      </a:moveTo>
                      <a:lnTo>
                        <a:pt x="342" y="149"/>
                      </a:lnTo>
                      <a:lnTo>
                        <a:pt x="295" y="154"/>
                      </a:lnTo>
                      <a:lnTo>
                        <a:pt x="263" y="160"/>
                      </a:lnTo>
                      <a:lnTo>
                        <a:pt x="234" y="170"/>
                      </a:lnTo>
                      <a:lnTo>
                        <a:pt x="210" y="185"/>
                      </a:lnTo>
                      <a:lnTo>
                        <a:pt x="189" y="201"/>
                      </a:lnTo>
                      <a:lnTo>
                        <a:pt x="172" y="221"/>
                      </a:lnTo>
                      <a:lnTo>
                        <a:pt x="159" y="246"/>
                      </a:lnTo>
                      <a:lnTo>
                        <a:pt x="149" y="273"/>
                      </a:lnTo>
                      <a:lnTo>
                        <a:pt x="143" y="305"/>
                      </a:lnTo>
                      <a:lnTo>
                        <a:pt x="134" y="378"/>
                      </a:lnTo>
                      <a:lnTo>
                        <a:pt x="130" y="451"/>
                      </a:lnTo>
                      <a:lnTo>
                        <a:pt x="130" y="702"/>
                      </a:lnTo>
                      <a:lnTo>
                        <a:pt x="134" y="952"/>
                      </a:lnTo>
                      <a:lnTo>
                        <a:pt x="138" y="1004"/>
                      </a:lnTo>
                      <a:lnTo>
                        <a:pt x="146" y="1056"/>
                      </a:lnTo>
                      <a:lnTo>
                        <a:pt x="156" y="1107"/>
                      </a:lnTo>
                      <a:lnTo>
                        <a:pt x="161" y="1123"/>
                      </a:lnTo>
                      <a:lnTo>
                        <a:pt x="170" y="1140"/>
                      </a:lnTo>
                      <a:lnTo>
                        <a:pt x="179" y="1155"/>
                      </a:lnTo>
                      <a:lnTo>
                        <a:pt x="181" y="1123"/>
                      </a:lnTo>
                      <a:lnTo>
                        <a:pt x="183" y="1091"/>
                      </a:lnTo>
                      <a:lnTo>
                        <a:pt x="187" y="1060"/>
                      </a:lnTo>
                      <a:lnTo>
                        <a:pt x="192" y="1029"/>
                      </a:lnTo>
                      <a:lnTo>
                        <a:pt x="201" y="1001"/>
                      </a:lnTo>
                      <a:lnTo>
                        <a:pt x="212" y="972"/>
                      </a:lnTo>
                      <a:lnTo>
                        <a:pt x="229" y="944"/>
                      </a:lnTo>
                      <a:lnTo>
                        <a:pt x="250" y="919"/>
                      </a:lnTo>
                      <a:lnTo>
                        <a:pt x="273" y="899"/>
                      </a:lnTo>
                      <a:lnTo>
                        <a:pt x="298" y="882"/>
                      </a:lnTo>
                      <a:lnTo>
                        <a:pt x="325" y="870"/>
                      </a:lnTo>
                      <a:lnTo>
                        <a:pt x="354" y="859"/>
                      </a:lnTo>
                      <a:lnTo>
                        <a:pt x="384" y="851"/>
                      </a:lnTo>
                      <a:lnTo>
                        <a:pt x="415" y="845"/>
                      </a:lnTo>
                      <a:lnTo>
                        <a:pt x="384" y="817"/>
                      </a:lnTo>
                      <a:lnTo>
                        <a:pt x="359" y="788"/>
                      </a:lnTo>
                      <a:lnTo>
                        <a:pt x="340" y="758"/>
                      </a:lnTo>
                      <a:lnTo>
                        <a:pt x="327" y="728"/>
                      </a:lnTo>
                      <a:lnTo>
                        <a:pt x="322" y="697"/>
                      </a:lnTo>
                      <a:lnTo>
                        <a:pt x="322" y="667"/>
                      </a:lnTo>
                      <a:lnTo>
                        <a:pt x="328" y="637"/>
                      </a:lnTo>
                      <a:lnTo>
                        <a:pt x="340" y="607"/>
                      </a:lnTo>
                      <a:lnTo>
                        <a:pt x="360" y="579"/>
                      </a:lnTo>
                      <a:lnTo>
                        <a:pt x="382" y="556"/>
                      </a:lnTo>
                      <a:lnTo>
                        <a:pt x="408" y="540"/>
                      </a:lnTo>
                      <a:lnTo>
                        <a:pt x="436" y="526"/>
                      </a:lnTo>
                      <a:lnTo>
                        <a:pt x="464" y="519"/>
                      </a:lnTo>
                      <a:lnTo>
                        <a:pt x="494" y="516"/>
                      </a:lnTo>
                      <a:lnTo>
                        <a:pt x="524" y="520"/>
                      </a:lnTo>
                      <a:lnTo>
                        <a:pt x="553" y="527"/>
                      </a:lnTo>
                      <a:lnTo>
                        <a:pt x="580" y="540"/>
                      </a:lnTo>
                      <a:lnTo>
                        <a:pt x="605" y="558"/>
                      </a:lnTo>
                      <a:lnTo>
                        <a:pt x="623" y="577"/>
                      </a:lnTo>
                      <a:lnTo>
                        <a:pt x="639" y="598"/>
                      </a:lnTo>
                      <a:lnTo>
                        <a:pt x="651" y="620"/>
                      </a:lnTo>
                      <a:lnTo>
                        <a:pt x="659" y="645"/>
                      </a:lnTo>
                      <a:lnTo>
                        <a:pt x="663" y="671"/>
                      </a:lnTo>
                      <a:lnTo>
                        <a:pt x="663" y="702"/>
                      </a:lnTo>
                      <a:lnTo>
                        <a:pt x="659" y="732"/>
                      </a:lnTo>
                      <a:lnTo>
                        <a:pt x="650" y="758"/>
                      </a:lnTo>
                      <a:lnTo>
                        <a:pt x="636" y="783"/>
                      </a:lnTo>
                      <a:lnTo>
                        <a:pt x="618" y="805"/>
                      </a:lnTo>
                      <a:lnTo>
                        <a:pt x="596" y="826"/>
                      </a:lnTo>
                      <a:lnTo>
                        <a:pt x="569" y="844"/>
                      </a:lnTo>
                      <a:lnTo>
                        <a:pt x="595" y="850"/>
                      </a:lnTo>
                      <a:lnTo>
                        <a:pt x="616" y="855"/>
                      </a:lnTo>
                      <a:lnTo>
                        <a:pt x="633" y="860"/>
                      </a:lnTo>
                      <a:lnTo>
                        <a:pt x="650" y="865"/>
                      </a:lnTo>
                      <a:lnTo>
                        <a:pt x="664" y="871"/>
                      </a:lnTo>
                      <a:lnTo>
                        <a:pt x="678" y="878"/>
                      </a:lnTo>
                      <a:lnTo>
                        <a:pt x="693" y="888"/>
                      </a:lnTo>
                      <a:lnTo>
                        <a:pt x="709" y="899"/>
                      </a:lnTo>
                      <a:lnTo>
                        <a:pt x="728" y="912"/>
                      </a:lnTo>
                      <a:lnTo>
                        <a:pt x="751" y="929"/>
                      </a:lnTo>
                      <a:lnTo>
                        <a:pt x="775" y="905"/>
                      </a:lnTo>
                      <a:lnTo>
                        <a:pt x="801" y="887"/>
                      </a:lnTo>
                      <a:lnTo>
                        <a:pt x="830" y="872"/>
                      </a:lnTo>
                      <a:lnTo>
                        <a:pt x="861" y="860"/>
                      </a:lnTo>
                      <a:lnTo>
                        <a:pt x="893" y="851"/>
                      </a:lnTo>
                      <a:lnTo>
                        <a:pt x="927" y="845"/>
                      </a:lnTo>
                      <a:lnTo>
                        <a:pt x="899" y="824"/>
                      </a:lnTo>
                      <a:lnTo>
                        <a:pt x="876" y="802"/>
                      </a:lnTo>
                      <a:lnTo>
                        <a:pt x="858" y="777"/>
                      </a:lnTo>
                      <a:lnTo>
                        <a:pt x="845" y="752"/>
                      </a:lnTo>
                      <a:lnTo>
                        <a:pt x="836" y="725"/>
                      </a:lnTo>
                      <a:lnTo>
                        <a:pt x="831" y="700"/>
                      </a:lnTo>
                      <a:lnTo>
                        <a:pt x="832" y="673"/>
                      </a:lnTo>
                      <a:lnTo>
                        <a:pt x="837" y="648"/>
                      </a:lnTo>
                      <a:lnTo>
                        <a:pt x="845" y="622"/>
                      </a:lnTo>
                      <a:lnTo>
                        <a:pt x="857" y="599"/>
                      </a:lnTo>
                      <a:lnTo>
                        <a:pt x="871" y="578"/>
                      </a:lnTo>
                      <a:lnTo>
                        <a:pt x="891" y="557"/>
                      </a:lnTo>
                      <a:lnTo>
                        <a:pt x="914" y="542"/>
                      </a:lnTo>
                      <a:lnTo>
                        <a:pt x="939" y="530"/>
                      </a:lnTo>
                      <a:lnTo>
                        <a:pt x="964" y="521"/>
                      </a:lnTo>
                      <a:lnTo>
                        <a:pt x="992" y="517"/>
                      </a:lnTo>
                      <a:lnTo>
                        <a:pt x="1018" y="517"/>
                      </a:lnTo>
                      <a:lnTo>
                        <a:pt x="1046" y="522"/>
                      </a:lnTo>
                      <a:lnTo>
                        <a:pt x="1071" y="531"/>
                      </a:lnTo>
                      <a:lnTo>
                        <a:pt x="1095" y="544"/>
                      </a:lnTo>
                      <a:lnTo>
                        <a:pt x="1119" y="562"/>
                      </a:lnTo>
                      <a:lnTo>
                        <a:pt x="1139" y="584"/>
                      </a:lnTo>
                      <a:lnTo>
                        <a:pt x="1154" y="607"/>
                      </a:lnTo>
                      <a:lnTo>
                        <a:pt x="1166" y="632"/>
                      </a:lnTo>
                      <a:lnTo>
                        <a:pt x="1173" y="660"/>
                      </a:lnTo>
                      <a:lnTo>
                        <a:pt x="1175" y="689"/>
                      </a:lnTo>
                      <a:lnTo>
                        <a:pt x="1172" y="722"/>
                      </a:lnTo>
                      <a:lnTo>
                        <a:pt x="1163" y="752"/>
                      </a:lnTo>
                      <a:lnTo>
                        <a:pt x="1149" y="778"/>
                      </a:lnTo>
                      <a:lnTo>
                        <a:pt x="1130" y="804"/>
                      </a:lnTo>
                      <a:lnTo>
                        <a:pt x="1105" y="826"/>
                      </a:lnTo>
                      <a:lnTo>
                        <a:pt x="1077" y="846"/>
                      </a:lnTo>
                      <a:lnTo>
                        <a:pt x="1114" y="852"/>
                      </a:lnTo>
                      <a:lnTo>
                        <a:pt x="1150" y="862"/>
                      </a:lnTo>
                      <a:lnTo>
                        <a:pt x="1183" y="875"/>
                      </a:lnTo>
                      <a:lnTo>
                        <a:pt x="1213" y="891"/>
                      </a:lnTo>
                      <a:lnTo>
                        <a:pt x="1239" y="911"/>
                      </a:lnTo>
                      <a:lnTo>
                        <a:pt x="1262" y="935"/>
                      </a:lnTo>
                      <a:lnTo>
                        <a:pt x="1292" y="913"/>
                      </a:lnTo>
                      <a:lnTo>
                        <a:pt x="1321" y="893"/>
                      </a:lnTo>
                      <a:lnTo>
                        <a:pt x="1350" y="876"/>
                      </a:lnTo>
                      <a:lnTo>
                        <a:pt x="1382" y="862"/>
                      </a:lnTo>
                      <a:lnTo>
                        <a:pt x="1415" y="852"/>
                      </a:lnTo>
                      <a:lnTo>
                        <a:pt x="1448" y="842"/>
                      </a:lnTo>
                      <a:lnTo>
                        <a:pt x="1418" y="816"/>
                      </a:lnTo>
                      <a:lnTo>
                        <a:pt x="1394" y="788"/>
                      </a:lnTo>
                      <a:lnTo>
                        <a:pt x="1375" y="758"/>
                      </a:lnTo>
                      <a:lnTo>
                        <a:pt x="1363" y="729"/>
                      </a:lnTo>
                      <a:lnTo>
                        <a:pt x="1356" y="698"/>
                      </a:lnTo>
                      <a:lnTo>
                        <a:pt x="1357" y="668"/>
                      </a:lnTo>
                      <a:lnTo>
                        <a:pt x="1364" y="637"/>
                      </a:lnTo>
                      <a:lnTo>
                        <a:pt x="1376" y="608"/>
                      </a:lnTo>
                      <a:lnTo>
                        <a:pt x="1396" y="579"/>
                      </a:lnTo>
                      <a:lnTo>
                        <a:pt x="1418" y="557"/>
                      </a:lnTo>
                      <a:lnTo>
                        <a:pt x="1444" y="540"/>
                      </a:lnTo>
                      <a:lnTo>
                        <a:pt x="1471" y="527"/>
                      </a:lnTo>
                      <a:lnTo>
                        <a:pt x="1500" y="520"/>
                      </a:lnTo>
                      <a:lnTo>
                        <a:pt x="1530" y="516"/>
                      </a:lnTo>
                      <a:lnTo>
                        <a:pt x="1560" y="520"/>
                      </a:lnTo>
                      <a:lnTo>
                        <a:pt x="1589" y="527"/>
                      </a:lnTo>
                      <a:lnTo>
                        <a:pt x="1616" y="540"/>
                      </a:lnTo>
                      <a:lnTo>
                        <a:pt x="1640" y="558"/>
                      </a:lnTo>
                      <a:lnTo>
                        <a:pt x="1659" y="578"/>
                      </a:lnTo>
                      <a:lnTo>
                        <a:pt x="1676" y="599"/>
                      </a:lnTo>
                      <a:lnTo>
                        <a:pt x="1687" y="622"/>
                      </a:lnTo>
                      <a:lnTo>
                        <a:pt x="1695" y="647"/>
                      </a:lnTo>
                      <a:lnTo>
                        <a:pt x="1699" y="674"/>
                      </a:lnTo>
                      <a:lnTo>
                        <a:pt x="1699" y="705"/>
                      </a:lnTo>
                      <a:lnTo>
                        <a:pt x="1694" y="734"/>
                      </a:lnTo>
                      <a:lnTo>
                        <a:pt x="1685" y="760"/>
                      </a:lnTo>
                      <a:lnTo>
                        <a:pt x="1671" y="784"/>
                      </a:lnTo>
                      <a:lnTo>
                        <a:pt x="1653" y="806"/>
                      </a:lnTo>
                      <a:lnTo>
                        <a:pt x="1632" y="826"/>
                      </a:lnTo>
                      <a:lnTo>
                        <a:pt x="1606" y="845"/>
                      </a:lnTo>
                      <a:lnTo>
                        <a:pt x="1647" y="855"/>
                      </a:lnTo>
                      <a:lnTo>
                        <a:pt x="1684" y="866"/>
                      </a:lnTo>
                      <a:lnTo>
                        <a:pt x="1715" y="878"/>
                      </a:lnTo>
                      <a:lnTo>
                        <a:pt x="1740" y="892"/>
                      </a:lnTo>
                      <a:lnTo>
                        <a:pt x="1762" y="909"/>
                      </a:lnTo>
                      <a:lnTo>
                        <a:pt x="1781" y="930"/>
                      </a:lnTo>
                      <a:lnTo>
                        <a:pt x="1795" y="953"/>
                      </a:lnTo>
                      <a:lnTo>
                        <a:pt x="1807" y="982"/>
                      </a:lnTo>
                      <a:lnTo>
                        <a:pt x="1817" y="1015"/>
                      </a:lnTo>
                      <a:lnTo>
                        <a:pt x="1825" y="1054"/>
                      </a:lnTo>
                      <a:lnTo>
                        <a:pt x="1832" y="1099"/>
                      </a:lnTo>
                      <a:lnTo>
                        <a:pt x="1836" y="1151"/>
                      </a:lnTo>
                      <a:lnTo>
                        <a:pt x="1856" y="1120"/>
                      </a:lnTo>
                      <a:lnTo>
                        <a:pt x="1869" y="1088"/>
                      </a:lnTo>
                      <a:lnTo>
                        <a:pt x="1878" y="1056"/>
                      </a:lnTo>
                      <a:lnTo>
                        <a:pt x="1883" y="1024"/>
                      </a:lnTo>
                      <a:lnTo>
                        <a:pt x="1884" y="992"/>
                      </a:lnTo>
                      <a:lnTo>
                        <a:pt x="1883" y="669"/>
                      </a:lnTo>
                      <a:lnTo>
                        <a:pt x="1878" y="347"/>
                      </a:lnTo>
                      <a:lnTo>
                        <a:pt x="1875" y="312"/>
                      </a:lnTo>
                      <a:lnTo>
                        <a:pt x="1868" y="280"/>
                      </a:lnTo>
                      <a:lnTo>
                        <a:pt x="1857" y="252"/>
                      </a:lnTo>
                      <a:lnTo>
                        <a:pt x="1842" y="228"/>
                      </a:lnTo>
                      <a:lnTo>
                        <a:pt x="1824" y="207"/>
                      </a:lnTo>
                      <a:lnTo>
                        <a:pt x="1802" y="188"/>
                      </a:lnTo>
                      <a:lnTo>
                        <a:pt x="1775" y="174"/>
                      </a:lnTo>
                      <a:lnTo>
                        <a:pt x="1747" y="163"/>
                      </a:lnTo>
                      <a:lnTo>
                        <a:pt x="1713" y="155"/>
                      </a:lnTo>
                      <a:lnTo>
                        <a:pt x="1667" y="149"/>
                      </a:lnTo>
                      <a:lnTo>
                        <a:pt x="1621" y="147"/>
                      </a:lnTo>
                      <a:lnTo>
                        <a:pt x="388" y="147"/>
                      </a:lnTo>
                      <a:close/>
                      <a:moveTo>
                        <a:pt x="1729" y="0"/>
                      </a:moveTo>
                      <a:lnTo>
                        <a:pt x="1771" y="1"/>
                      </a:lnTo>
                      <a:lnTo>
                        <a:pt x="1811" y="8"/>
                      </a:lnTo>
                      <a:lnTo>
                        <a:pt x="1846" y="18"/>
                      </a:lnTo>
                      <a:lnTo>
                        <a:pt x="1879" y="32"/>
                      </a:lnTo>
                      <a:lnTo>
                        <a:pt x="1908" y="51"/>
                      </a:lnTo>
                      <a:lnTo>
                        <a:pt x="1933" y="73"/>
                      </a:lnTo>
                      <a:lnTo>
                        <a:pt x="1956" y="100"/>
                      </a:lnTo>
                      <a:lnTo>
                        <a:pt x="1973" y="129"/>
                      </a:lnTo>
                      <a:lnTo>
                        <a:pt x="1988" y="165"/>
                      </a:lnTo>
                      <a:lnTo>
                        <a:pt x="1999" y="202"/>
                      </a:lnTo>
                      <a:lnTo>
                        <a:pt x="2006" y="244"/>
                      </a:lnTo>
                      <a:lnTo>
                        <a:pt x="2012" y="325"/>
                      </a:lnTo>
                      <a:lnTo>
                        <a:pt x="2014" y="405"/>
                      </a:lnTo>
                      <a:lnTo>
                        <a:pt x="2017" y="896"/>
                      </a:lnTo>
                      <a:lnTo>
                        <a:pt x="2017" y="1212"/>
                      </a:lnTo>
                      <a:lnTo>
                        <a:pt x="2017" y="1527"/>
                      </a:lnTo>
                      <a:lnTo>
                        <a:pt x="2016" y="1589"/>
                      </a:lnTo>
                      <a:lnTo>
                        <a:pt x="2015" y="1651"/>
                      </a:lnTo>
                      <a:lnTo>
                        <a:pt x="2012" y="1712"/>
                      </a:lnTo>
                      <a:lnTo>
                        <a:pt x="2005" y="1773"/>
                      </a:lnTo>
                      <a:lnTo>
                        <a:pt x="1995" y="1814"/>
                      </a:lnTo>
                      <a:lnTo>
                        <a:pt x="1981" y="1852"/>
                      </a:lnTo>
                      <a:lnTo>
                        <a:pt x="1961" y="1886"/>
                      </a:lnTo>
                      <a:lnTo>
                        <a:pt x="1937" y="1917"/>
                      </a:lnTo>
                      <a:lnTo>
                        <a:pt x="1908" y="1944"/>
                      </a:lnTo>
                      <a:lnTo>
                        <a:pt x="1875" y="1966"/>
                      </a:lnTo>
                      <a:lnTo>
                        <a:pt x="1839" y="1983"/>
                      </a:lnTo>
                      <a:lnTo>
                        <a:pt x="1801" y="1997"/>
                      </a:lnTo>
                      <a:lnTo>
                        <a:pt x="1760" y="2004"/>
                      </a:lnTo>
                      <a:lnTo>
                        <a:pt x="1649" y="2014"/>
                      </a:lnTo>
                      <a:lnTo>
                        <a:pt x="1540" y="2019"/>
                      </a:lnTo>
                      <a:lnTo>
                        <a:pt x="1006" y="2020"/>
                      </a:lnTo>
                      <a:lnTo>
                        <a:pt x="471" y="2019"/>
                      </a:lnTo>
                      <a:lnTo>
                        <a:pt x="398" y="2019"/>
                      </a:lnTo>
                      <a:lnTo>
                        <a:pt x="324" y="2018"/>
                      </a:lnTo>
                      <a:lnTo>
                        <a:pt x="252" y="2011"/>
                      </a:lnTo>
                      <a:lnTo>
                        <a:pt x="210" y="2002"/>
                      </a:lnTo>
                      <a:lnTo>
                        <a:pt x="171" y="1987"/>
                      </a:lnTo>
                      <a:lnTo>
                        <a:pt x="135" y="1965"/>
                      </a:lnTo>
                      <a:lnTo>
                        <a:pt x="102" y="1937"/>
                      </a:lnTo>
                      <a:lnTo>
                        <a:pt x="73" y="1906"/>
                      </a:lnTo>
                      <a:lnTo>
                        <a:pt x="48" y="1871"/>
                      </a:lnTo>
                      <a:lnTo>
                        <a:pt x="29" y="1832"/>
                      </a:lnTo>
                      <a:lnTo>
                        <a:pt x="15" y="1791"/>
                      </a:lnTo>
                      <a:lnTo>
                        <a:pt x="9" y="1750"/>
                      </a:lnTo>
                      <a:lnTo>
                        <a:pt x="4" y="1670"/>
                      </a:lnTo>
                      <a:lnTo>
                        <a:pt x="2" y="1592"/>
                      </a:lnTo>
                      <a:lnTo>
                        <a:pt x="2" y="1512"/>
                      </a:lnTo>
                      <a:lnTo>
                        <a:pt x="1" y="1407"/>
                      </a:lnTo>
                      <a:lnTo>
                        <a:pt x="1" y="1302"/>
                      </a:lnTo>
                      <a:lnTo>
                        <a:pt x="1" y="1096"/>
                      </a:lnTo>
                      <a:lnTo>
                        <a:pt x="0" y="1096"/>
                      </a:lnTo>
                      <a:lnTo>
                        <a:pt x="0" y="796"/>
                      </a:lnTo>
                      <a:lnTo>
                        <a:pt x="0" y="498"/>
                      </a:lnTo>
                      <a:lnTo>
                        <a:pt x="0" y="431"/>
                      </a:lnTo>
                      <a:lnTo>
                        <a:pt x="1" y="366"/>
                      </a:lnTo>
                      <a:lnTo>
                        <a:pt x="3" y="300"/>
                      </a:lnTo>
                      <a:lnTo>
                        <a:pt x="10" y="234"/>
                      </a:lnTo>
                      <a:lnTo>
                        <a:pt x="15" y="199"/>
                      </a:lnTo>
                      <a:lnTo>
                        <a:pt x="25" y="166"/>
                      </a:lnTo>
                      <a:lnTo>
                        <a:pt x="38" y="134"/>
                      </a:lnTo>
                      <a:lnTo>
                        <a:pt x="53" y="105"/>
                      </a:lnTo>
                      <a:lnTo>
                        <a:pt x="73" y="80"/>
                      </a:lnTo>
                      <a:lnTo>
                        <a:pt x="97" y="56"/>
                      </a:lnTo>
                      <a:lnTo>
                        <a:pt x="125" y="38"/>
                      </a:lnTo>
                      <a:lnTo>
                        <a:pt x="157" y="21"/>
                      </a:lnTo>
                      <a:lnTo>
                        <a:pt x="192" y="9"/>
                      </a:lnTo>
                      <a:lnTo>
                        <a:pt x="232" y="2"/>
                      </a:lnTo>
                      <a:lnTo>
                        <a:pt x="272" y="0"/>
                      </a:lnTo>
                      <a:lnTo>
                        <a:pt x="1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78" name="Freeform 56"/>
                <p:cNvSpPr>
                  <a:spLocks/>
                </p:cNvSpPr>
                <p:nvPr/>
              </p:nvSpPr>
              <p:spPr bwMode="auto">
                <a:xfrm>
                  <a:off x="8931275" y="4394200"/>
                  <a:ext cx="25400" cy="53975"/>
                </a:xfrm>
                <a:custGeom>
                  <a:avLst/>
                  <a:gdLst>
                    <a:gd name="T0" fmla="*/ 125 w 126"/>
                    <a:gd name="T1" fmla="*/ 0 h 274"/>
                    <a:gd name="T2" fmla="*/ 126 w 126"/>
                    <a:gd name="T3" fmla="*/ 109 h 274"/>
                    <a:gd name="T4" fmla="*/ 125 w 126"/>
                    <a:gd name="T5" fmla="*/ 218 h 274"/>
                    <a:gd name="T6" fmla="*/ 122 w 126"/>
                    <a:gd name="T7" fmla="*/ 234 h 274"/>
                    <a:gd name="T8" fmla="*/ 113 w 126"/>
                    <a:gd name="T9" fmla="*/ 249 h 274"/>
                    <a:gd name="T10" fmla="*/ 102 w 126"/>
                    <a:gd name="T11" fmla="*/ 260 h 274"/>
                    <a:gd name="T12" fmla="*/ 89 w 126"/>
                    <a:gd name="T13" fmla="*/ 269 h 274"/>
                    <a:gd name="T14" fmla="*/ 73 w 126"/>
                    <a:gd name="T15" fmla="*/ 273 h 274"/>
                    <a:gd name="T16" fmla="*/ 58 w 126"/>
                    <a:gd name="T17" fmla="*/ 274 h 274"/>
                    <a:gd name="T18" fmla="*/ 39 w 126"/>
                    <a:gd name="T19" fmla="*/ 269 h 274"/>
                    <a:gd name="T20" fmla="*/ 24 w 126"/>
                    <a:gd name="T21" fmla="*/ 259 h 274"/>
                    <a:gd name="T22" fmla="*/ 11 w 126"/>
                    <a:gd name="T23" fmla="*/ 245 h 274"/>
                    <a:gd name="T24" fmla="*/ 4 w 126"/>
                    <a:gd name="T25" fmla="*/ 228 h 274"/>
                    <a:gd name="T26" fmla="*/ 0 w 126"/>
                    <a:gd name="T27" fmla="*/ 207 h 274"/>
                    <a:gd name="T28" fmla="*/ 0 w 126"/>
                    <a:gd name="T29" fmla="*/ 112 h 274"/>
                    <a:gd name="T30" fmla="*/ 0 w 126"/>
                    <a:gd name="T31" fmla="*/ 13 h 274"/>
                    <a:gd name="T32" fmla="*/ 63 w 126"/>
                    <a:gd name="T33" fmla="*/ 7 h 274"/>
                    <a:gd name="T34" fmla="*/ 125 w 126"/>
                    <a:gd name="T35"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274">
                      <a:moveTo>
                        <a:pt x="125" y="0"/>
                      </a:moveTo>
                      <a:lnTo>
                        <a:pt x="126" y="109"/>
                      </a:lnTo>
                      <a:lnTo>
                        <a:pt x="125" y="218"/>
                      </a:lnTo>
                      <a:lnTo>
                        <a:pt x="122" y="234"/>
                      </a:lnTo>
                      <a:lnTo>
                        <a:pt x="113" y="249"/>
                      </a:lnTo>
                      <a:lnTo>
                        <a:pt x="102" y="260"/>
                      </a:lnTo>
                      <a:lnTo>
                        <a:pt x="89" y="269"/>
                      </a:lnTo>
                      <a:lnTo>
                        <a:pt x="73" y="273"/>
                      </a:lnTo>
                      <a:lnTo>
                        <a:pt x="58" y="274"/>
                      </a:lnTo>
                      <a:lnTo>
                        <a:pt x="39" y="269"/>
                      </a:lnTo>
                      <a:lnTo>
                        <a:pt x="24" y="259"/>
                      </a:lnTo>
                      <a:lnTo>
                        <a:pt x="11" y="245"/>
                      </a:lnTo>
                      <a:lnTo>
                        <a:pt x="4" y="228"/>
                      </a:lnTo>
                      <a:lnTo>
                        <a:pt x="0" y="207"/>
                      </a:lnTo>
                      <a:lnTo>
                        <a:pt x="0" y="112"/>
                      </a:lnTo>
                      <a:lnTo>
                        <a:pt x="0" y="13"/>
                      </a:lnTo>
                      <a:lnTo>
                        <a:pt x="63" y="7"/>
                      </a:lnTo>
                      <a:lnTo>
                        <a:pt x="1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79" name="Freeform 57"/>
                <p:cNvSpPr>
                  <a:spLocks/>
                </p:cNvSpPr>
                <p:nvPr/>
              </p:nvSpPr>
              <p:spPr bwMode="auto">
                <a:xfrm>
                  <a:off x="8643938" y="4395788"/>
                  <a:ext cx="25400" cy="52388"/>
                </a:xfrm>
                <a:custGeom>
                  <a:avLst/>
                  <a:gdLst>
                    <a:gd name="T0" fmla="*/ 0 w 127"/>
                    <a:gd name="T1" fmla="*/ 0 h 263"/>
                    <a:gd name="T2" fmla="*/ 53 w 127"/>
                    <a:gd name="T3" fmla="*/ 3 h 263"/>
                    <a:gd name="T4" fmla="*/ 101 w 127"/>
                    <a:gd name="T5" fmla="*/ 6 h 263"/>
                    <a:gd name="T6" fmla="*/ 112 w 127"/>
                    <a:gd name="T7" fmla="*/ 7 h 263"/>
                    <a:gd name="T8" fmla="*/ 121 w 127"/>
                    <a:gd name="T9" fmla="*/ 11 h 263"/>
                    <a:gd name="T10" fmla="*/ 126 w 127"/>
                    <a:gd name="T11" fmla="*/ 19 h 263"/>
                    <a:gd name="T12" fmla="*/ 127 w 127"/>
                    <a:gd name="T13" fmla="*/ 31 h 263"/>
                    <a:gd name="T14" fmla="*/ 127 w 127"/>
                    <a:gd name="T15" fmla="*/ 113 h 263"/>
                    <a:gd name="T16" fmla="*/ 126 w 127"/>
                    <a:gd name="T17" fmla="*/ 195 h 263"/>
                    <a:gd name="T18" fmla="*/ 123 w 127"/>
                    <a:gd name="T19" fmla="*/ 213 h 263"/>
                    <a:gd name="T20" fmla="*/ 117 w 127"/>
                    <a:gd name="T21" fmla="*/ 230 h 263"/>
                    <a:gd name="T22" fmla="*/ 107 w 127"/>
                    <a:gd name="T23" fmla="*/ 243 h 263"/>
                    <a:gd name="T24" fmla="*/ 94 w 127"/>
                    <a:gd name="T25" fmla="*/ 254 h 263"/>
                    <a:gd name="T26" fmla="*/ 79 w 127"/>
                    <a:gd name="T27" fmla="*/ 261 h 263"/>
                    <a:gd name="T28" fmla="*/ 63 w 127"/>
                    <a:gd name="T29" fmla="*/ 263 h 263"/>
                    <a:gd name="T30" fmla="*/ 46 w 127"/>
                    <a:gd name="T31" fmla="*/ 261 h 263"/>
                    <a:gd name="T32" fmla="*/ 31 w 127"/>
                    <a:gd name="T33" fmla="*/ 254 h 263"/>
                    <a:gd name="T34" fmla="*/ 18 w 127"/>
                    <a:gd name="T35" fmla="*/ 243 h 263"/>
                    <a:gd name="T36" fmla="*/ 8 w 127"/>
                    <a:gd name="T37" fmla="*/ 229 h 263"/>
                    <a:gd name="T38" fmla="*/ 2 w 127"/>
                    <a:gd name="T39" fmla="*/ 212 h 263"/>
                    <a:gd name="T40" fmla="*/ 0 w 127"/>
                    <a:gd name="T41" fmla="*/ 191 h 263"/>
                    <a:gd name="T42" fmla="*/ 0 w 127"/>
                    <a:gd name="T43" fmla="*/ 96 h 263"/>
                    <a:gd name="T44" fmla="*/ 0 w 127"/>
                    <a:gd name="T45"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 h="263">
                      <a:moveTo>
                        <a:pt x="0" y="0"/>
                      </a:moveTo>
                      <a:lnTo>
                        <a:pt x="53" y="3"/>
                      </a:lnTo>
                      <a:lnTo>
                        <a:pt x="101" y="6"/>
                      </a:lnTo>
                      <a:lnTo>
                        <a:pt x="112" y="7"/>
                      </a:lnTo>
                      <a:lnTo>
                        <a:pt x="121" y="11"/>
                      </a:lnTo>
                      <a:lnTo>
                        <a:pt x="126" y="19"/>
                      </a:lnTo>
                      <a:lnTo>
                        <a:pt x="127" y="31"/>
                      </a:lnTo>
                      <a:lnTo>
                        <a:pt x="127" y="113"/>
                      </a:lnTo>
                      <a:lnTo>
                        <a:pt x="126" y="195"/>
                      </a:lnTo>
                      <a:lnTo>
                        <a:pt x="123" y="213"/>
                      </a:lnTo>
                      <a:lnTo>
                        <a:pt x="117" y="230"/>
                      </a:lnTo>
                      <a:lnTo>
                        <a:pt x="107" y="243"/>
                      </a:lnTo>
                      <a:lnTo>
                        <a:pt x="94" y="254"/>
                      </a:lnTo>
                      <a:lnTo>
                        <a:pt x="79" y="261"/>
                      </a:lnTo>
                      <a:lnTo>
                        <a:pt x="63" y="263"/>
                      </a:lnTo>
                      <a:lnTo>
                        <a:pt x="46" y="261"/>
                      </a:lnTo>
                      <a:lnTo>
                        <a:pt x="31" y="254"/>
                      </a:lnTo>
                      <a:lnTo>
                        <a:pt x="18" y="243"/>
                      </a:lnTo>
                      <a:lnTo>
                        <a:pt x="8" y="229"/>
                      </a:lnTo>
                      <a:lnTo>
                        <a:pt x="2" y="212"/>
                      </a:lnTo>
                      <a:lnTo>
                        <a:pt x="0" y="191"/>
                      </a:lnTo>
                      <a:lnTo>
                        <a:pt x="0" y="9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80" name="Freeform 58"/>
                <p:cNvSpPr>
                  <a:spLocks noEditPoints="1"/>
                </p:cNvSpPr>
                <p:nvPr/>
              </p:nvSpPr>
              <p:spPr bwMode="auto">
                <a:xfrm>
                  <a:off x="8439150" y="3835400"/>
                  <a:ext cx="720725" cy="720725"/>
                </a:xfrm>
                <a:custGeom>
                  <a:avLst/>
                  <a:gdLst>
                    <a:gd name="T0" fmla="*/ 984 w 3628"/>
                    <a:gd name="T1" fmla="*/ 548 h 3628"/>
                    <a:gd name="T2" fmla="*/ 825 w 3628"/>
                    <a:gd name="T3" fmla="*/ 622 h 3628"/>
                    <a:gd name="T4" fmla="*/ 719 w 3628"/>
                    <a:gd name="T5" fmla="*/ 762 h 3628"/>
                    <a:gd name="T6" fmla="*/ 672 w 3628"/>
                    <a:gd name="T7" fmla="*/ 980 h 3628"/>
                    <a:gd name="T8" fmla="*/ 674 w 3628"/>
                    <a:gd name="T9" fmla="*/ 1391 h 3628"/>
                    <a:gd name="T10" fmla="*/ 679 w 3628"/>
                    <a:gd name="T11" fmla="*/ 2424 h 3628"/>
                    <a:gd name="T12" fmla="*/ 737 w 3628"/>
                    <a:gd name="T13" fmla="*/ 2609 h 3628"/>
                    <a:gd name="T14" fmla="*/ 876 w 3628"/>
                    <a:gd name="T15" fmla="*/ 2751 h 3628"/>
                    <a:gd name="T16" fmla="*/ 900 w 3628"/>
                    <a:gd name="T17" fmla="*/ 2797 h 3628"/>
                    <a:gd name="T18" fmla="*/ 912 w 3628"/>
                    <a:gd name="T19" fmla="*/ 3090 h 3628"/>
                    <a:gd name="T20" fmla="*/ 987 w 3628"/>
                    <a:gd name="T21" fmla="*/ 3186 h 3628"/>
                    <a:gd name="T22" fmla="*/ 1104 w 3628"/>
                    <a:gd name="T23" fmla="*/ 3218 h 3628"/>
                    <a:gd name="T24" fmla="*/ 1227 w 3628"/>
                    <a:gd name="T25" fmla="*/ 3169 h 3628"/>
                    <a:gd name="T26" fmla="*/ 1291 w 3628"/>
                    <a:gd name="T27" fmla="*/ 3050 h 3628"/>
                    <a:gd name="T28" fmla="*/ 2345 w 3628"/>
                    <a:gd name="T29" fmla="*/ 2829 h 3628"/>
                    <a:gd name="T30" fmla="*/ 2355 w 3628"/>
                    <a:gd name="T31" fmla="*/ 3087 h 3628"/>
                    <a:gd name="T32" fmla="*/ 2426 w 3628"/>
                    <a:gd name="T33" fmla="*/ 3181 h 3628"/>
                    <a:gd name="T34" fmla="*/ 2555 w 3628"/>
                    <a:gd name="T35" fmla="*/ 3218 h 3628"/>
                    <a:gd name="T36" fmla="*/ 2671 w 3628"/>
                    <a:gd name="T37" fmla="*/ 3170 h 3628"/>
                    <a:gd name="T38" fmla="*/ 2735 w 3628"/>
                    <a:gd name="T39" fmla="*/ 3056 h 3628"/>
                    <a:gd name="T40" fmla="*/ 2740 w 3628"/>
                    <a:gd name="T41" fmla="*/ 2779 h 3628"/>
                    <a:gd name="T42" fmla="*/ 2800 w 3628"/>
                    <a:gd name="T43" fmla="*/ 2719 h 3628"/>
                    <a:gd name="T44" fmla="*/ 2913 w 3628"/>
                    <a:gd name="T45" fmla="*/ 2576 h 3628"/>
                    <a:gd name="T46" fmla="*/ 2956 w 3628"/>
                    <a:gd name="T47" fmla="*/ 2370 h 3628"/>
                    <a:gd name="T48" fmla="*/ 2953 w 3628"/>
                    <a:gd name="T49" fmla="*/ 991 h 3628"/>
                    <a:gd name="T50" fmla="*/ 2910 w 3628"/>
                    <a:gd name="T51" fmla="*/ 760 h 3628"/>
                    <a:gd name="T52" fmla="*/ 2802 w 3628"/>
                    <a:gd name="T53" fmla="*/ 621 h 3628"/>
                    <a:gd name="T54" fmla="*/ 2640 w 3628"/>
                    <a:gd name="T55" fmla="*/ 548 h 3628"/>
                    <a:gd name="T56" fmla="*/ 1925 w 3628"/>
                    <a:gd name="T57" fmla="*/ 3 h 3628"/>
                    <a:gd name="T58" fmla="*/ 2347 w 3628"/>
                    <a:gd name="T59" fmla="*/ 79 h 3628"/>
                    <a:gd name="T60" fmla="*/ 2729 w 3628"/>
                    <a:gd name="T61" fmla="*/ 248 h 3628"/>
                    <a:gd name="T62" fmla="*/ 3060 w 3628"/>
                    <a:gd name="T63" fmla="*/ 495 h 3628"/>
                    <a:gd name="T64" fmla="*/ 3325 w 3628"/>
                    <a:gd name="T65" fmla="*/ 810 h 3628"/>
                    <a:gd name="T66" fmla="*/ 3515 w 3628"/>
                    <a:gd name="T67" fmla="*/ 1181 h 3628"/>
                    <a:gd name="T68" fmla="*/ 3615 w 3628"/>
                    <a:gd name="T69" fmla="*/ 1595 h 3628"/>
                    <a:gd name="T70" fmla="*/ 3615 w 3628"/>
                    <a:gd name="T71" fmla="*/ 2033 h 3628"/>
                    <a:gd name="T72" fmla="*/ 3515 w 3628"/>
                    <a:gd name="T73" fmla="*/ 2447 h 3628"/>
                    <a:gd name="T74" fmla="*/ 3325 w 3628"/>
                    <a:gd name="T75" fmla="*/ 2818 h 3628"/>
                    <a:gd name="T76" fmla="*/ 3060 w 3628"/>
                    <a:gd name="T77" fmla="*/ 3133 h 3628"/>
                    <a:gd name="T78" fmla="*/ 2729 w 3628"/>
                    <a:gd name="T79" fmla="*/ 3380 h 3628"/>
                    <a:gd name="T80" fmla="*/ 2347 w 3628"/>
                    <a:gd name="T81" fmla="*/ 3548 h 3628"/>
                    <a:gd name="T82" fmla="*/ 1925 w 3628"/>
                    <a:gd name="T83" fmla="*/ 3625 h 3628"/>
                    <a:gd name="T84" fmla="*/ 1488 w 3628"/>
                    <a:gd name="T85" fmla="*/ 3599 h 3628"/>
                    <a:gd name="T86" fmla="*/ 1084 w 3628"/>
                    <a:gd name="T87" fmla="*/ 3475 h 3628"/>
                    <a:gd name="T88" fmla="*/ 726 w 3628"/>
                    <a:gd name="T89" fmla="*/ 3265 h 3628"/>
                    <a:gd name="T90" fmla="*/ 427 w 3628"/>
                    <a:gd name="T91" fmla="*/ 2982 h 3628"/>
                    <a:gd name="T92" fmla="*/ 198 w 3628"/>
                    <a:gd name="T93" fmla="*/ 2639 h 3628"/>
                    <a:gd name="T94" fmla="*/ 52 w 3628"/>
                    <a:gd name="T95" fmla="*/ 2245 h 3628"/>
                    <a:gd name="T96" fmla="*/ 0 w 3628"/>
                    <a:gd name="T97" fmla="*/ 1814 h 3628"/>
                    <a:gd name="T98" fmla="*/ 52 w 3628"/>
                    <a:gd name="T99" fmla="*/ 1383 h 3628"/>
                    <a:gd name="T100" fmla="*/ 198 w 3628"/>
                    <a:gd name="T101" fmla="*/ 989 h 3628"/>
                    <a:gd name="T102" fmla="*/ 427 w 3628"/>
                    <a:gd name="T103" fmla="*/ 645 h 3628"/>
                    <a:gd name="T104" fmla="*/ 726 w 3628"/>
                    <a:gd name="T105" fmla="*/ 362 h 3628"/>
                    <a:gd name="T106" fmla="*/ 1084 w 3628"/>
                    <a:gd name="T107" fmla="*/ 152 h 3628"/>
                    <a:gd name="T108" fmla="*/ 1488 w 3628"/>
                    <a:gd name="T109" fmla="*/ 29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8" h="3628">
                      <a:moveTo>
                        <a:pt x="2540" y="538"/>
                      </a:moveTo>
                      <a:lnTo>
                        <a:pt x="1081" y="539"/>
                      </a:lnTo>
                      <a:lnTo>
                        <a:pt x="1031" y="542"/>
                      </a:lnTo>
                      <a:lnTo>
                        <a:pt x="984" y="548"/>
                      </a:lnTo>
                      <a:lnTo>
                        <a:pt x="940" y="560"/>
                      </a:lnTo>
                      <a:lnTo>
                        <a:pt x="898" y="576"/>
                      </a:lnTo>
                      <a:lnTo>
                        <a:pt x="859" y="597"/>
                      </a:lnTo>
                      <a:lnTo>
                        <a:pt x="825" y="622"/>
                      </a:lnTo>
                      <a:lnTo>
                        <a:pt x="793" y="651"/>
                      </a:lnTo>
                      <a:lnTo>
                        <a:pt x="764" y="684"/>
                      </a:lnTo>
                      <a:lnTo>
                        <a:pt x="740" y="721"/>
                      </a:lnTo>
                      <a:lnTo>
                        <a:pt x="719" y="762"/>
                      </a:lnTo>
                      <a:lnTo>
                        <a:pt x="701" y="807"/>
                      </a:lnTo>
                      <a:lnTo>
                        <a:pt x="689" y="854"/>
                      </a:lnTo>
                      <a:lnTo>
                        <a:pt x="678" y="917"/>
                      </a:lnTo>
                      <a:lnTo>
                        <a:pt x="672" y="980"/>
                      </a:lnTo>
                      <a:lnTo>
                        <a:pt x="670" y="1043"/>
                      </a:lnTo>
                      <a:lnTo>
                        <a:pt x="670" y="1106"/>
                      </a:lnTo>
                      <a:lnTo>
                        <a:pt x="672" y="1171"/>
                      </a:lnTo>
                      <a:lnTo>
                        <a:pt x="674" y="1391"/>
                      </a:lnTo>
                      <a:lnTo>
                        <a:pt x="674" y="1611"/>
                      </a:lnTo>
                      <a:lnTo>
                        <a:pt x="674" y="1992"/>
                      </a:lnTo>
                      <a:lnTo>
                        <a:pt x="677" y="2372"/>
                      </a:lnTo>
                      <a:lnTo>
                        <a:pt x="679" y="2424"/>
                      </a:lnTo>
                      <a:lnTo>
                        <a:pt x="686" y="2475"/>
                      </a:lnTo>
                      <a:lnTo>
                        <a:pt x="699" y="2521"/>
                      </a:lnTo>
                      <a:lnTo>
                        <a:pt x="715" y="2567"/>
                      </a:lnTo>
                      <a:lnTo>
                        <a:pt x="737" y="2609"/>
                      </a:lnTo>
                      <a:lnTo>
                        <a:pt x="764" y="2649"/>
                      </a:lnTo>
                      <a:lnTo>
                        <a:pt x="796" y="2685"/>
                      </a:lnTo>
                      <a:lnTo>
                        <a:pt x="834" y="2719"/>
                      </a:lnTo>
                      <a:lnTo>
                        <a:pt x="876" y="2751"/>
                      </a:lnTo>
                      <a:lnTo>
                        <a:pt x="887" y="2760"/>
                      </a:lnTo>
                      <a:lnTo>
                        <a:pt x="894" y="2770"/>
                      </a:lnTo>
                      <a:lnTo>
                        <a:pt x="899" y="2782"/>
                      </a:lnTo>
                      <a:lnTo>
                        <a:pt x="900" y="2797"/>
                      </a:lnTo>
                      <a:lnTo>
                        <a:pt x="899" y="2911"/>
                      </a:lnTo>
                      <a:lnTo>
                        <a:pt x="900" y="3024"/>
                      </a:lnTo>
                      <a:lnTo>
                        <a:pt x="903" y="3058"/>
                      </a:lnTo>
                      <a:lnTo>
                        <a:pt x="912" y="3090"/>
                      </a:lnTo>
                      <a:lnTo>
                        <a:pt x="925" y="3118"/>
                      </a:lnTo>
                      <a:lnTo>
                        <a:pt x="943" y="3144"/>
                      </a:lnTo>
                      <a:lnTo>
                        <a:pt x="964" y="3167"/>
                      </a:lnTo>
                      <a:lnTo>
                        <a:pt x="987" y="3186"/>
                      </a:lnTo>
                      <a:lnTo>
                        <a:pt x="1014" y="3200"/>
                      </a:lnTo>
                      <a:lnTo>
                        <a:pt x="1042" y="3211"/>
                      </a:lnTo>
                      <a:lnTo>
                        <a:pt x="1073" y="3217"/>
                      </a:lnTo>
                      <a:lnTo>
                        <a:pt x="1104" y="3218"/>
                      </a:lnTo>
                      <a:lnTo>
                        <a:pt x="1136" y="3213"/>
                      </a:lnTo>
                      <a:lnTo>
                        <a:pt x="1168" y="3205"/>
                      </a:lnTo>
                      <a:lnTo>
                        <a:pt x="1199" y="3189"/>
                      </a:lnTo>
                      <a:lnTo>
                        <a:pt x="1227" y="3169"/>
                      </a:lnTo>
                      <a:lnTo>
                        <a:pt x="1250" y="3145"/>
                      </a:lnTo>
                      <a:lnTo>
                        <a:pt x="1269" y="3116"/>
                      </a:lnTo>
                      <a:lnTo>
                        <a:pt x="1282" y="3085"/>
                      </a:lnTo>
                      <a:lnTo>
                        <a:pt x="1291" y="3050"/>
                      </a:lnTo>
                      <a:lnTo>
                        <a:pt x="1294" y="3013"/>
                      </a:lnTo>
                      <a:lnTo>
                        <a:pt x="1294" y="2922"/>
                      </a:lnTo>
                      <a:lnTo>
                        <a:pt x="1294" y="2829"/>
                      </a:lnTo>
                      <a:lnTo>
                        <a:pt x="2345" y="2829"/>
                      </a:lnTo>
                      <a:lnTo>
                        <a:pt x="2345" y="2927"/>
                      </a:lnTo>
                      <a:lnTo>
                        <a:pt x="2345" y="3024"/>
                      </a:lnTo>
                      <a:lnTo>
                        <a:pt x="2348" y="3058"/>
                      </a:lnTo>
                      <a:lnTo>
                        <a:pt x="2355" y="3087"/>
                      </a:lnTo>
                      <a:lnTo>
                        <a:pt x="2367" y="3115"/>
                      </a:lnTo>
                      <a:lnTo>
                        <a:pt x="2382" y="3140"/>
                      </a:lnTo>
                      <a:lnTo>
                        <a:pt x="2403" y="3163"/>
                      </a:lnTo>
                      <a:lnTo>
                        <a:pt x="2426" y="3181"/>
                      </a:lnTo>
                      <a:lnTo>
                        <a:pt x="2455" y="3198"/>
                      </a:lnTo>
                      <a:lnTo>
                        <a:pt x="2488" y="3210"/>
                      </a:lnTo>
                      <a:lnTo>
                        <a:pt x="2522" y="3218"/>
                      </a:lnTo>
                      <a:lnTo>
                        <a:pt x="2555" y="3218"/>
                      </a:lnTo>
                      <a:lnTo>
                        <a:pt x="2587" y="3213"/>
                      </a:lnTo>
                      <a:lnTo>
                        <a:pt x="2617" y="3204"/>
                      </a:lnTo>
                      <a:lnTo>
                        <a:pt x="2645" y="3189"/>
                      </a:lnTo>
                      <a:lnTo>
                        <a:pt x="2671" y="3170"/>
                      </a:lnTo>
                      <a:lnTo>
                        <a:pt x="2693" y="3147"/>
                      </a:lnTo>
                      <a:lnTo>
                        <a:pt x="2712" y="3119"/>
                      </a:lnTo>
                      <a:lnTo>
                        <a:pt x="2726" y="3090"/>
                      </a:lnTo>
                      <a:lnTo>
                        <a:pt x="2735" y="3056"/>
                      </a:lnTo>
                      <a:lnTo>
                        <a:pt x="2739" y="3020"/>
                      </a:lnTo>
                      <a:lnTo>
                        <a:pt x="2740" y="2906"/>
                      </a:lnTo>
                      <a:lnTo>
                        <a:pt x="2739" y="2792"/>
                      </a:lnTo>
                      <a:lnTo>
                        <a:pt x="2740" y="2779"/>
                      </a:lnTo>
                      <a:lnTo>
                        <a:pt x="2744" y="2768"/>
                      </a:lnTo>
                      <a:lnTo>
                        <a:pt x="2750" y="2758"/>
                      </a:lnTo>
                      <a:lnTo>
                        <a:pt x="2761" y="2749"/>
                      </a:lnTo>
                      <a:lnTo>
                        <a:pt x="2800" y="2719"/>
                      </a:lnTo>
                      <a:lnTo>
                        <a:pt x="2834" y="2687"/>
                      </a:lnTo>
                      <a:lnTo>
                        <a:pt x="2864" y="2653"/>
                      </a:lnTo>
                      <a:lnTo>
                        <a:pt x="2891" y="2615"/>
                      </a:lnTo>
                      <a:lnTo>
                        <a:pt x="2913" y="2576"/>
                      </a:lnTo>
                      <a:lnTo>
                        <a:pt x="2929" y="2534"/>
                      </a:lnTo>
                      <a:lnTo>
                        <a:pt x="2943" y="2488"/>
                      </a:lnTo>
                      <a:lnTo>
                        <a:pt x="2950" y="2441"/>
                      </a:lnTo>
                      <a:lnTo>
                        <a:pt x="2956" y="2370"/>
                      </a:lnTo>
                      <a:lnTo>
                        <a:pt x="2958" y="2298"/>
                      </a:lnTo>
                      <a:lnTo>
                        <a:pt x="2958" y="2227"/>
                      </a:lnTo>
                      <a:lnTo>
                        <a:pt x="2955" y="1081"/>
                      </a:lnTo>
                      <a:lnTo>
                        <a:pt x="2953" y="991"/>
                      </a:lnTo>
                      <a:lnTo>
                        <a:pt x="2946" y="902"/>
                      </a:lnTo>
                      <a:lnTo>
                        <a:pt x="2938" y="851"/>
                      </a:lnTo>
                      <a:lnTo>
                        <a:pt x="2926" y="804"/>
                      </a:lnTo>
                      <a:lnTo>
                        <a:pt x="2910" y="760"/>
                      </a:lnTo>
                      <a:lnTo>
                        <a:pt x="2889" y="720"/>
                      </a:lnTo>
                      <a:lnTo>
                        <a:pt x="2864" y="683"/>
                      </a:lnTo>
                      <a:lnTo>
                        <a:pt x="2835" y="650"/>
                      </a:lnTo>
                      <a:lnTo>
                        <a:pt x="2802" y="621"/>
                      </a:lnTo>
                      <a:lnTo>
                        <a:pt x="2767" y="597"/>
                      </a:lnTo>
                      <a:lnTo>
                        <a:pt x="2728" y="576"/>
                      </a:lnTo>
                      <a:lnTo>
                        <a:pt x="2685" y="560"/>
                      </a:lnTo>
                      <a:lnTo>
                        <a:pt x="2640" y="548"/>
                      </a:lnTo>
                      <a:lnTo>
                        <a:pt x="2592" y="542"/>
                      </a:lnTo>
                      <a:lnTo>
                        <a:pt x="2540" y="538"/>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grpSp>
            <p:nvGrpSpPr>
              <p:cNvPr id="181" name="tram white"/>
              <p:cNvGrpSpPr/>
              <p:nvPr/>
            </p:nvGrpSpPr>
            <p:grpSpPr>
              <a:xfrm>
                <a:off x="5187907" y="2702323"/>
                <a:ext cx="832482" cy="832482"/>
                <a:chOff x="9534526" y="3916362"/>
                <a:chExt cx="720725" cy="720725"/>
              </a:xfrm>
              <a:solidFill>
                <a:schemeClr val="bg1"/>
              </a:solidFill>
            </p:grpSpPr>
            <p:sp>
              <p:nvSpPr>
                <p:cNvPr id="183" name="Freeform 79"/>
                <p:cNvSpPr>
                  <a:spLocks noEditPoints="1"/>
                </p:cNvSpPr>
                <p:nvPr/>
              </p:nvSpPr>
              <p:spPr bwMode="auto">
                <a:xfrm>
                  <a:off x="9534526" y="3916362"/>
                  <a:ext cx="720725" cy="720725"/>
                </a:xfrm>
                <a:custGeom>
                  <a:avLst/>
                  <a:gdLst>
                    <a:gd name="T0" fmla="*/ 1216 w 3628"/>
                    <a:gd name="T1" fmla="*/ 522 h 3628"/>
                    <a:gd name="T2" fmla="*/ 1290 w 3628"/>
                    <a:gd name="T3" fmla="*/ 537 h 3628"/>
                    <a:gd name="T4" fmla="*/ 1255 w 3628"/>
                    <a:gd name="T5" fmla="*/ 823 h 3628"/>
                    <a:gd name="T6" fmla="*/ 1068 w 3628"/>
                    <a:gd name="T7" fmla="*/ 896 h 3628"/>
                    <a:gd name="T8" fmla="*/ 936 w 3628"/>
                    <a:gd name="T9" fmla="*/ 1043 h 3628"/>
                    <a:gd name="T10" fmla="*/ 888 w 3628"/>
                    <a:gd name="T11" fmla="*/ 1241 h 3628"/>
                    <a:gd name="T12" fmla="*/ 915 w 3628"/>
                    <a:gd name="T13" fmla="*/ 2594 h 3628"/>
                    <a:gd name="T14" fmla="*/ 1028 w 3628"/>
                    <a:gd name="T15" fmla="*/ 2757 h 3628"/>
                    <a:gd name="T16" fmla="*/ 1204 w 3628"/>
                    <a:gd name="T17" fmla="*/ 2850 h 3628"/>
                    <a:gd name="T18" fmla="*/ 1351 w 3628"/>
                    <a:gd name="T19" fmla="*/ 3376 h 3628"/>
                    <a:gd name="T20" fmla="*/ 2152 w 3628"/>
                    <a:gd name="T21" fmla="*/ 3405 h 3628"/>
                    <a:gd name="T22" fmla="*/ 2373 w 3628"/>
                    <a:gd name="T23" fmla="*/ 2860 h 3628"/>
                    <a:gd name="T24" fmla="*/ 2560 w 3628"/>
                    <a:gd name="T25" fmla="*/ 2788 h 3628"/>
                    <a:gd name="T26" fmla="*/ 2692 w 3628"/>
                    <a:gd name="T27" fmla="*/ 2640 h 3628"/>
                    <a:gd name="T28" fmla="*/ 2742 w 3628"/>
                    <a:gd name="T29" fmla="*/ 2443 h 3628"/>
                    <a:gd name="T30" fmla="*/ 2713 w 3628"/>
                    <a:gd name="T31" fmla="*/ 1089 h 3628"/>
                    <a:gd name="T32" fmla="*/ 2600 w 3628"/>
                    <a:gd name="T33" fmla="*/ 926 h 3628"/>
                    <a:gd name="T34" fmla="*/ 2424 w 3628"/>
                    <a:gd name="T35" fmla="*/ 833 h 3628"/>
                    <a:gd name="T36" fmla="*/ 2155 w 3628"/>
                    <a:gd name="T37" fmla="*/ 818 h 3628"/>
                    <a:gd name="T38" fmla="*/ 2350 w 3628"/>
                    <a:gd name="T39" fmla="*/ 525 h 3628"/>
                    <a:gd name="T40" fmla="*/ 2457 w 3628"/>
                    <a:gd name="T41" fmla="*/ 522 h 3628"/>
                    <a:gd name="T42" fmla="*/ 1925 w 3628"/>
                    <a:gd name="T43" fmla="*/ 3 h 3628"/>
                    <a:gd name="T44" fmla="*/ 2347 w 3628"/>
                    <a:gd name="T45" fmla="*/ 79 h 3628"/>
                    <a:gd name="T46" fmla="*/ 2729 w 3628"/>
                    <a:gd name="T47" fmla="*/ 248 h 3628"/>
                    <a:gd name="T48" fmla="*/ 3060 w 3628"/>
                    <a:gd name="T49" fmla="*/ 495 h 3628"/>
                    <a:gd name="T50" fmla="*/ 3325 w 3628"/>
                    <a:gd name="T51" fmla="*/ 810 h 3628"/>
                    <a:gd name="T52" fmla="*/ 3515 w 3628"/>
                    <a:gd name="T53" fmla="*/ 1181 h 3628"/>
                    <a:gd name="T54" fmla="*/ 3615 w 3628"/>
                    <a:gd name="T55" fmla="*/ 1595 h 3628"/>
                    <a:gd name="T56" fmla="*/ 3615 w 3628"/>
                    <a:gd name="T57" fmla="*/ 2033 h 3628"/>
                    <a:gd name="T58" fmla="*/ 3515 w 3628"/>
                    <a:gd name="T59" fmla="*/ 2447 h 3628"/>
                    <a:gd name="T60" fmla="*/ 3325 w 3628"/>
                    <a:gd name="T61" fmla="*/ 2818 h 3628"/>
                    <a:gd name="T62" fmla="*/ 3060 w 3628"/>
                    <a:gd name="T63" fmla="*/ 3133 h 3628"/>
                    <a:gd name="T64" fmla="*/ 2729 w 3628"/>
                    <a:gd name="T65" fmla="*/ 3380 h 3628"/>
                    <a:gd name="T66" fmla="*/ 2347 w 3628"/>
                    <a:gd name="T67" fmla="*/ 3548 h 3628"/>
                    <a:gd name="T68" fmla="*/ 1925 w 3628"/>
                    <a:gd name="T69" fmla="*/ 3625 h 3628"/>
                    <a:gd name="T70" fmla="*/ 1488 w 3628"/>
                    <a:gd name="T71" fmla="*/ 3599 h 3628"/>
                    <a:gd name="T72" fmla="*/ 1084 w 3628"/>
                    <a:gd name="T73" fmla="*/ 3475 h 3628"/>
                    <a:gd name="T74" fmla="*/ 726 w 3628"/>
                    <a:gd name="T75" fmla="*/ 3265 h 3628"/>
                    <a:gd name="T76" fmla="*/ 427 w 3628"/>
                    <a:gd name="T77" fmla="*/ 2982 h 3628"/>
                    <a:gd name="T78" fmla="*/ 198 w 3628"/>
                    <a:gd name="T79" fmla="*/ 2639 h 3628"/>
                    <a:gd name="T80" fmla="*/ 52 w 3628"/>
                    <a:gd name="T81" fmla="*/ 2245 h 3628"/>
                    <a:gd name="T82" fmla="*/ 0 w 3628"/>
                    <a:gd name="T83" fmla="*/ 1814 h 3628"/>
                    <a:gd name="T84" fmla="*/ 52 w 3628"/>
                    <a:gd name="T85" fmla="*/ 1383 h 3628"/>
                    <a:gd name="T86" fmla="*/ 198 w 3628"/>
                    <a:gd name="T87" fmla="*/ 989 h 3628"/>
                    <a:gd name="T88" fmla="*/ 427 w 3628"/>
                    <a:gd name="T89" fmla="*/ 645 h 3628"/>
                    <a:gd name="T90" fmla="*/ 726 w 3628"/>
                    <a:gd name="T91" fmla="*/ 362 h 3628"/>
                    <a:gd name="T92" fmla="*/ 1084 w 3628"/>
                    <a:gd name="T93" fmla="*/ 152 h 3628"/>
                    <a:gd name="T94" fmla="*/ 1488 w 3628"/>
                    <a:gd name="T95" fmla="*/ 29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28" h="3628">
                      <a:moveTo>
                        <a:pt x="1166" y="451"/>
                      </a:moveTo>
                      <a:lnTo>
                        <a:pt x="1168" y="485"/>
                      </a:lnTo>
                      <a:lnTo>
                        <a:pt x="1171" y="522"/>
                      </a:lnTo>
                      <a:lnTo>
                        <a:pt x="1216" y="522"/>
                      </a:lnTo>
                      <a:lnTo>
                        <a:pt x="1260" y="523"/>
                      </a:lnTo>
                      <a:lnTo>
                        <a:pt x="1271" y="525"/>
                      </a:lnTo>
                      <a:lnTo>
                        <a:pt x="1282" y="529"/>
                      </a:lnTo>
                      <a:lnTo>
                        <a:pt x="1290" y="537"/>
                      </a:lnTo>
                      <a:lnTo>
                        <a:pt x="1383" y="679"/>
                      </a:lnTo>
                      <a:lnTo>
                        <a:pt x="1476" y="820"/>
                      </a:lnTo>
                      <a:lnTo>
                        <a:pt x="1308" y="820"/>
                      </a:lnTo>
                      <a:lnTo>
                        <a:pt x="1255" y="823"/>
                      </a:lnTo>
                      <a:lnTo>
                        <a:pt x="1204" y="833"/>
                      </a:lnTo>
                      <a:lnTo>
                        <a:pt x="1156" y="849"/>
                      </a:lnTo>
                      <a:lnTo>
                        <a:pt x="1110" y="870"/>
                      </a:lnTo>
                      <a:lnTo>
                        <a:pt x="1068" y="896"/>
                      </a:lnTo>
                      <a:lnTo>
                        <a:pt x="1028" y="926"/>
                      </a:lnTo>
                      <a:lnTo>
                        <a:pt x="994" y="962"/>
                      </a:lnTo>
                      <a:lnTo>
                        <a:pt x="963" y="1001"/>
                      </a:lnTo>
                      <a:lnTo>
                        <a:pt x="936" y="1043"/>
                      </a:lnTo>
                      <a:lnTo>
                        <a:pt x="915" y="1089"/>
                      </a:lnTo>
                      <a:lnTo>
                        <a:pt x="900" y="1137"/>
                      </a:lnTo>
                      <a:lnTo>
                        <a:pt x="891" y="1188"/>
                      </a:lnTo>
                      <a:lnTo>
                        <a:pt x="888" y="1241"/>
                      </a:lnTo>
                      <a:lnTo>
                        <a:pt x="888" y="2443"/>
                      </a:lnTo>
                      <a:lnTo>
                        <a:pt x="891" y="2495"/>
                      </a:lnTo>
                      <a:lnTo>
                        <a:pt x="900" y="2546"/>
                      </a:lnTo>
                      <a:lnTo>
                        <a:pt x="915" y="2594"/>
                      </a:lnTo>
                      <a:lnTo>
                        <a:pt x="936" y="2640"/>
                      </a:lnTo>
                      <a:lnTo>
                        <a:pt x="963" y="2683"/>
                      </a:lnTo>
                      <a:lnTo>
                        <a:pt x="994" y="2722"/>
                      </a:lnTo>
                      <a:lnTo>
                        <a:pt x="1028" y="2757"/>
                      </a:lnTo>
                      <a:lnTo>
                        <a:pt x="1068" y="2788"/>
                      </a:lnTo>
                      <a:lnTo>
                        <a:pt x="1110" y="2813"/>
                      </a:lnTo>
                      <a:lnTo>
                        <a:pt x="1156" y="2834"/>
                      </a:lnTo>
                      <a:lnTo>
                        <a:pt x="1204" y="2850"/>
                      </a:lnTo>
                      <a:lnTo>
                        <a:pt x="1255" y="2860"/>
                      </a:lnTo>
                      <a:lnTo>
                        <a:pt x="1308" y="2863"/>
                      </a:lnTo>
                      <a:lnTo>
                        <a:pt x="1481" y="2863"/>
                      </a:lnTo>
                      <a:lnTo>
                        <a:pt x="1351" y="3376"/>
                      </a:lnTo>
                      <a:lnTo>
                        <a:pt x="1461" y="3405"/>
                      </a:lnTo>
                      <a:lnTo>
                        <a:pt x="1600" y="2863"/>
                      </a:lnTo>
                      <a:lnTo>
                        <a:pt x="2015" y="2863"/>
                      </a:lnTo>
                      <a:lnTo>
                        <a:pt x="2152" y="3405"/>
                      </a:lnTo>
                      <a:lnTo>
                        <a:pt x="2264" y="3376"/>
                      </a:lnTo>
                      <a:lnTo>
                        <a:pt x="2134" y="2863"/>
                      </a:lnTo>
                      <a:lnTo>
                        <a:pt x="2320" y="2863"/>
                      </a:lnTo>
                      <a:lnTo>
                        <a:pt x="2373" y="2860"/>
                      </a:lnTo>
                      <a:lnTo>
                        <a:pt x="2424" y="2850"/>
                      </a:lnTo>
                      <a:lnTo>
                        <a:pt x="2473" y="2834"/>
                      </a:lnTo>
                      <a:lnTo>
                        <a:pt x="2518" y="2813"/>
                      </a:lnTo>
                      <a:lnTo>
                        <a:pt x="2560" y="2788"/>
                      </a:lnTo>
                      <a:lnTo>
                        <a:pt x="2600" y="2757"/>
                      </a:lnTo>
                      <a:lnTo>
                        <a:pt x="2634" y="2722"/>
                      </a:lnTo>
                      <a:lnTo>
                        <a:pt x="2665" y="2683"/>
                      </a:lnTo>
                      <a:lnTo>
                        <a:pt x="2692" y="2640"/>
                      </a:lnTo>
                      <a:lnTo>
                        <a:pt x="2713" y="2594"/>
                      </a:lnTo>
                      <a:lnTo>
                        <a:pt x="2728" y="2546"/>
                      </a:lnTo>
                      <a:lnTo>
                        <a:pt x="2738" y="2495"/>
                      </a:lnTo>
                      <a:lnTo>
                        <a:pt x="2742" y="2443"/>
                      </a:lnTo>
                      <a:lnTo>
                        <a:pt x="2742" y="1241"/>
                      </a:lnTo>
                      <a:lnTo>
                        <a:pt x="2738" y="1188"/>
                      </a:lnTo>
                      <a:lnTo>
                        <a:pt x="2728" y="1137"/>
                      </a:lnTo>
                      <a:lnTo>
                        <a:pt x="2713" y="1089"/>
                      </a:lnTo>
                      <a:lnTo>
                        <a:pt x="2692" y="1043"/>
                      </a:lnTo>
                      <a:lnTo>
                        <a:pt x="2665" y="1001"/>
                      </a:lnTo>
                      <a:lnTo>
                        <a:pt x="2634" y="962"/>
                      </a:lnTo>
                      <a:lnTo>
                        <a:pt x="2600" y="926"/>
                      </a:lnTo>
                      <a:lnTo>
                        <a:pt x="2560" y="896"/>
                      </a:lnTo>
                      <a:lnTo>
                        <a:pt x="2518" y="870"/>
                      </a:lnTo>
                      <a:lnTo>
                        <a:pt x="2473" y="849"/>
                      </a:lnTo>
                      <a:lnTo>
                        <a:pt x="2424" y="833"/>
                      </a:lnTo>
                      <a:lnTo>
                        <a:pt x="2373" y="823"/>
                      </a:lnTo>
                      <a:lnTo>
                        <a:pt x="2320" y="820"/>
                      </a:lnTo>
                      <a:lnTo>
                        <a:pt x="2153" y="820"/>
                      </a:lnTo>
                      <a:lnTo>
                        <a:pt x="2155" y="818"/>
                      </a:lnTo>
                      <a:lnTo>
                        <a:pt x="2244" y="681"/>
                      </a:lnTo>
                      <a:lnTo>
                        <a:pt x="2333" y="543"/>
                      </a:lnTo>
                      <a:lnTo>
                        <a:pt x="2340" y="532"/>
                      </a:lnTo>
                      <a:lnTo>
                        <a:pt x="2350" y="525"/>
                      </a:lnTo>
                      <a:lnTo>
                        <a:pt x="2360" y="522"/>
                      </a:lnTo>
                      <a:lnTo>
                        <a:pt x="2373" y="522"/>
                      </a:lnTo>
                      <a:lnTo>
                        <a:pt x="2414" y="522"/>
                      </a:lnTo>
                      <a:lnTo>
                        <a:pt x="2457" y="522"/>
                      </a:lnTo>
                      <a:lnTo>
                        <a:pt x="2462" y="451"/>
                      </a:lnTo>
                      <a:lnTo>
                        <a:pt x="1166" y="451"/>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sp>
              <p:nvSpPr>
                <p:cNvPr id="184" name="Freeform 80"/>
                <p:cNvSpPr>
                  <a:spLocks noEditPoints="1"/>
                </p:cNvSpPr>
                <p:nvPr/>
              </p:nvSpPr>
              <p:spPr bwMode="auto">
                <a:xfrm>
                  <a:off x="9732961" y="4103833"/>
                  <a:ext cx="322263" cy="358775"/>
                </a:xfrm>
                <a:custGeom>
                  <a:avLst/>
                  <a:gdLst>
                    <a:gd name="T0" fmla="*/ 1032 w 1622"/>
                    <a:gd name="T1" fmla="*/ 1413 h 1812"/>
                    <a:gd name="T2" fmla="*/ 982 w 1622"/>
                    <a:gd name="T3" fmla="*/ 1462 h 1812"/>
                    <a:gd name="T4" fmla="*/ 974 w 1622"/>
                    <a:gd name="T5" fmla="*/ 1535 h 1812"/>
                    <a:gd name="T6" fmla="*/ 1011 w 1622"/>
                    <a:gd name="T7" fmla="*/ 1594 h 1812"/>
                    <a:gd name="T8" fmla="*/ 1080 w 1622"/>
                    <a:gd name="T9" fmla="*/ 1619 h 1812"/>
                    <a:gd name="T10" fmla="*/ 1148 w 1622"/>
                    <a:gd name="T11" fmla="*/ 1595 h 1812"/>
                    <a:gd name="T12" fmla="*/ 1186 w 1622"/>
                    <a:gd name="T13" fmla="*/ 1537 h 1812"/>
                    <a:gd name="T14" fmla="*/ 1178 w 1622"/>
                    <a:gd name="T15" fmla="*/ 1463 h 1812"/>
                    <a:gd name="T16" fmla="*/ 1128 w 1622"/>
                    <a:gd name="T17" fmla="*/ 1413 h 1812"/>
                    <a:gd name="T18" fmla="*/ 527 w 1622"/>
                    <a:gd name="T19" fmla="*/ 1401 h 1812"/>
                    <a:gd name="T20" fmla="*/ 458 w 1622"/>
                    <a:gd name="T21" fmla="*/ 1426 h 1812"/>
                    <a:gd name="T22" fmla="*/ 421 w 1622"/>
                    <a:gd name="T23" fmla="*/ 1487 h 1812"/>
                    <a:gd name="T24" fmla="*/ 430 w 1622"/>
                    <a:gd name="T25" fmla="*/ 1559 h 1812"/>
                    <a:gd name="T26" fmla="*/ 479 w 1622"/>
                    <a:gd name="T27" fmla="*/ 1608 h 1812"/>
                    <a:gd name="T28" fmla="*/ 553 w 1622"/>
                    <a:gd name="T29" fmla="*/ 1615 h 1812"/>
                    <a:gd name="T30" fmla="*/ 614 w 1622"/>
                    <a:gd name="T31" fmla="*/ 1579 h 1812"/>
                    <a:gd name="T32" fmla="*/ 637 w 1622"/>
                    <a:gd name="T33" fmla="*/ 1510 h 1812"/>
                    <a:gd name="T34" fmla="*/ 613 w 1622"/>
                    <a:gd name="T35" fmla="*/ 1442 h 1812"/>
                    <a:gd name="T36" fmla="*/ 552 w 1622"/>
                    <a:gd name="T37" fmla="*/ 1403 h 1812"/>
                    <a:gd name="T38" fmla="*/ 876 w 1622"/>
                    <a:gd name="T39" fmla="*/ 222 h 1812"/>
                    <a:gd name="T40" fmla="*/ 880 w 1622"/>
                    <a:gd name="T41" fmla="*/ 1050 h 1812"/>
                    <a:gd name="T42" fmla="*/ 1346 w 1622"/>
                    <a:gd name="T43" fmla="*/ 1048 h 1812"/>
                    <a:gd name="T44" fmla="*/ 1425 w 1622"/>
                    <a:gd name="T45" fmla="*/ 1019 h 1812"/>
                    <a:gd name="T46" fmla="*/ 1469 w 1622"/>
                    <a:gd name="T47" fmla="*/ 955 h 1812"/>
                    <a:gd name="T48" fmla="*/ 1481 w 1622"/>
                    <a:gd name="T49" fmla="*/ 627 h 1812"/>
                    <a:gd name="T50" fmla="*/ 1470 w 1622"/>
                    <a:gd name="T51" fmla="*/ 309 h 1812"/>
                    <a:gd name="T52" fmla="*/ 1435 w 1622"/>
                    <a:gd name="T53" fmla="*/ 256 h 1812"/>
                    <a:gd name="T54" fmla="*/ 1368 w 1622"/>
                    <a:gd name="T55" fmla="*/ 229 h 1812"/>
                    <a:gd name="T56" fmla="*/ 885 w 1622"/>
                    <a:gd name="T57" fmla="*/ 221 h 1812"/>
                    <a:gd name="T58" fmla="*/ 257 w 1622"/>
                    <a:gd name="T59" fmla="*/ 226 h 1812"/>
                    <a:gd name="T60" fmla="*/ 189 w 1622"/>
                    <a:gd name="T61" fmla="*/ 253 h 1812"/>
                    <a:gd name="T62" fmla="*/ 151 w 1622"/>
                    <a:gd name="T63" fmla="*/ 313 h 1812"/>
                    <a:gd name="T64" fmla="*/ 138 w 1622"/>
                    <a:gd name="T65" fmla="*/ 408 h 1812"/>
                    <a:gd name="T66" fmla="*/ 141 w 1622"/>
                    <a:gd name="T67" fmla="*/ 911 h 1812"/>
                    <a:gd name="T68" fmla="*/ 173 w 1622"/>
                    <a:gd name="T69" fmla="*/ 998 h 1812"/>
                    <a:gd name="T70" fmla="*/ 233 w 1622"/>
                    <a:gd name="T71" fmla="*/ 1039 h 1812"/>
                    <a:gd name="T72" fmla="*/ 325 w 1622"/>
                    <a:gd name="T73" fmla="*/ 1050 h 1812"/>
                    <a:gd name="T74" fmla="*/ 756 w 1622"/>
                    <a:gd name="T75" fmla="*/ 222 h 1812"/>
                    <a:gd name="T76" fmla="*/ 1317 w 1622"/>
                    <a:gd name="T77" fmla="*/ 0 h 1812"/>
                    <a:gd name="T78" fmla="*/ 1447 w 1622"/>
                    <a:gd name="T79" fmla="*/ 28 h 1812"/>
                    <a:gd name="T80" fmla="*/ 1548 w 1622"/>
                    <a:gd name="T81" fmla="*/ 105 h 1812"/>
                    <a:gd name="T82" fmla="*/ 1610 w 1622"/>
                    <a:gd name="T83" fmla="*/ 217 h 1812"/>
                    <a:gd name="T84" fmla="*/ 1622 w 1622"/>
                    <a:gd name="T85" fmla="*/ 1507 h 1812"/>
                    <a:gd name="T86" fmla="*/ 1595 w 1622"/>
                    <a:gd name="T87" fmla="*/ 1635 h 1812"/>
                    <a:gd name="T88" fmla="*/ 1517 w 1622"/>
                    <a:gd name="T89" fmla="*/ 1737 h 1812"/>
                    <a:gd name="T90" fmla="*/ 1406 w 1622"/>
                    <a:gd name="T91" fmla="*/ 1799 h 1812"/>
                    <a:gd name="T92" fmla="*/ 305 w 1622"/>
                    <a:gd name="T93" fmla="*/ 1812 h 1812"/>
                    <a:gd name="T94" fmla="*/ 177 w 1622"/>
                    <a:gd name="T95" fmla="*/ 1783 h 1812"/>
                    <a:gd name="T96" fmla="*/ 75 w 1622"/>
                    <a:gd name="T97" fmla="*/ 1707 h 1812"/>
                    <a:gd name="T98" fmla="*/ 12 w 1622"/>
                    <a:gd name="T99" fmla="*/ 1594 h 1812"/>
                    <a:gd name="T100" fmla="*/ 0 w 1622"/>
                    <a:gd name="T101" fmla="*/ 305 h 1812"/>
                    <a:gd name="T102" fmla="*/ 27 w 1622"/>
                    <a:gd name="T103" fmla="*/ 176 h 1812"/>
                    <a:gd name="T104" fmla="*/ 105 w 1622"/>
                    <a:gd name="T105" fmla="*/ 74 h 1812"/>
                    <a:gd name="T106" fmla="*/ 216 w 1622"/>
                    <a:gd name="T107" fmla="*/ 12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2" h="1812">
                      <a:moveTo>
                        <a:pt x="1080" y="1402"/>
                      </a:moveTo>
                      <a:lnTo>
                        <a:pt x="1054" y="1405"/>
                      </a:lnTo>
                      <a:lnTo>
                        <a:pt x="1032" y="1413"/>
                      </a:lnTo>
                      <a:lnTo>
                        <a:pt x="1011" y="1425"/>
                      </a:lnTo>
                      <a:lnTo>
                        <a:pt x="995" y="1442"/>
                      </a:lnTo>
                      <a:lnTo>
                        <a:pt x="982" y="1462"/>
                      </a:lnTo>
                      <a:lnTo>
                        <a:pt x="975" y="1484"/>
                      </a:lnTo>
                      <a:lnTo>
                        <a:pt x="971" y="1509"/>
                      </a:lnTo>
                      <a:lnTo>
                        <a:pt x="974" y="1535"/>
                      </a:lnTo>
                      <a:lnTo>
                        <a:pt x="981" y="1558"/>
                      </a:lnTo>
                      <a:lnTo>
                        <a:pt x="995" y="1578"/>
                      </a:lnTo>
                      <a:lnTo>
                        <a:pt x="1011" y="1594"/>
                      </a:lnTo>
                      <a:lnTo>
                        <a:pt x="1031" y="1608"/>
                      </a:lnTo>
                      <a:lnTo>
                        <a:pt x="1054" y="1615"/>
                      </a:lnTo>
                      <a:lnTo>
                        <a:pt x="1080" y="1619"/>
                      </a:lnTo>
                      <a:lnTo>
                        <a:pt x="1105" y="1615"/>
                      </a:lnTo>
                      <a:lnTo>
                        <a:pt x="1128" y="1608"/>
                      </a:lnTo>
                      <a:lnTo>
                        <a:pt x="1148" y="1595"/>
                      </a:lnTo>
                      <a:lnTo>
                        <a:pt x="1165" y="1579"/>
                      </a:lnTo>
                      <a:lnTo>
                        <a:pt x="1177" y="1559"/>
                      </a:lnTo>
                      <a:lnTo>
                        <a:pt x="1186" y="1537"/>
                      </a:lnTo>
                      <a:lnTo>
                        <a:pt x="1188" y="1511"/>
                      </a:lnTo>
                      <a:lnTo>
                        <a:pt x="1186" y="1486"/>
                      </a:lnTo>
                      <a:lnTo>
                        <a:pt x="1178" y="1463"/>
                      </a:lnTo>
                      <a:lnTo>
                        <a:pt x="1166" y="1443"/>
                      </a:lnTo>
                      <a:lnTo>
                        <a:pt x="1149" y="1426"/>
                      </a:lnTo>
                      <a:lnTo>
                        <a:pt x="1128" y="1413"/>
                      </a:lnTo>
                      <a:lnTo>
                        <a:pt x="1105" y="1405"/>
                      </a:lnTo>
                      <a:lnTo>
                        <a:pt x="1080" y="1402"/>
                      </a:lnTo>
                      <a:close/>
                      <a:moveTo>
                        <a:pt x="527" y="1401"/>
                      </a:moveTo>
                      <a:lnTo>
                        <a:pt x="503" y="1404"/>
                      </a:lnTo>
                      <a:lnTo>
                        <a:pt x="479" y="1413"/>
                      </a:lnTo>
                      <a:lnTo>
                        <a:pt x="458" y="1426"/>
                      </a:lnTo>
                      <a:lnTo>
                        <a:pt x="442" y="1444"/>
                      </a:lnTo>
                      <a:lnTo>
                        <a:pt x="429" y="1464"/>
                      </a:lnTo>
                      <a:lnTo>
                        <a:pt x="421" y="1487"/>
                      </a:lnTo>
                      <a:lnTo>
                        <a:pt x="419" y="1511"/>
                      </a:lnTo>
                      <a:lnTo>
                        <a:pt x="422" y="1537"/>
                      </a:lnTo>
                      <a:lnTo>
                        <a:pt x="430" y="1559"/>
                      </a:lnTo>
                      <a:lnTo>
                        <a:pt x="443" y="1579"/>
                      </a:lnTo>
                      <a:lnTo>
                        <a:pt x="460" y="1595"/>
                      </a:lnTo>
                      <a:lnTo>
                        <a:pt x="479" y="1608"/>
                      </a:lnTo>
                      <a:lnTo>
                        <a:pt x="503" y="1615"/>
                      </a:lnTo>
                      <a:lnTo>
                        <a:pt x="528" y="1619"/>
                      </a:lnTo>
                      <a:lnTo>
                        <a:pt x="553" y="1615"/>
                      </a:lnTo>
                      <a:lnTo>
                        <a:pt x="577" y="1608"/>
                      </a:lnTo>
                      <a:lnTo>
                        <a:pt x="597" y="1595"/>
                      </a:lnTo>
                      <a:lnTo>
                        <a:pt x="614" y="1579"/>
                      </a:lnTo>
                      <a:lnTo>
                        <a:pt x="626" y="1558"/>
                      </a:lnTo>
                      <a:lnTo>
                        <a:pt x="634" y="1536"/>
                      </a:lnTo>
                      <a:lnTo>
                        <a:pt x="637" y="1510"/>
                      </a:lnTo>
                      <a:lnTo>
                        <a:pt x="634" y="1485"/>
                      </a:lnTo>
                      <a:lnTo>
                        <a:pt x="625" y="1462"/>
                      </a:lnTo>
                      <a:lnTo>
                        <a:pt x="613" y="1442"/>
                      </a:lnTo>
                      <a:lnTo>
                        <a:pt x="595" y="1424"/>
                      </a:lnTo>
                      <a:lnTo>
                        <a:pt x="576" y="1411"/>
                      </a:lnTo>
                      <a:lnTo>
                        <a:pt x="552" y="1403"/>
                      </a:lnTo>
                      <a:lnTo>
                        <a:pt x="527" y="1401"/>
                      </a:lnTo>
                      <a:close/>
                      <a:moveTo>
                        <a:pt x="885" y="221"/>
                      </a:moveTo>
                      <a:lnTo>
                        <a:pt x="876" y="222"/>
                      </a:lnTo>
                      <a:lnTo>
                        <a:pt x="867" y="224"/>
                      </a:lnTo>
                      <a:lnTo>
                        <a:pt x="867" y="1049"/>
                      </a:lnTo>
                      <a:lnTo>
                        <a:pt x="880" y="1050"/>
                      </a:lnTo>
                      <a:lnTo>
                        <a:pt x="892" y="1050"/>
                      </a:lnTo>
                      <a:lnTo>
                        <a:pt x="1313" y="1050"/>
                      </a:lnTo>
                      <a:lnTo>
                        <a:pt x="1346" y="1048"/>
                      </a:lnTo>
                      <a:lnTo>
                        <a:pt x="1376" y="1043"/>
                      </a:lnTo>
                      <a:lnTo>
                        <a:pt x="1402" y="1033"/>
                      </a:lnTo>
                      <a:lnTo>
                        <a:pt x="1425" y="1019"/>
                      </a:lnTo>
                      <a:lnTo>
                        <a:pt x="1443" y="1002"/>
                      </a:lnTo>
                      <a:lnTo>
                        <a:pt x="1458" y="981"/>
                      </a:lnTo>
                      <a:lnTo>
                        <a:pt x="1469" y="955"/>
                      </a:lnTo>
                      <a:lnTo>
                        <a:pt x="1475" y="927"/>
                      </a:lnTo>
                      <a:lnTo>
                        <a:pt x="1478" y="893"/>
                      </a:lnTo>
                      <a:lnTo>
                        <a:pt x="1481" y="627"/>
                      </a:lnTo>
                      <a:lnTo>
                        <a:pt x="1478" y="362"/>
                      </a:lnTo>
                      <a:lnTo>
                        <a:pt x="1475" y="333"/>
                      </a:lnTo>
                      <a:lnTo>
                        <a:pt x="1470" y="309"/>
                      </a:lnTo>
                      <a:lnTo>
                        <a:pt x="1462" y="288"/>
                      </a:lnTo>
                      <a:lnTo>
                        <a:pt x="1450" y="270"/>
                      </a:lnTo>
                      <a:lnTo>
                        <a:pt x="1435" y="256"/>
                      </a:lnTo>
                      <a:lnTo>
                        <a:pt x="1416" y="243"/>
                      </a:lnTo>
                      <a:lnTo>
                        <a:pt x="1394" y="235"/>
                      </a:lnTo>
                      <a:lnTo>
                        <a:pt x="1368" y="229"/>
                      </a:lnTo>
                      <a:lnTo>
                        <a:pt x="1334" y="225"/>
                      </a:lnTo>
                      <a:lnTo>
                        <a:pt x="1300" y="222"/>
                      </a:lnTo>
                      <a:lnTo>
                        <a:pt x="885" y="221"/>
                      </a:lnTo>
                      <a:close/>
                      <a:moveTo>
                        <a:pt x="520" y="221"/>
                      </a:moveTo>
                      <a:lnTo>
                        <a:pt x="287" y="224"/>
                      </a:lnTo>
                      <a:lnTo>
                        <a:pt x="257" y="226"/>
                      </a:lnTo>
                      <a:lnTo>
                        <a:pt x="231" y="231"/>
                      </a:lnTo>
                      <a:lnTo>
                        <a:pt x="209" y="241"/>
                      </a:lnTo>
                      <a:lnTo>
                        <a:pt x="189" y="253"/>
                      </a:lnTo>
                      <a:lnTo>
                        <a:pt x="173" y="270"/>
                      </a:lnTo>
                      <a:lnTo>
                        <a:pt x="161" y="290"/>
                      </a:lnTo>
                      <a:lnTo>
                        <a:pt x="151" y="313"/>
                      </a:lnTo>
                      <a:lnTo>
                        <a:pt x="144" y="340"/>
                      </a:lnTo>
                      <a:lnTo>
                        <a:pt x="140" y="374"/>
                      </a:lnTo>
                      <a:lnTo>
                        <a:pt x="138" y="408"/>
                      </a:lnTo>
                      <a:lnTo>
                        <a:pt x="137" y="638"/>
                      </a:lnTo>
                      <a:lnTo>
                        <a:pt x="138" y="867"/>
                      </a:lnTo>
                      <a:lnTo>
                        <a:pt x="141" y="911"/>
                      </a:lnTo>
                      <a:lnTo>
                        <a:pt x="151" y="953"/>
                      </a:lnTo>
                      <a:lnTo>
                        <a:pt x="160" y="977"/>
                      </a:lnTo>
                      <a:lnTo>
                        <a:pt x="173" y="998"/>
                      </a:lnTo>
                      <a:lnTo>
                        <a:pt x="190" y="1016"/>
                      </a:lnTo>
                      <a:lnTo>
                        <a:pt x="210" y="1029"/>
                      </a:lnTo>
                      <a:lnTo>
                        <a:pt x="233" y="1039"/>
                      </a:lnTo>
                      <a:lnTo>
                        <a:pt x="259" y="1045"/>
                      </a:lnTo>
                      <a:lnTo>
                        <a:pt x="293" y="1048"/>
                      </a:lnTo>
                      <a:lnTo>
                        <a:pt x="325" y="1050"/>
                      </a:lnTo>
                      <a:lnTo>
                        <a:pt x="722" y="1050"/>
                      </a:lnTo>
                      <a:lnTo>
                        <a:pt x="756" y="1050"/>
                      </a:lnTo>
                      <a:lnTo>
                        <a:pt x="756" y="222"/>
                      </a:lnTo>
                      <a:lnTo>
                        <a:pt x="520" y="221"/>
                      </a:lnTo>
                      <a:close/>
                      <a:moveTo>
                        <a:pt x="305" y="0"/>
                      </a:moveTo>
                      <a:lnTo>
                        <a:pt x="1317" y="0"/>
                      </a:lnTo>
                      <a:lnTo>
                        <a:pt x="1363" y="4"/>
                      </a:lnTo>
                      <a:lnTo>
                        <a:pt x="1406" y="12"/>
                      </a:lnTo>
                      <a:lnTo>
                        <a:pt x="1447" y="28"/>
                      </a:lnTo>
                      <a:lnTo>
                        <a:pt x="1484" y="49"/>
                      </a:lnTo>
                      <a:lnTo>
                        <a:pt x="1517" y="74"/>
                      </a:lnTo>
                      <a:lnTo>
                        <a:pt x="1548" y="105"/>
                      </a:lnTo>
                      <a:lnTo>
                        <a:pt x="1574" y="138"/>
                      </a:lnTo>
                      <a:lnTo>
                        <a:pt x="1595" y="176"/>
                      </a:lnTo>
                      <a:lnTo>
                        <a:pt x="1610" y="217"/>
                      </a:lnTo>
                      <a:lnTo>
                        <a:pt x="1619" y="260"/>
                      </a:lnTo>
                      <a:lnTo>
                        <a:pt x="1622" y="305"/>
                      </a:lnTo>
                      <a:lnTo>
                        <a:pt x="1622" y="1507"/>
                      </a:lnTo>
                      <a:lnTo>
                        <a:pt x="1619" y="1551"/>
                      </a:lnTo>
                      <a:lnTo>
                        <a:pt x="1610" y="1594"/>
                      </a:lnTo>
                      <a:lnTo>
                        <a:pt x="1595" y="1635"/>
                      </a:lnTo>
                      <a:lnTo>
                        <a:pt x="1574" y="1673"/>
                      </a:lnTo>
                      <a:lnTo>
                        <a:pt x="1548" y="1707"/>
                      </a:lnTo>
                      <a:lnTo>
                        <a:pt x="1517" y="1737"/>
                      </a:lnTo>
                      <a:lnTo>
                        <a:pt x="1484" y="1762"/>
                      </a:lnTo>
                      <a:lnTo>
                        <a:pt x="1447" y="1783"/>
                      </a:lnTo>
                      <a:lnTo>
                        <a:pt x="1406" y="1799"/>
                      </a:lnTo>
                      <a:lnTo>
                        <a:pt x="1363" y="1809"/>
                      </a:lnTo>
                      <a:lnTo>
                        <a:pt x="1317" y="1812"/>
                      </a:lnTo>
                      <a:lnTo>
                        <a:pt x="305" y="1812"/>
                      </a:lnTo>
                      <a:lnTo>
                        <a:pt x="259" y="1809"/>
                      </a:lnTo>
                      <a:lnTo>
                        <a:pt x="216" y="1799"/>
                      </a:lnTo>
                      <a:lnTo>
                        <a:pt x="177" y="1783"/>
                      </a:lnTo>
                      <a:lnTo>
                        <a:pt x="139" y="1762"/>
                      </a:lnTo>
                      <a:lnTo>
                        <a:pt x="105" y="1737"/>
                      </a:lnTo>
                      <a:lnTo>
                        <a:pt x="75" y="1707"/>
                      </a:lnTo>
                      <a:lnTo>
                        <a:pt x="48" y="1673"/>
                      </a:lnTo>
                      <a:lnTo>
                        <a:pt x="27" y="1635"/>
                      </a:lnTo>
                      <a:lnTo>
                        <a:pt x="12" y="1594"/>
                      </a:lnTo>
                      <a:lnTo>
                        <a:pt x="3" y="1551"/>
                      </a:lnTo>
                      <a:lnTo>
                        <a:pt x="0" y="1507"/>
                      </a:lnTo>
                      <a:lnTo>
                        <a:pt x="0" y="305"/>
                      </a:lnTo>
                      <a:lnTo>
                        <a:pt x="3" y="260"/>
                      </a:lnTo>
                      <a:lnTo>
                        <a:pt x="12" y="217"/>
                      </a:lnTo>
                      <a:lnTo>
                        <a:pt x="27" y="176"/>
                      </a:lnTo>
                      <a:lnTo>
                        <a:pt x="48" y="138"/>
                      </a:lnTo>
                      <a:lnTo>
                        <a:pt x="75" y="105"/>
                      </a:lnTo>
                      <a:lnTo>
                        <a:pt x="105" y="74"/>
                      </a:lnTo>
                      <a:lnTo>
                        <a:pt x="139" y="49"/>
                      </a:lnTo>
                      <a:lnTo>
                        <a:pt x="177" y="28"/>
                      </a:lnTo>
                      <a:lnTo>
                        <a:pt x="216" y="12"/>
                      </a:lnTo>
                      <a:lnTo>
                        <a:pt x="259" y="4"/>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sp>
              <p:nvSpPr>
                <p:cNvPr id="185" name="Freeform 81"/>
                <p:cNvSpPr>
                  <a:spLocks/>
                </p:cNvSpPr>
                <p:nvPr/>
              </p:nvSpPr>
              <p:spPr bwMode="auto">
                <a:xfrm>
                  <a:off x="9810750" y="4021138"/>
                  <a:ext cx="166688" cy="58738"/>
                </a:xfrm>
                <a:custGeom>
                  <a:avLst/>
                  <a:gdLst>
                    <a:gd name="T0" fmla="*/ 0 w 843"/>
                    <a:gd name="T1" fmla="*/ 0 h 297"/>
                    <a:gd name="T2" fmla="*/ 843 w 843"/>
                    <a:gd name="T3" fmla="*/ 0 h 297"/>
                    <a:gd name="T4" fmla="*/ 808 w 843"/>
                    <a:gd name="T5" fmla="*/ 56 h 297"/>
                    <a:gd name="T6" fmla="*/ 772 w 843"/>
                    <a:gd name="T7" fmla="*/ 110 h 297"/>
                    <a:gd name="T8" fmla="*/ 713 w 843"/>
                    <a:gd name="T9" fmla="*/ 202 h 297"/>
                    <a:gd name="T10" fmla="*/ 653 w 843"/>
                    <a:gd name="T11" fmla="*/ 295 h 297"/>
                    <a:gd name="T12" fmla="*/ 651 w 843"/>
                    <a:gd name="T13" fmla="*/ 297 h 297"/>
                    <a:gd name="T14" fmla="*/ 195 w 843"/>
                    <a:gd name="T15" fmla="*/ 297 h 297"/>
                    <a:gd name="T16" fmla="*/ 130 w 843"/>
                    <a:gd name="T17" fmla="*/ 200 h 297"/>
                    <a:gd name="T18" fmla="*/ 66 w 843"/>
                    <a:gd name="T19" fmla="*/ 101 h 297"/>
                    <a:gd name="T20" fmla="*/ 0 w 843"/>
                    <a:gd name="T21"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3" h="297">
                      <a:moveTo>
                        <a:pt x="0" y="0"/>
                      </a:moveTo>
                      <a:lnTo>
                        <a:pt x="843" y="0"/>
                      </a:lnTo>
                      <a:lnTo>
                        <a:pt x="808" y="56"/>
                      </a:lnTo>
                      <a:lnTo>
                        <a:pt x="772" y="110"/>
                      </a:lnTo>
                      <a:lnTo>
                        <a:pt x="713" y="202"/>
                      </a:lnTo>
                      <a:lnTo>
                        <a:pt x="653" y="295"/>
                      </a:lnTo>
                      <a:lnTo>
                        <a:pt x="651" y="297"/>
                      </a:lnTo>
                      <a:lnTo>
                        <a:pt x="195" y="297"/>
                      </a:lnTo>
                      <a:lnTo>
                        <a:pt x="130" y="200"/>
                      </a:lnTo>
                      <a:lnTo>
                        <a:pt x="66"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grpSp>
            <p:nvGrpSpPr>
              <p:cNvPr id="186" name="train white"/>
              <p:cNvGrpSpPr/>
              <p:nvPr/>
            </p:nvGrpSpPr>
            <p:grpSpPr>
              <a:xfrm>
                <a:off x="3943236" y="2565594"/>
                <a:ext cx="999709" cy="999709"/>
                <a:chOff x="9310688" y="2913063"/>
                <a:chExt cx="720725" cy="720725"/>
              </a:xfrm>
              <a:solidFill>
                <a:schemeClr val="bg1"/>
              </a:solidFill>
            </p:grpSpPr>
            <p:sp>
              <p:nvSpPr>
                <p:cNvPr id="188" name="Freeform 70"/>
                <p:cNvSpPr>
                  <a:spLocks/>
                </p:cNvSpPr>
                <p:nvPr/>
              </p:nvSpPr>
              <p:spPr bwMode="auto">
                <a:xfrm>
                  <a:off x="9769476" y="3344863"/>
                  <a:ext cx="22225" cy="20638"/>
                </a:xfrm>
                <a:custGeom>
                  <a:avLst/>
                  <a:gdLst>
                    <a:gd name="T0" fmla="*/ 54 w 106"/>
                    <a:gd name="T1" fmla="*/ 0 h 106"/>
                    <a:gd name="T2" fmla="*/ 71 w 106"/>
                    <a:gd name="T3" fmla="*/ 3 h 106"/>
                    <a:gd name="T4" fmla="*/ 85 w 106"/>
                    <a:gd name="T5" fmla="*/ 11 h 106"/>
                    <a:gd name="T6" fmla="*/ 96 w 106"/>
                    <a:gd name="T7" fmla="*/ 23 h 106"/>
                    <a:gd name="T8" fmla="*/ 104 w 106"/>
                    <a:gd name="T9" fmla="*/ 38 h 106"/>
                    <a:gd name="T10" fmla="*/ 106 w 106"/>
                    <a:gd name="T11" fmla="*/ 54 h 106"/>
                    <a:gd name="T12" fmla="*/ 103 w 106"/>
                    <a:gd name="T13" fmla="*/ 71 h 106"/>
                    <a:gd name="T14" fmla="*/ 94 w 106"/>
                    <a:gd name="T15" fmla="*/ 85 h 106"/>
                    <a:gd name="T16" fmla="*/ 83 w 106"/>
                    <a:gd name="T17" fmla="*/ 97 h 106"/>
                    <a:gd name="T18" fmla="*/ 67 w 106"/>
                    <a:gd name="T19" fmla="*/ 104 h 106"/>
                    <a:gd name="T20" fmla="*/ 51 w 106"/>
                    <a:gd name="T21" fmla="*/ 106 h 106"/>
                    <a:gd name="T22" fmla="*/ 34 w 106"/>
                    <a:gd name="T23" fmla="*/ 103 h 106"/>
                    <a:gd name="T24" fmla="*/ 21 w 106"/>
                    <a:gd name="T25" fmla="*/ 95 h 106"/>
                    <a:gd name="T26" fmla="*/ 10 w 106"/>
                    <a:gd name="T27" fmla="*/ 84 h 106"/>
                    <a:gd name="T28" fmla="*/ 2 w 106"/>
                    <a:gd name="T29" fmla="*/ 69 h 106"/>
                    <a:gd name="T30" fmla="*/ 0 w 106"/>
                    <a:gd name="T31" fmla="*/ 52 h 106"/>
                    <a:gd name="T32" fmla="*/ 3 w 106"/>
                    <a:gd name="T33" fmla="*/ 35 h 106"/>
                    <a:gd name="T34" fmla="*/ 11 w 106"/>
                    <a:gd name="T35" fmla="*/ 21 h 106"/>
                    <a:gd name="T36" fmla="*/ 23 w 106"/>
                    <a:gd name="T37" fmla="*/ 9 h 106"/>
                    <a:gd name="T38" fmla="*/ 37 w 106"/>
                    <a:gd name="T39" fmla="*/ 2 h 106"/>
                    <a:gd name="T40" fmla="*/ 54 w 106"/>
                    <a:gd name="T4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06">
                      <a:moveTo>
                        <a:pt x="54" y="0"/>
                      </a:moveTo>
                      <a:lnTo>
                        <a:pt x="71" y="3"/>
                      </a:lnTo>
                      <a:lnTo>
                        <a:pt x="85" y="11"/>
                      </a:lnTo>
                      <a:lnTo>
                        <a:pt x="96" y="23"/>
                      </a:lnTo>
                      <a:lnTo>
                        <a:pt x="104" y="38"/>
                      </a:lnTo>
                      <a:lnTo>
                        <a:pt x="106" y="54"/>
                      </a:lnTo>
                      <a:lnTo>
                        <a:pt x="103" y="71"/>
                      </a:lnTo>
                      <a:lnTo>
                        <a:pt x="94" y="85"/>
                      </a:lnTo>
                      <a:lnTo>
                        <a:pt x="83" y="97"/>
                      </a:lnTo>
                      <a:lnTo>
                        <a:pt x="67" y="104"/>
                      </a:lnTo>
                      <a:lnTo>
                        <a:pt x="51" y="106"/>
                      </a:lnTo>
                      <a:lnTo>
                        <a:pt x="34" y="103"/>
                      </a:lnTo>
                      <a:lnTo>
                        <a:pt x="21" y="95"/>
                      </a:lnTo>
                      <a:lnTo>
                        <a:pt x="10" y="84"/>
                      </a:lnTo>
                      <a:lnTo>
                        <a:pt x="2" y="69"/>
                      </a:lnTo>
                      <a:lnTo>
                        <a:pt x="0" y="52"/>
                      </a:lnTo>
                      <a:lnTo>
                        <a:pt x="3" y="35"/>
                      </a:lnTo>
                      <a:lnTo>
                        <a:pt x="11" y="21"/>
                      </a:lnTo>
                      <a:lnTo>
                        <a:pt x="23" y="9"/>
                      </a:lnTo>
                      <a:lnTo>
                        <a:pt x="37"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89" name="Freeform 71"/>
                <p:cNvSpPr>
                  <a:spLocks/>
                </p:cNvSpPr>
                <p:nvPr/>
              </p:nvSpPr>
              <p:spPr bwMode="auto">
                <a:xfrm>
                  <a:off x="9547226" y="3344863"/>
                  <a:ext cx="22225" cy="20638"/>
                </a:xfrm>
                <a:custGeom>
                  <a:avLst/>
                  <a:gdLst>
                    <a:gd name="T0" fmla="*/ 54 w 107"/>
                    <a:gd name="T1" fmla="*/ 0 h 106"/>
                    <a:gd name="T2" fmla="*/ 69 w 107"/>
                    <a:gd name="T3" fmla="*/ 2 h 106"/>
                    <a:gd name="T4" fmla="*/ 85 w 107"/>
                    <a:gd name="T5" fmla="*/ 11 h 106"/>
                    <a:gd name="T6" fmla="*/ 97 w 107"/>
                    <a:gd name="T7" fmla="*/ 22 h 106"/>
                    <a:gd name="T8" fmla="*/ 105 w 107"/>
                    <a:gd name="T9" fmla="*/ 37 h 106"/>
                    <a:gd name="T10" fmla="*/ 107 w 107"/>
                    <a:gd name="T11" fmla="*/ 53 h 106"/>
                    <a:gd name="T12" fmla="*/ 105 w 107"/>
                    <a:gd name="T13" fmla="*/ 70 h 106"/>
                    <a:gd name="T14" fmla="*/ 97 w 107"/>
                    <a:gd name="T15" fmla="*/ 84 h 106"/>
                    <a:gd name="T16" fmla="*/ 85 w 107"/>
                    <a:gd name="T17" fmla="*/ 95 h 106"/>
                    <a:gd name="T18" fmla="*/ 71 w 107"/>
                    <a:gd name="T19" fmla="*/ 103 h 106"/>
                    <a:gd name="T20" fmla="*/ 54 w 107"/>
                    <a:gd name="T21" fmla="*/ 106 h 106"/>
                    <a:gd name="T22" fmla="*/ 37 w 107"/>
                    <a:gd name="T23" fmla="*/ 103 h 106"/>
                    <a:gd name="T24" fmla="*/ 22 w 107"/>
                    <a:gd name="T25" fmla="*/ 96 h 106"/>
                    <a:gd name="T26" fmla="*/ 11 w 107"/>
                    <a:gd name="T27" fmla="*/ 84 h 106"/>
                    <a:gd name="T28" fmla="*/ 3 w 107"/>
                    <a:gd name="T29" fmla="*/ 70 h 106"/>
                    <a:gd name="T30" fmla="*/ 0 w 107"/>
                    <a:gd name="T31" fmla="*/ 53 h 106"/>
                    <a:gd name="T32" fmla="*/ 3 w 107"/>
                    <a:gd name="T33" fmla="*/ 37 h 106"/>
                    <a:gd name="T34" fmla="*/ 11 w 107"/>
                    <a:gd name="T35" fmla="*/ 22 h 106"/>
                    <a:gd name="T36" fmla="*/ 22 w 107"/>
                    <a:gd name="T37" fmla="*/ 10 h 106"/>
                    <a:gd name="T38" fmla="*/ 37 w 107"/>
                    <a:gd name="T39" fmla="*/ 2 h 106"/>
                    <a:gd name="T40" fmla="*/ 54 w 107"/>
                    <a:gd name="T4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06">
                      <a:moveTo>
                        <a:pt x="54" y="0"/>
                      </a:moveTo>
                      <a:lnTo>
                        <a:pt x="69" y="2"/>
                      </a:lnTo>
                      <a:lnTo>
                        <a:pt x="85" y="11"/>
                      </a:lnTo>
                      <a:lnTo>
                        <a:pt x="97" y="22"/>
                      </a:lnTo>
                      <a:lnTo>
                        <a:pt x="105" y="37"/>
                      </a:lnTo>
                      <a:lnTo>
                        <a:pt x="107" y="53"/>
                      </a:lnTo>
                      <a:lnTo>
                        <a:pt x="105" y="70"/>
                      </a:lnTo>
                      <a:lnTo>
                        <a:pt x="97" y="84"/>
                      </a:lnTo>
                      <a:lnTo>
                        <a:pt x="85" y="95"/>
                      </a:lnTo>
                      <a:lnTo>
                        <a:pt x="71" y="103"/>
                      </a:lnTo>
                      <a:lnTo>
                        <a:pt x="54" y="106"/>
                      </a:lnTo>
                      <a:lnTo>
                        <a:pt x="37" y="103"/>
                      </a:lnTo>
                      <a:lnTo>
                        <a:pt x="22" y="96"/>
                      </a:lnTo>
                      <a:lnTo>
                        <a:pt x="11" y="84"/>
                      </a:lnTo>
                      <a:lnTo>
                        <a:pt x="3" y="70"/>
                      </a:lnTo>
                      <a:lnTo>
                        <a:pt x="0" y="53"/>
                      </a:lnTo>
                      <a:lnTo>
                        <a:pt x="3" y="37"/>
                      </a:lnTo>
                      <a:lnTo>
                        <a:pt x="11" y="22"/>
                      </a:lnTo>
                      <a:lnTo>
                        <a:pt x="22" y="10"/>
                      </a:lnTo>
                      <a:lnTo>
                        <a:pt x="37"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90" name="Freeform 72"/>
                <p:cNvSpPr>
                  <a:spLocks/>
                </p:cNvSpPr>
                <p:nvPr/>
              </p:nvSpPr>
              <p:spPr bwMode="auto">
                <a:xfrm>
                  <a:off x="9586913" y="2997201"/>
                  <a:ext cx="166688" cy="63500"/>
                </a:xfrm>
                <a:custGeom>
                  <a:avLst/>
                  <a:gdLst>
                    <a:gd name="T0" fmla="*/ 0 w 845"/>
                    <a:gd name="T1" fmla="*/ 0 h 316"/>
                    <a:gd name="T2" fmla="*/ 845 w 845"/>
                    <a:gd name="T3" fmla="*/ 0 h 316"/>
                    <a:gd name="T4" fmla="*/ 809 w 845"/>
                    <a:gd name="T5" fmla="*/ 55 h 316"/>
                    <a:gd name="T6" fmla="*/ 774 w 845"/>
                    <a:gd name="T7" fmla="*/ 110 h 316"/>
                    <a:gd name="T8" fmla="*/ 713 w 845"/>
                    <a:gd name="T9" fmla="*/ 202 h 316"/>
                    <a:gd name="T10" fmla="*/ 655 w 845"/>
                    <a:gd name="T11" fmla="*/ 295 h 316"/>
                    <a:gd name="T12" fmla="*/ 647 w 845"/>
                    <a:gd name="T13" fmla="*/ 304 h 316"/>
                    <a:gd name="T14" fmla="*/ 639 w 845"/>
                    <a:gd name="T15" fmla="*/ 311 h 316"/>
                    <a:gd name="T16" fmla="*/ 629 w 845"/>
                    <a:gd name="T17" fmla="*/ 315 h 316"/>
                    <a:gd name="T18" fmla="*/ 616 w 845"/>
                    <a:gd name="T19" fmla="*/ 316 h 316"/>
                    <a:gd name="T20" fmla="*/ 423 w 845"/>
                    <a:gd name="T21" fmla="*/ 315 h 316"/>
                    <a:gd name="T22" fmla="*/ 229 w 845"/>
                    <a:gd name="T23" fmla="*/ 315 h 316"/>
                    <a:gd name="T24" fmla="*/ 218 w 845"/>
                    <a:gd name="T25" fmla="*/ 314 h 316"/>
                    <a:gd name="T26" fmla="*/ 208 w 845"/>
                    <a:gd name="T27" fmla="*/ 311 h 316"/>
                    <a:gd name="T28" fmla="*/ 202 w 845"/>
                    <a:gd name="T29" fmla="*/ 305 h 316"/>
                    <a:gd name="T30" fmla="*/ 135 w 845"/>
                    <a:gd name="T31" fmla="*/ 205 h 316"/>
                    <a:gd name="T32" fmla="*/ 68 w 845"/>
                    <a:gd name="T33" fmla="*/ 103 h 316"/>
                    <a:gd name="T34" fmla="*/ 0 w 845"/>
                    <a:gd name="T3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5" h="316">
                      <a:moveTo>
                        <a:pt x="0" y="0"/>
                      </a:moveTo>
                      <a:lnTo>
                        <a:pt x="845" y="0"/>
                      </a:lnTo>
                      <a:lnTo>
                        <a:pt x="809" y="55"/>
                      </a:lnTo>
                      <a:lnTo>
                        <a:pt x="774" y="110"/>
                      </a:lnTo>
                      <a:lnTo>
                        <a:pt x="713" y="202"/>
                      </a:lnTo>
                      <a:lnTo>
                        <a:pt x="655" y="295"/>
                      </a:lnTo>
                      <a:lnTo>
                        <a:pt x="647" y="304"/>
                      </a:lnTo>
                      <a:lnTo>
                        <a:pt x="639" y="311"/>
                      </a:lnTo>
                      <a:lnTo>
                        <a:pt x="629" y="315"/>
                      </a:lnTo>
                      <a:lnTo>
                        <a:pt x="616" y="316"/>
                      </a:lnTo>
                      <a:lnTo>
                        <a:pt x="423" y="315"/>
                      </a:lnTo>
                      <a:lnTo>
                        <a:pt x="229" y="315"/>
                      </a:lnTo>
                      <a:lnTo>
                        <a:pt x="218" y="314"/>
                      </a:lnTo>
                      <a:lnTo>
                        <a:pt x="208" y="311"/>
                      </a:lnTo>
                      <a:lnTo>
                        <a:pt x="202" y="305"/>
                      </a:lnTo>
                      <a:lnTo>
                        <a:pt x="135" y="205"/>
                      </a:lnTo>
                      <a:lnTo>
                        <a:pt x="68" y="10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91" name="Freeform 73"/>
                <p:cNvSpPr>
                  <a:spLocks noEditPoints="1"/>
                </p:cNvSpPr>
                <p:nvPr/>
              </p:nvSpPr>
              <p:spPr bwMode="auto">
                <a:xfrm>
                  <a:off x="9310688" y="2913063"/>
                  <a:ext cx="720725" cy="720725"/>
                </a:xfrm>
                <a:custGeom>
                  <a:avLst/>
                  <a:gdLst>
                    <a:gd name="T0" fmla="*/ 1209 w 3628"/>
                    <a:gd name="T1" fmla="*/ 3104 h 3628"/>
                    <a:gd name="T2" fmla="*/ 1605 w 3628"/>
                    <a:gd name="T3" fmla="*/ 3195 h 3628"/>
                    <a:gd name="T4" fmla="*/ 2452 w 3628"/>
                    <a:gd name="T5" fmla="*/ 3127 h 3628"/>
                    <a:gd name="T6" fmla="*/ 2408 w 3628"/>
                    <a:gd name="T7" fmla="*/ 3102 h 3628"/>
                    <a:gd name="T8" fmla="*/ 1336 w 3628"/>
                    <a:gd name="T9" fmla="*/ 2894 h 3628"/>
                    <a:gd name="T10" fmla="*/ 1290 w 3628"/>
                    <a:gd name="T11" fmla="*/ 2958 h 3628"/>
                    <a:gd name="T12" fmla="*/ 2327 w 3628"/>
                    <a:gd name="T13" fmla="*/ 2915 h 3628"/>
                    <a:gd name="T14" fmla="*/ 2209 w 3628"/>
                    <a:gd name="T15" fmla="*/ 2896 h 3628"/>
                    <a:gd name="T16" fmla="*/ 1165 w 3628"/>
                    <a:gd name="T17" fmla="*/ 383 h 3628"/>
                    <a:gd name="T18" fmla="*/ 1269 w 3628"/>
                    <a:gd name="T19" fmla="*/ 423 h 3628"/>
                    <a:gd name="T20" fmla="*/ 1478 w 3628"/>
                    <a:gd name="T21" fmla="*/ 726 h 3628"/>
                    <a:gd name="T22" fmla="*/ 1481 w 3628"/>
                    <a:gd name="T23" fmla="*/ 738 h 3628"/>
                    <a:gd name="T24" fmla="*/ 1155 w 3628"/>
                    <a:gd name="T25" fmla="*/ 765 h 3628"/>
                    <a:gd name="T26" fmla="*/ 992 w 3628"/>
                    <a:gd name="T27" fmla="*/ 873 h 3628"/>
                    <a:gd name="T28" fmla="*/ 894 w 3628"/>
                    <a:gd name="T29" fmla="*/ 1046 h 3628"/>
                    <a:gd name="T30" fmla="*/ 887 w 3628"/>
                    <a:gd name="T31" fmla="*/ 2440 h 3628"/>
                    <a:gd name="T32" fmla="*/ 972 w 3628"/>
                    <a:gd name="T33" fmla="*/ 2618 h 3628"/>
                    <a:gd name="T34" fmla="*/ 1126 w 3628"/>
                    <a:gd name="T35" fmla="*/ 2735 h 3628"/>
                    <a:gd name="T36" fmla="*/ 951 w 3628"/>
                    <a:gd name="T37" fmla="*/ 3244 h 3628"/>
                    <a:gd name="T38" fmla="*/ 1362 w 3628"/>
                    <a:gd name="T39" fmla="*/ 2789 h 3628"/>
                    <a:gd name="T40" fmla="*/ 2254 w 3628"/>
                    <a:gd name="T41" fmla="*/ 2777 h 3628"/>
                    <a:gd name="T42" fmla="*/ 2296 w 3628"/>
                    <a:gd name="T43" fmla="*/ 2801 h 3628"/>
                    <a:gd name="T44" fmla="*/ 2592 w 3628"/>
                    <a:gd name="T45" fmla="*/ 3290 h 3628"/>
                    <a:gd name="T46" fmla="*/ 2419 w 3628"/>
                    <a:gd name="T47" fmla="*/ 2768 h 3628"/>
                    <a:gd name="T48" fmla="*/ 2543 w 3628"/>
                    <a:gd name="T49" fmla="*/ 2714 h 3628"/>
                    <a:gd name="T50" fmla="*/ 2676 w 3628"/>
                    <a:gd name="T51" fmla="*/ 2589 h 3628"/>
                    <a:gd name="T52" fmla="*/ 2746 w 3628"/>
                    <a:gd name="T53" fmla="*/ 2408 h 3628"/>
                    <a:gd name="T54" fmla="*/ 2733 w 3628"/>
                    <a:gd name="T55" fmla="*/ 1046 h 3628"/>
                    <a:gd name="T56" fmla="*/ 2635 w 3628"/>
                    <a:gd name="T57" fmla="*/ 873 h 3628"/>
                    <a:gd name="T58" fmla="*/ 2473 w 3628"/>
                    <a:gd name="T59" fmla="*/ 765 h 3628"/>
                    <a:gd name="T60" fmla="*/ 2234 w 3628"/>
                    <a:gd name="T61" fmla="*/ 738 h 3628"/>
                    <a:gd name="T62" fmla="*/ 2152 w 3628"/>
                    <a:gd name="T63" fmla="*/ 716 h 3628"/>
                    <a:gd name="T64" fmla="*/ 2347 w 3628"/>
                    <a:gd name="T65" fmla="*/ 423 h 3628"/>
                    <a:gd name="T66" fmla="*/ 2454 w 3628"/>
                    <a:gd name="T67" fmla="*/ 420 h 3628"/>
                    <a:gd name="T68" fmla="*/ 1925 w 3628"/>
                    <a:gd name="T69" fmla="*/ 3 h 3628"/>
                    <a:gd name="T70" fmla="*/ 2347 w 3628"/>
                    <a:gd name="T71" fmla="*/ 79 h 3628"/>
                    <a:gd name="T72" fmla="*/ 2729 w 3628"/>
                    <a:gd name="T73" fmla="*/ 248 h 3628"/>
                    <a:gd name="T74" fmla="*/ 3060 w 3628"/>
                    <a:gd name="T75" fmla="*/ 495 h 3628"/>
                    <a:gd name="T76" fmla="*/ 3325 w 3628"/>
                    <a:gd name="T77" fmla="*/ 810 h 3628"/>
                    <a:gd name="T78" fmla="*/ 3515 w 3628"/>
                    <a:gd name="T79" fmla="*/ 1181 h 3628"/>
                    <a:gd name="T80" fmla="*/ 3615 w 3628"/>
                    <a:gd name="T81" fmla="*/ 1595 h 3628"/>
                    <a:gd name="T82" fmla="*/ 3615 w 3628"/>
                    <a:gd name="T83" fmla="*/ 2033 h 3628"/>
                    <a:gd name="T84" fmla="*/ 3515 w 3628"/>
                    <a:gd name="T85" fmla="*/ 2447 h 3628"/>
                    <a:gd name="T86" fmla="*/ 3325 w 3628"/>
                    <a:gd name="T87" fmla="*/ 2818 h 3628"/>
                    <a:gd name="T88" fmla="*/ 3060 w 3628"/>
                    <a:gd name="T89" fmla="*/ 3133 h 3628"/>
                    <a:gd name="T90" fmla="*/ 2729 w 3628"/>
                    <a:gd name="T91" fmla="*/ 3380 h 3628"/>
                    <a:gd name="T92" fmla="*/ 2347 w 3628"/>
                    <a:gd name="T93" fmla="*/ 3548 h 3628"/>
                    <a:gd name="T94" fmla="*/ 1925 w 3628"/>
                    <a:gd name="T95" fmla="*/ 3625 h 3628"/>
                    <a:gd name="T96" fmla="*/ 1488 w 3628"/>
                    <a:gd name="T97" fmla="*/ 3599 h 3628"/>
                    <a:gd name="T98" fmla="*/ 1084 w 3628"/>
                    <a:gd name="T99" fmla="*/ 3475 h 3628"/>
                    <a:gd name="T100" fmla="*/ 726 w 3628"/>
                    <a:gd name="T101" fmla="*/ 3265 h 3628"/>
                    <a:gd name="T102" fmla="*/ 427 w 3628"/>
                    <a:gd name="T103" fmla="*/ 2982 h 3628"/>
                    <a:gd name="T104" fmla="*/ 198 w 3628"/>
                    <a:gd name="T105" fmla="*/ 2639 h 3628"/>
                    <a:gd name="T106" fmla="*/ 52 w 3628"/>
                    <a:gd name="T107" fmla="*/ 2245 h 3628"/>
                    <a:gd name="T108" fmla="*/ 0 w 3628"/>
                    <a:gd name="T109" fmla="*/ 1814 h 3628"/>
                    <a:gd name="T110" fmla="*/ 52 w 3628"/>
                    <a:gd name="T111" fmla="*/ 1383 h 3628"/>
                    <a:gd name="T112" fmla="*/ 198 w 3628"/>
                    <a:gd name="T113" fmla="*/ 989 h 3628"/>
                    <a:gd name="T114" fmla="*/ 427 w 3628"/>
                    <a:gd name="T115" fmla="*/ 645 h 3628"/>
                    <a:gd name="T116" fmla="*/ 726 w 3628"/>
                    <a:gd name="T117" fmla="*/ 362 h 3628"/>
                    <a:gd name="T118" fmla="*/ 1084 w 3628"/>
                    <a:gd name="T119" fmla="*/ 152 h 3628"/>
                    <a:gd name="T120" fmla="*/ 1488 w 3628"/>
                    <a:gd name="T121" fmla="*/ 29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 h="3628">
                      <a:moveTo>
                        <a:pt x="1229" y="3096"/>
                      </a:moveTo>
                      <a:lnTo>
                        <a:pt x="1222" y="3097"/>
                      </a:lnTo>
                      <a:lnTo>
                        <a:pt x="1215" y="3100"/>
                      </a:lnTo>
                      <a:lnTo>
                        <a:pt x="1209" y="3104"/>
                      </a:lnTo>
                      <a:lnTo>
                        <a:pt x="1193" y="3132"/>
                      </a:lnTo>
                      <a:lnTo>
                        <a:pt x="1176" y="3161"/>
                      </a:lnTo>
                      <a:lnTo>
                        <a:pt x="1157" y="3195"/>
                      </a:lnTo>
                      <a:lnTo>
                        <a:pt x="1605" y="3195"/>
                      </a:lnTo>
                      <a:lnTo>
                        <a:pt x="2050" y="3195"/>
                      </a:lnTo>
                      <a:lnTo>
                        <a:pt x="2494" y="3195"/>
                      </a:lnTo>
                      <a:lnTo>
                        <a:pt x="2472" y="3160"/>
                      </a:lnTo>
                      <a:lnTo>
                        <a:pt x="2452" y="3127"/>
                      </a:lnTo>
                      <a:lnTo>
                        <a:pt x="2444" y="3115"/>
                      </a:lnTo>
                      <a:lnTo>
                        <a:pt x="2434" y="3107"/>
                      </a:lnTo>
                      <a:lnTo>
                        <a:pt x="2422" y="3103"/>
                      </a:lnTo>
                      <a:lnTo>
                        <a:pt x="2408" y="3102"/>
                      </a:lnTo>
                      <a:lnTo>
                        <a:pt x="1930" y="3101"/>
                      </a:lnTo>
                      <a:lnTo>
                        <a:pt x="1229" y="3096"/>
                      </a:lnTo>
                      <a:close/>
                      <a:moveTo>
                        <a:pt x="1345" y="2894"/>
                      </a:moveTo>
                      <a:lnTo>
                        <a:pt x="1336" y="2894"/>
                      </a:lnTo>
                      <a:lnTo>
                        <a:pt x="1329" y="2897"/>
                      </a:lnTo>
                      <a:lnTo>
                        <a:pt x="1322" y="2902"/>
                      </a:lnTo>
                      <a:lnTo>
                        <a:pt x="1307" y="2929"/>
                      </a:lnTo>
                      <a:lnTo>
                        <a:pt x="1290" y="2958"/>
                      </a:lnTo>
                      <a:lnTo>
                        <a:pt x="1272" y="2990"/>
                      </a:lnTo>
                      <a:lnTo>
                        <a:pt x="2375" y="2990"/>
                      </a:lnTo>
                      <a:lnTo>
                        <a:pt x="2351" y="2951"/>
                      </a:lnTo>
                      <a:lnTo>
                        <a:pt x="2327" y="2915"/>
                      </a:lnTo>
                      <a:lnTo>
                        <a:pt x="2318" y="2907"/>
                      </a:lnTo>
                      <a:lnTo>
                        <a:pt x="2307" y="2901"/>
                      </a:lnTo>
                      <a:lnTo>
                        <a:pt x="2296" y="2898"/>
                      </a:lnTo>
                      <a:lnTo>
                        <a:pt x="2209" y="2896"/>
                      </a:lnTo>
                      <a:lnTo>
                        <a:pt x="2120" y="2895"/>
                      </a:lnTo>
                      <a:lnTo>
                        <a:pt x="1345" y="2894"/>
                      </a:lnTo>
                      <a:close/>
                      <a:moveTo>
                        <a:pt x="1163" y="349"/>
                      </a:moveTo>
                      <a:lnTo>
                        <a:pt x="1165" y="383"/>
                      </a:lnTo>
                      <a:lnTo>
                        <a:pt x="1167" y="420"/>
                      </a:lnTo>
                      <a:lnTo>
                        <a:pt x="1214" y="420"/>
                      </a:lnTo>
                      <a:lnTo>
                        <a:pt x="1258" y="421"/>
                      </a:lnTo>
                      <a:lnTo>
                        <a:pt x="1269" y="423"/>
                      </a:lnTo>
                      <a:lnTo>
                        <a:pt x="1279" y="428"/>
                      </a:lnTo>
                      <a:lnTo>
                        <a:pt x="1287" y="435"/>
                      </a:lnTo>
                      <a:lnTo>
                        <a:pt x="1383" y="580"/>
                      </a:lnTo>
                      <a:lnTo>
                        <a:pt x="1478" y="726"/>
                      </a:lnTo>
                      <a:lnTo>
                        <a:pt x="1479" y="728"/>
                      </a:lnTo>
                      <a:lnTo>
                        <a:pt x="1479" y="731"/>
                      </a:lnTo>
                      <a:lnTo>
                        <a:pt x="1480" y="734"/>
                      </a:lnTo>
                      <a:lnTo>
                        <a:pt x="1481" y="738"/>
                      </a:lnTo>
                      <a:lnTo>
                        <a:pt x="1306" y="738"/>
                      </a:lnTo>
                      <a:lnTo>
                        <a:pt x="1252" y="741"/>
                      </a:lnTo>
                      <a:lnTo>
                        <a:pt x="1203" y="749"/>
                      </a:lnTo>
                      <a:lnTo>
                        <a:pt x="1155" y="765"/>
                      </a:lnTo>
                      <a:lnTo>
                        <a:pt x="1109" y="785"/>
                      </a:lnTo>
                      <a:lnTo>
                        <a:pt x="1067" y="809"/>
                      </a:lnTo>
                      <a:lnTo>
                        <a:pt x="1028" y="839"/>
                      </a:lnTo>
                      <a:lnTo>
                        <a:pt x="992" y="873"/>
                      </a:lnTo>
                      <a:lnTo>
                        <a:pt x="961" y="911"/>
                      </a:lnTo>
                      <a:lnTo>
                        <a:pt x="934" y="953"/>
                      </a:lnTo>
                      <a:lnTo>
                        <a:pt x="911" y="998"/>
                      </a:lnTo>
                      <a:lnTo>
                        <a:pt x="894" y="1046"/>
                      </a:lnTo>
                      <a:lnTo>
                        <a:pt x="882" y="1098"/>
                      </a:lnTo>
                      <a:lnTo>
                        <a:pt x="877" y="1114"/>
                      </a:lnTo>
                      <a:lnTo>
                        <a:pt x="877" y="2403"/>
                      </a:lnTo>
                      <a:lnTo>
                        <a:pt x="887" y="2440"/>
                      </a:lnTo>
                      <a:lnTo>
                        <a:pt x="901" y="2489"/>
                      </a:lnTo>
                      <a:lnTo>
                        <a:pt x="921" y="2536"/>
                      </a:lnTo>
                      <a:lnTo>
                        <a:pt x="944" y="2579"/>
                      </a:lnTo>
                      <a:lnTo>
                        <a:pt x="972" y="2618"/>
                      </a:lnTo>
                      <a:lnTo>
                        <a:pt x="1004" y="2653"/>
                      </a:lnTo>
                      <a:lnTo>
                        <a:pt x="1040" y="2684"/>
                      </a:lnTo>
                      <a:lnTo>
                        <a:pt x="1081" y="2712"/>
                      </a:lnTo>
                      <a:lnTo>
                        <a:pt x="1126" y="2735"/>
                      </a:lnTo>
                      <a:lnTo>
                        <a:pt x="1176" y="2755"/>
                      </a:lnTo>
                      <a:lnTo>
                        <a:pt x="1230" y="2771"/>
                      </a:lnTo>
                      <a:lnTo>
                        <a:pt x="1090" y="3007"/>
                      </a:lnTo>
                      <a:lnTo>
                        <a:pt x="951" y="3244"/>
                      </a:lnTo>
                      <a:lnTo>
                        <a:pt x="1044" y="3305"/>
                      </a:lnTo>
                      <a:lnTo>
                        <a:pt x="1056" y="3305"/>
                      </a:lnTo>
                      <a:lnTo>
                        <a:pt x="1354" y="2799"/>
                      </a:lnTo>
                      <a:lnTo>
                        <a:pt x="1362" y="2789"/>
                      </a:lnTo>
                      <a:lnTo>
                        <a:pt x="1371" y="2781"/>
                      </a:lnTo>
                      <a:lnTo>
                        <a:pt x="1382" y="2778"/>
                      </a:lnTo>
                      <a:lnTo>
                        <a:pt x="1394" y="2777"/>
                      </a:lnTo>
                      <a:lnTo>
                        <a:pt x="2254" y="2777"/>
                      </a:lnTo>
                      <a:lnTo>
                        <a:pt x="2267" y="2778"/>
                      </a:lnTo>
                      <a:lnTo>
                        <a:pt x="2278" y="2782"/>
                      </a:lnTo>
                      <a:lnTo>
                        <a:pt x="2288" y="2790"/>
                      </a:lnTo>
                      <a:lnTo>
                        <a:pt x="2296" y="2801"/>
                      </a:lnTo>
                      <a:lnTo>
                        <a:pt x="2435" y="3032"/>
                      </a:lnTo>
                      <a:lnTo>
                        <a:pt x="2575" y="3262"/>
                      </a:lnTo>
                      <a:lnTo>
                        <a:pt x="2583" y="3275"/>
                      </a:lnTo>
                      <a:lnTo>
                        <a:pt x="2592" y="3290"/>
                      </a:lnTo>
                      <a:lnTo>
                        <a:pt x="2643" y="3259"/>
                      </a:lnTo>
                      <a:lnTo>
                        <a:pt x="2696" y="3227"/>
                      </a:lnTo>
                      <a:lnTo>
                        <a:pt x="2557" y="2998"/>
                      </a:lnTo>
                      <a:lnTo>
                        <a:pt x="2419" y="2768"/>
                      </a:lnTo>
                      <a:lnTo>
                        <a:pt x="2435" y="2761"/>
                      </a:lnTo>
                      <a:lnTo>
                        <a:pt x="2450" y="2757"/>
                      </a:lnTo>
                      <a:lnTo>
                        <a:pt x="2498" y="2737"/>
                      </a:lnTo>
                      <a:lnTo>
                        <a:pt x="2543" y="2714"/>
                      </a:lnTo>
                      <a:lnTo>
                        <a:pt x="2582" y="2688"/>
                      </a:lnTo>
                      <a:lnTo>
                        <a:pt x="2618" y="2659"/>
                      </a:lnTo>
                      <a:lnTo>
                        <a:pt x="2649" y="2625"/>
                      </a:lnTo>
                      <a:lnTo>
                        <a:pt x="2676" y="2589"/>
                      </a:lnTo>
                      <a:lnTo>
                        <a:pt x="2701" y="2549"/>
                      </a:lnTo>
                      <a:lnTo>
                        <a:pt x="2719" y="2505"/>
                      </a:lnTo>
                      <a:lnTo>
                        <a:pt x="2735" y="2458"/>
                      </a:lnTo>
                      <a:lnTo>
                        <a:pt x="2746" y="2408"/>
                      </a:lnTo>
                      <a:lnTo>
                        <a:pt x="2751" y="2391"/>
                      </a:lnTo>
                      <a:lnTo>
                        <a:pt x="2751" y="1120"/>
                      </a:lnTo>
                      <a:lnTo>
                        <a:pt x="2743" y="1082"/>
                      </a:lnTo>
                      <a:lnTo>
                        <a:pt x="2733" y="1046"/>
                      </a:lnTo>
                      <a:lnTo>
                        <a:pt x="2716" y="998"/>
                      </a:lnTo>
                      <a:lnTo>
                        <a:pt x="2694" y="953"/>
                      </a:lnTo>
                      <a:lnTo>
                        <a:pt x="2666" y="911"/>
                      </a:lnTo>
                      <a:lnTo>
                        <a:pt x="2635" y="873"/>
                      </a:lnTo>
                      <a:lnTo>
                        <a:pt x="2600" y="839"/>
                      </a:lnTo>
                      <a:lnTo>
                        <a:pt x="2560" y="809"/>
                      </a:lnTo>
                      <a:lnTo>
                        <a:pt x="2518" y="785"/>
                      </a:lnTo>
                      <a:lnTo>
                        <a:pt x="2473" y="765"/>
                      </a:lnTo>
                      <a:lnTo>
                        <a:pt x="2425" y="751"/>
                      </a:lnTo>
                      <a:lnTo>
                        <a:pt x="2376" y="741"/>
                      </a:lnTo>
                      <a:lnTo>
                        <a:pt x="2325" y="738"/>
                      </a:lnTo>
                      <a:lnTo>
                        <a:pt x="2234" y="738"/>
                      </a:lnTo>
                      <a:lnTo>
                        <a:pt x="2140" y="738"/>
                      </a:lnTo>
                      <a:lnTo>
                        <a:pt x="2145" y="729"/>
                      </a:lnTo>
                      <a:lnTo>
                        <a:pt x="2149" y="723"/>
                      </a:lnTo>
                      <a:lnTo>
                        <a:pt x="2152" y="716"/>
                      </a:lnTo>
                      <a:lnTo>
                        <a:pt x="2241" y="579"/>
                      </a:lnTo>
                      <a:lnTo>
                        <a:pt x="2329" y="441"/>
                      </a:lnTo>
                      <a:lnTo>
                        <a:pt x="2338" y="430"/>
                      </a:lnTo>
                      <a:lnTo>
                        <a:pt x="2347" y="423"/>
                      </a:lnTo>
                      <a:lnTo>
                        <a:pt x="2358" y="420"/>
                      </a:lnTo>
                      <a:lnTo>
                        <a:pt x="2370" y="420"/>
                      </a:lnTo>
                      <a:lnTo>
                        <a:pt x="2411" y="421"/>
                      </a:lnTo>
                      <a:lnTo>
                        <a:pt x="2454" y="420"/>
                      </a:lnTo>
                      <a:lnTo>
                        <a:pt x="2459" y="349"/>
                      </a:lnTo>
                      <a:lnTo>
                        <a:pt x="1163" y="349"/>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92" name="Freeform 74"/>
                <p:cNvSpPr>
                  <a:spLocks noEditPoints="1"/>
                </p:cNvSpPr>
                <p:nvPr/>
              </p:nvSpPr>
              <p:spPr bwMode="auto">
                <a:xfrm>
                  <a:off x="9507538" y="3082926"/>
                  <a:ext cx="325438" cy="358775"/>
                </a:xfrm>
                <a:custGeom>
                  <a:avLst/>
                  <a:gdLst>
                    <a:gd name="T0" fmla="*/ 1022 w 1642"/>
                    <a:gd name="T1" fmla="*/ 1424 h 1809"/>
                    <a:gd name="T2" fmla="*/ 982 w 1642"/>
                    <a:gd name="T3" fmla="*/ 1508 h 1809"/>
                    <a:gd name="T4" fmla="*/ 1022 w 1642"/>
                    <a:gd name="T5" fmla="*/ 1593 h 1809"/>
                    <a:gd name="T6" fmla="*/ 1116 w 1642"/>
                    <a:gd name="T7" fmla="*/ 1614 h 1809"/>
                    <a:gd name="T8" fmla="*/ 1188 w 1642"/>
                    <a:gd name="T9" fmla="*/ 1558 h 1809"/>
                    <a:gd name="T10" fmla="*/ 1189 w 1642"/>
                    <a:gd name="T11" fmla="*/ 1462 h 1809"/>
                    <a:gd name="T12" fmla="*/ 1116 w 1642"/>
                    <a:gd name="T13" fmla="*/ 1404 h 1809"/>
                    <a:gd name="T14" fmla="*/ 490 w 1642"/>
                    <a:gd name="T15" fmla="*/ 1411 h 1809"/>
                    <a:gd name="T16" fmla="*/ 432 w 1642"/>
                    <a:gd name="T17" fmla="*/ 1486 h 1809"/>
                    <a:gd name="T18" fmla="*/ 454 w 1642"/>
                    <a:gd name="T19" fmla="*/ 1578 h 1809"/>
                    <a:gd name="T20" fmla="*/ 539 w 1642"/>
                    <a:gd name="T21" fmla="*/ 1616 h 1809"/>
                    <a:gd name="T22" fmla="*/ 625 w 1642"/>
                    <a:gd name="T23" fmla="*/ 1577 h 1809"/>
                    <a:gd name="T24" fmla="*/ 645 w 1642"/>
                    <a:gd name="T25" fmla="*/ 1484 h 1809"/>
                    <a:gd name="T26" fmla="*/ 587 w 1642"/>
                    <a:gd name="T27" fmla="*/ 1410 h 1809"/>
                    <a:gd name="T28" fmla="*/ 1350 w 1642"/>
                    <a:gd name="T29" fmla="*/ 1256 h 1809"/>
                    <a:gd name="T30" fmla="*/ 1266 w 1642"/>
                    <a:gd name="T31" fmla="*/ 1319 h 1809"/>
                    <a:gd name="T32" fmla="*/ 1266 w 1642"/>
                    <a:gd name="T33" fmla="*/ 1426 h 1809"/>
                    <a:gd name="T34" fmla="*/ 1347 w 1642"/>
                    <a:gd name="T35" fmla="*/ 1491 h 1809"/>
                    <a:gd name="T36" fmla="*/ 1450 w 1642"/>
                    <a:gd name="T37" fmla="*/ 1469 h 1809"/>
                    <a:gd name="T38" fmla="*/ 1496 w 1642"/>
                    <a:gd name="T39" fmla="*/ 1378 h 1809"/>
                    <a:gd name="T40" fmla="*/ 1453 w 1642"/>
                    <a:gd name="T41" fmla="*/ 1281 h 1809"/>
                    <a:gd name="T42" fmla="*/ 253 w 1642"/>
                    <a:gd name="T43" fmla="*/ 1253 h 1809"/>
                    <a:gd name="T44" fmla="*/ 160 w 1642"/>
                    <a:gd name="T45" fmla="*/ 1298 h 1809"/>
                    <a:gd name="T46" fmla="*/ 138 w 1642"/>
                    <a:gd name="T47" fmla="*/ 1402 h 1809"/>
                    <a:gd name="T48" fmla="*/ 201 w 1642"/>
                    <a:gd name="T49" fmla="*/ 1482 h 1809"/>
                    <a:gd name="T50" fmla="*/ 309 w 1642"/>
                    <a:gd name="T51" fmla="*/ 1480 h 1809"/>
                    <a:gd name="T52" fmla="*/ 372 w 1642"/>
                    <a:gd name="T53" fmla="*/ 1400 h 1809"/>
                    <a:gd name="T54" fmla="*/ 348 w 1642"/>
                    <a:gd name="T55" fmla="*/ 1296 h 1809"/>
                    <a:gd name="T56" fmla="*/ 253 w 1642"/>
                    <a:gd name="T57" fmla="*/ 1253 h 1809"/>
                    <a:gd name="T58" fmla="*/ 878 w 1642"/>
                    <a:gd name="T59" fmla="*/ 1048 h 1809"/>
                    <a:gd name="T60" fmla="*/ 1357 w 1642"/>
                    <a:gd name="T61" fmla="*/ 1047 h 1809"/>
                    <a:gd name="T62" fmla="*/ 1454 w 1642"/>
                    <a:gd name="T63" fmla="*/ 1001 h 1809"/>
                    <a:gd name="T64" fmla="*/ 1489 w 1642"/>
                    <a:gd name="T65" fmla="*/ 891 h 1809"/>
                    <a:gd name="T66" fmla="*/ 1481 w 1642"/>
                    <a:gd name="T67" fmla="*/ 308 h 1809"/>
                    <a:gd name="T68" fmla="*/ 1427 w 1642"/>
                    <a:gd name="T69" fmla="*/ 242 h 1809"/>
                    <a:gd name="T70" fmla="*/ 1311 w 1642"/>
                    <a:gd name="T71" fmla="*/ 221 h 1809"/>
                    <a:gd name="T72" fmla="*/ 268 w 1642"/>
                    <a:gd name="T73" fmla="*/ 225 h 1809"/>
                    <a:gd name="T74" fmla="*/ 184 w 1642"/>
                    <a:gd name="T75" fmla="*/ 269 h 1809"/>
                    <a:gd name="T76" fmla="*/ 151 w 1642"/>
                    <a:gd name="T77" fmla="*/ 373 h 1809"/>
                    <a:gd name="T78" fmla="*/ 152 w 1642"/>
                    <a:gd name="T79" fmla="*/ 909 h 1809"/>
                    <a:gd name="T80" fmla="*/ 201 w 1642"/>
                    <a:gd name="T81" fmla="*/ 1015 h 1809"/>
                    <a:gd name="T82" fmla="*/ 304 w 1642"/>
                    <a:gd name="T83" fmla="*/ 1047 h 1809"/>
                    <a:gd name="T84" fmla="*/ 767 w 1642"/>
                    <a:gd name="T85" fmla="*/ 221 h 1809"/>
                    <a:gd name="T86" fmla="*/ 1365 w 1642"/>
                    <a:gd name="T87" fmla="*/ 2 h 1809"/>
                    <a:gd name="T88" fmla="*/ 1513 w 1642"/>
                    <a:gd name="T89" fmla="*/ 60 h 1809"/>
                    <a:gd name="T90" fmla="*/ 1612 w 1642"/>
                    <a:gd name="T91" fmla="*/ 180 h 1809"/>
                    <a:gd name="T92" fmla="*/ 1642 w 1642"/>
                    <a:gd name="T93" fmla="*/ 322 h 1809"/>
                    <a:gd name="T94" fmla="*/ 1631 w 1642"/>
                    <a:gd name="T95" fmla="*/ 1574 h 1809"/>
                    <a:gd name="T96" fmla="*/ 1551 w 1642"/>
                    <a:gd name="T97" fmla="*/ 1717 h 1809"/>
                    <a:gd name="T98" fmla="*/ 1408 w 1642"/>
                    <a:gd name="T99" fmla="*/ 1798 h 1809"/>
                    <a:gd name="T100" fmla="*/ 274 w 1642"/>
                    <a:gd name="T101" fmla="*/ 1805 h 1809"/>
                    <a:gd name="T102" fmla="*/ 117 w 1642"/>
                    <a:gd name="T103" fmla="*/ 1739 h 1809"/>
                    <a:gd name="T104" fmla="*/ 19 w 1642"/>
                    <a:gd name="T105" fmla="*/ 1601 h 1809"/>
                    <a:gd name="T106" fmla="*/ 0 w 1642"/>
                    <a:gd name="T107" fmla="*/ 325 h 1809"/>
                    <a:gd name="T108" fmla="*/ 43 w 1642"/>
                    <a:gd name="T109" fmla="*/ 157 h 1809"/>
                    <a:gd name="T110" fmla="*/ 158 w 1642"/>
                    <a:gd name="T111" fmla="*/ 42 h 1809"/>
                    <a:gd name="T112" fmla="*/ 326 w 1642"/>
                    <a:gd name="T113" fmla="*/ 0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42" h="1809">
                      <a:moveTo>
                        <a:pt x="1091" y="1401"/>
                      </a:moveTo>
                      <a:lnTo>
                        <a:pt x="1065" y="1404"/>
                      </a:lnTo>
                      <a:lnTo>
                        <a:pt x="1043" y="1412"/>
                      </a:lnTo>
                      <a:lnTo>
                        <a:pt x="1022" y="1424"/>
                      </a:lnTo>
                      <a:lnTo>
                        <a:pt x="1006" y="1440"/>
                      </a:lnTo>
                      <a:lnTo>
                        <a:pt x="993" y="1459"/>
                      </a:lnTo>
                      <a:lnTo>
                        <a:pt x="986" y="1483"/>
                      </a:lnTo>
                      <a:lnTo>
                        <a:pt x="982" y="1508"/>
                      </a:lnTo>
                      <a:lnTo>
                        <a:pt x="985" y="1533"/>
                      </a:lnTo>
                      <a:lnTo>
                        <a:pt x="992" y="1557"/>
                      </a:lnTo>
                      <a:lnTo>
                        <a:pt x="1006" y="1577"/>
                      </a:lnTo>
                      <a:lnTo>
                        <a:pt x="1022" y="1593"/>
                      </a:lnTo>
                      <a:lnTo>
                        <a:pt x="1042" y="1606"/>
                      </a:lnTo>
                      <a:lnTo>
                        <a:pt x="1065" y="1614"/>
                      </a:lnTo>
                      <a:lnTo>
                        <a:pt x="1091" y="1616"/>
                      </a:lnTo>
                      <a:lnTo>
                        <a:pt x="1116" y="1614"/>
                      </a:lnTo>
                      <a:lnTo>
                        <a:pt x="1139" y="1606"/>
                      </a:lnTo>
                      <a:lnTo>
                        <a:pt x="1159" y="1594"/>
                      </a:lnTo>
                      <a:lnTo>
                        <a:pt x="1176" y="1578"/>
                      </a:lnTo>
                      <a:lnTo>
                        <a:pt x="1188" y="1558"/>
                      </a:lnTo>
                      <a:lnTo>
                        <a:pt x="1197" y="1536"/>
                      </a:lnTo>
                      <a:lnTo>
                        <a:pt x="1199" y="1510"/>
                      </a:lnTo>
                      <a:lnTo>
                        <a:pt x="1197" y="1485"/>
                      </a:lnTo>
                      <a:lnTo>
                        <a:pt x="1189" y="1462"/>
                      </a:lnTo>
                      <a:lnTo>
                        <a:pt x="1177" y="1442"/>
                      </a:lnTo>
                      <a:lnTo>
                        <a:pt x="1160" y="1424"/>
                      </a:lnTo>
                      <a:lnTo>
                        <a:pt x="1139" y="1412"/>
                      </a:lnTo>
                      <a:lnTo>
                        <a:pt x="1116" y="1404"/>
                      </a:lnTo>
                      <a:lnTo>
                        <a:pt x="1091" y="1401"/>
                      </a:lnTo>
                      <a:close/>
                      <a:moveTo>
                        <a:pt x="538" y="1399"/>
                      </a:moveTo>
                      <a:lnTo>
                        <a:pt x="514" y="1402"/>
                      </a:lnTo>
                      <a:lnTo>
                        <a:pt x="490" y="1411"/>
                      </a:lnTo>
                      <a:lnTo>
                        <a:pt x="469" y="1425"/>
                      </a:lnTo>
                      <a:lnTo>
                        <a:pt x="453" y="1442"/>
                      </a:lnTo>
                      <a:lnTo>
                        <a:pt x="440" y="1463"/>
                      </a:lnTo>
                      <a:lnTo>
                        <a:pt x="432" y="1486"/>
                      </a:lnTo>
                      <a:lnTo>
                        <a:pt x="430" y="1510"/>
                      </a:lnTo>
                      <a:lnTo>
                        <a:pt x="433" y="1536"/>
                      </a:lnTo>
                      <a:lnTo>
                        <a:pt x="441" y="1558"/>
                      </a:lnTo>
                      <a:lnTo>
                        <a:pt x="454" y="1578"/>
                      </a:lnTo>
                      <a:lnTo>
                        <a:pt x="471" y="1594"/>
                      </a:lnTo>
                      <a:lnTo>
                        <a:pt x="490" y="1606"/>
                      </a:lnTo>
                      <a:lnTo>
                        <a:pt x="514" y="1614"/>
                      </a:lnTo>
                      <a:lnTo>
                        <a:pt x="539" y="1616"/>
                      </a:lnTo>
                      <a:lnTo>
                        <a:pt x="564" y="1614"/>
                      </a:lnTo>
                      <a:lnTo>
                        <a:pt x="588" y="1606"/>
                      </a:lnTo>
                      <a:lnTo>
                        <a:pt x="608" y="1593"/>
                      </a:lnTo>
                      <a:lnTo>
                        <a:pt x="625" y="1577"/>
                      </a:lnTo>
                      <a:lnTo>
                        <a:pt x="637" y="1557"/>
                      </a:lnTo>
                      <a:lnTo>
                        <a:pt x="645" y="1533"/>
                      </a:lnTo>
                      <a:lnTo>
                        <a:pt x="648" y="1508"/>
                      </a:lnTo>
                      <a:lnTo>
                        <a:pt x="645" y="1484"/>
                      </a:lnTo>
                      <a:lnTo>
                        <a:pt x="636" y="1461"/>
                      </a:lnTo>
                      <a:lnTo>
                        <a:pt x="624" y="1440"/>
                      </a:lnTo>
                      <a:lnTo>
                        <a:pt x="606" y="1423"/>
                      </a:lnTo>
                      <a:lnTo>
                        <a:pt x="587" y="1410"/>
                      </a:lnTo>
                      <a:lnTo>
                        <a:pt x="563" y="1402"/>
                      </a:lnTo>
                      <a:lnTo>
                        <a:pt x="538" y="1399"/>
                      </a:lnTo>
                      <a:close/>
                      <a:moveTo>
                        <a:pt x="1379" y="1253"/>
                      </a:moveTo>
                      <a:lnTo>
                        <a:pt x="1350" y="1256"/>
                      </a:lnTo>
                      <a:lnTo>
                        <a:pt x="1324" y="1265"/>
                      </a:lnTo>
                      <a:lnTo>
                        <a:pt x="1301" y="1278"/>
                      </a:lnTo>
                      <a:lnTo>
                        <a:pt x="1282" y="1297"/>
                      </a:lnTo>
                      <a:lnTo>
                        <a:pt x="1266" y="1319"/>
                      </a:lnTo>
                      <a:lnTo>
                        <a:pt x="1258" y="1344"/>
                      </a:lnTo>
                      <a:lnTo>
                        <a:pt x="1254" y="1373"/>
                      </a:lnTo>
                      <a:lnTo>
                        <a:pt x="1258" y="1401"/>
                      </a:lnTo>
                      <a:lnTo>
                        <a:pt x="1266" y="1426"/>
                      </a:lnTo>
                      <a:lnTo>
                        <a:pt x="1281" y="1448"/>
                      </a:lnTo>
                      <a:lnTo>
                        <a:pt x="1300" y="1467"/>
                      </a:lnTo>
                      <a:lnTo>
                        <a:pt x="1322" y="1483"/>
                      </a:lnTo>
                      <a:lnTo>
                        <a:pt x="1347" y="1491"/>
                      </a:lnTo>
                      <a:lnTo>
                        <a:pt x="1375" y="1495"/>
                      </a:lnTo>
                      <a:lnTo>
                        <a:pt x="1402" y="1493"/>
                      </a:lnTo>
                      <a:lnTo>
                        <a:pt x="1427" y="1484"/>
                      </a:lnTo>
                      <a:lnTo>
                        <a:pt x="1450" y="1469"/>
                      </a:lnTo>
                      <a:lnTo>
                        <a:pt x="1469" y="1451"/>
                      </a:lnTo>
                      <a:lnTo>
                        <a:pt x="1483" y="1428"/>
                      </a:lnTo>
                      <a:lnTo>
                        <a:pt x="1493" y="1404"/>
                      </a:lnTo>
                      <a:lnTo>
                        <a:pt x="1496" y="1378"/>
                      </a:lnTo>
                      <a:lnTo>
                        <a:pt x="1494" y="1349"/>
                      </a:lnTo>
                      <a:lnTo>
                        <a:pt x="1485" y="1323"/>
                      </a:lnTo>
                      <a:lnTo>
                        <a:pt x="1472" y="1300"/>
                      </a:lnTo>
                      <a:lnTo>
                        <a:pt x="1453" y="1281"/>
                      </a:lnTo>
                      <a:lnTo>
                        <a:pt x="1432" y="1266"/>
                      </a:lnTo>
                      <a:lnTo>
                        <a:pt x="1407" y="1257"/>
                      </a:lnTo>
                      <a:lnTo>
                        <a:pt x="1379" y="1253"/>
                      </a:lnTo>
                      <a:close/>
                      <a:moveTo>
                        <a:pt x="253" y="1253"/>
                      </a:moveTo>
                      <a:lnTo>
                        <a:pt x="225" y="1256"/>
                      </a:lnTo>
                      <a:lnTo>
                        <a:pt x="200" y="1265"/>
                      </a:lnTo>
                      <a:lnTo>
                        <a:pt x="178" y="1279"/>
                      </a:lnTo>
                      <a:lnTo>
                        <a:pt x="160" y="1298"/>
                      </a:lnTo>
                      <a:lnTo>
                        <a:pt x="146" y="1320"/>
                      </a:lnTo>
                      <a:lnTo>
                        <a:pt x="138" y="1346"/>
                      </a:lnTo>
                      <a:lnTo>
                        <a:pt x="134" y="1373"/>
                      </a:lnTo>
                      <a:lnTo>
                        <a:pt x="138" y="1402"/>
                      </a:lnTo>
                      <a:lnTo>
                        <a:pt x="147" y="1427"/>
                      </a:lnTo>
                      <a:lnTo>
                        <a:pt x="160" y="1449"/>
                      </a:lnTo>
                      <a:lnTo>
                        <a:pt x="179" y="1467"/>
                      </a:lnTo>
                      <a:lnTo>
                        <a:pt x="201" y="1482"/>
                      </a:lnTo>
                      <a:lnTo>
                        <a:pt x="226" y="1490"/>
                      </a:lnTo>
                      <a:lnTo>
                        <a:pt x="255" y="1493"/>
                      </a:lnTo>
                      <a:lnTo>
                        <a:pt x="284" y="1489"/>
                      </a:lnTo>
                      <a:lnTo>
                        <a:pt x="309" y="1480"/>
                      </a:lnTo>
                      <a:lnTo>
                        <a:pt x="331" y="1466"/>
                      </a:lnTo>
                      <a:lnTo>
                        <a:pt x="350" y="1447"/>
                      </a:lnTo>
                      <a:lnTo>
                        <a:pt x="363" y="1425"/>
                      </a:lnTo>
                      <a:lnTo>
                        <a:pt x="372" y="1400"/>
                      </a:lnTo>
                      <a:lnTo>
                        <a:pt x="375" y="1371"/>
                      </a:lnTo>
                      <a:lnTo>
                        <a:pt x="372" y="1343"/>
                      </a:lnTo>
                      <a:lnTo>
                        <a:pt x="362" y="1318"/>
                      </a:lnTo>
                      <a:lnTo>
                        <a:pt x="348" y="1296"/>
                      </a:lnTo>
                      <a:lnTo>
                        <a:pt x="329" y="1278"/>
                      </a:lnTo>
                      <a:lnTo>
                        <a:pt x="307" y="1265"/>
                      </a:lnTo>
                      <a:lnTo>
                        <a:pt x="280" y="1256"/>
                      </a:lnTo>
                      <a:lnTo>
                        <a:pt x="253" y="1253"/>
                      </a:lnTo>
                      <a:close/>
                      <a:moveTo>
                        <a:pt x="896" y="220"/>
                      </a:moveTo>
                      <a:lnTo>
                        <a:pt x="887" y="221"/>
                      </a:lnTo>
                      <a:lnTo>
                        <a:pt x="878" y="222"/>
                      </a:lnTo>
                      <a:lnTo>
                        <a:pt x="878" y="1048"/>
                      </a:lnTo>
                      <a:lnTo>
                        <a:pt x="891" y="1049"/>
                      </a:lnTo>
                      <a:lnTo>
                        <a:pt x="903" y="1049"/>
                      </a:lnTo>
                      <a:lnTo>
                        <a:pt x="1324" y="1049"/>
                      </a:lnTo>
                      <a:lnTo>
                        <a:pt x="1357" y="1047"/>
                      </a:lnTo>
                      <a:lnTo>
                        <a:pt x="1387" y="1042"/>
                      </a:lnTo>
                      <a:lnTo>
                        <a:pt x="1413" y="1032"/>
                      </a:lnTo>
                      <a:lnTo>
                        <a:pt x="1436" y="1018"/>
                      </a:lnTo>
                      <a:lnTo>
                        <a:pt x="1454" y="1001"/>
                      </a:lnTo>
                      <a:lnTo>
                        <a:pt x="1469" y="980"/>
                      </a:lnTo>
                      <a:lnTo>
                        <a:pt x="1480" y="954"/>
                      </a:lnTo>
                      <a:lnTo>
                        <a:pt x="1486" y="925"/>
                      </a:lnTo>
                      <a:lnTo>
                        <a:pt x="1489" y="891"/>
                      </a:lnTo>
                      <a:lnTo>
                        <a:pt x="1492" y="626"/>
                      </a:lnTo>
                      <a:lnTo>
                        <a:pt x="1489" y="361"/>
                      </a:lnTo>
                      <a:lnTo>
                        <a:pt x="1486" y="332"/>
                      </a:lnTo>
                      <a:lnTo>
                        <a:pt x="1481" y="308"/>
                      </a:lnTo>
                      <a:lnTo>
                        <a:pt x="1473" y="287"/>
                      </a:lnTo>
                      <a:lnTo>
                        <a:pt x="1461" y="269"/>
                      </a:lnTo>
                      <a:lnTo>
                        <a:pt x="1446" y="253"/>
                      </a:lnTo>
                      <a:lnTo>
                        <a:pt x="1427" y="242"/>
                      </a:lnTo>
                      <a:lnTo>
                        <a:pt x="1405" y="233"/>
                      </a:lnTo>
                      <a:lnTo>
                        <a:pt x="1379" y="227"/>
                      </a:lnTo>
                      <a:lnTo>
                        <a:pt x="1345" y="222"/>
                      </a:lnTo>
                      <a:lnTo>
                        <a:pt x="1311" y="221"/>
                      </a:lnTo>
                      <a:lnTo>
                        <a:pt x="896" y="220"/>
                      </a:lnTo>
                      <a:close/>
                      <a:moveTo>
                        <a:pt x="531" y="220"/>
                      </a:moveTo>
                      <a:lnTo>
                        <a:pt x="298" y="221"/>
                      </a:lnTo>
                      <a:lnTo>
                        <a:pt x="268" y="225"/>
                      </a:lnTo>
                      <a:lnTo>
                        <a:pt x="242" y="230"/>
                      </a:lnTo>
                      <a:lnTo>
                        <a:pt x="220" y="239"/>
                      </a:lnTo>
                      <a:lnTo>
                        <a:pt x="200" y="252"/>
                      </a:lnTo>
                      <a:lnTo>
                        <a:pt x="184" y="269"/>
                      </a:lnTo>
                      <a:lnTo>
                        <a:pt x="172" y="289"/>
                      </a:lnTo>
                      <a:lnTo>
                        <a:pt x="162" y="312"/>
                      </a:lnTo>
                      <a:lnTo>
                        <a:pt x="155" y="338"/>
                      </a:lnTo>
                      <a:lnTo>
                        <a:pt x="151" y="373"/>
                      </a:lnTo>
                      <a:lnTo>
                        <a:pt x="149" y="407"/>
                      </a:lnTo>
                      <a:lnTo>
                        <a:pt x="148" y="637"/>
                      </a:lnTo>
                      <a:lnTo>
                        <a:pt x="149" y="867"/>
                      </a:lnTo>
                      <a:lnTo>
                        <a:pt x="152" y="909"/>
                      </a:lnTo>
                      <a:lnTo>
                        <a:pt x="162" y="951"/>
                      </a:lnTo>
                      <a:lnTo>
                        <a:pt x="171" y="976"/>
                      </a:lnTo>
                      <a:lnTo>
                        <a:pt x="184" y="997"/>
                      </a:lnTo>
                      <a:lnTo>
                        <a:pt x="201" y="1015"/>
                      </a:lnTo>
                      <a:lnTo>
                        <a:pt x="221" y="1028"/>
                      </a:lnTo>
                      <a:lnTo>
                        <a:pt x="244" y="1038"/>
                      </a:lnTo>
                      <a:lnTo>
                        <a:pt x="270" y="1044"/>
                      </a:lnTo>
                      <a:lnTo>
                        <a:pt x="304" y="1047"/>
                      </a:lnTo>
                      <a:lnTo>
                        <a:pt x="336" y="1048"/>
                      </a:lnTo>
                      <a:lnTo>
                        <a:pt x="733" y="1049"/>
                      </a:lnTo>
                      <a:lnTo>
                        <a:pt x="767" y="1049"/>
                      </a:lnTo>
                      <a:lnTo>
                        <a:pt x="767" y="221"/>
                      </a:lnTo>
                      <a:lnTo>
                        <a:pt x="531" y="220"/>
                      </a:lnTo>
                      <a:close/>
                      <a:moveTo>
                        <a:pt x="326" y="0"/>
                      </a:moveTo>
                      <a:lnTo>
                        <a:pt x="1323" y="0"/>
                      </a:lnTo>
                      <a:lnTo>
                        <a:pt x="1365" y="2"/>
                      </a:lnTo>
                      <a:lnTo>
                        <a:pt x="1405" y="10"/>
                      </a:lnTo>
                      <a:lnTo>
                        <a:pt x="1443" y="22"/>
                      </a:lnTo>
                      <a:lnTo>
                        <a:pt x="1480" y="39"/>
                      </a:lnTo>
                      <a:lnTo>
                        <a:pt x="1513" y="60"/>
                      </a:lnTo>
                      <a:lnTo>
                        <a:pt x="1543" y="84"/>
                      </a:lnTo>
                      <a:lnTo>
                        <a:pt x="1569" y="113"/>
                      </a:lnTo>
                      <a:lnTo>
                        <a:pt x="1593" y="145"/>
                      </a:lnTo>
                      <a:lnTo>
                        <a:pt x="1612" y="180"/>
                      </a:lnTo>
                      <a:lnTo>
                        <a:pt x="1627" y="218"/>
                      </a:lnTo>
                      <a:lnTo>
                        <a:pt x="1638" y="259"/>
                      </a:lnTo>
                      <a:lnTo>
                        <a:pt x="1641" y="290"/>
                      </a:lnTo>
                      <a:lnTo>
                        <a:pt x="1642" y="322"/>
                      </a:lnTo>
                      <a:lnTo>
                        <a:pt x="1642" y="903"/>
                      </a:lnTo>
                      <a:lnTo>
                        <a:pt x="1642" y="1485"/>
                      </a:lnTo>
                      <a:lnTo>
                        <a:pt x="1639" y="1531"/>
                      </a:lnTo>
                      <a:lnTo>
                        <a:pt x="1631" y="1574"/>
                      </a:lnTo>
                      <a:lnTo>
                        <a:pt x="1618" y="1615"/>
                      </a:lnTo>
                      <a:lnTo>
                        <a:pt x="1600" y="1653"/>
                      </a:lnTo>
                      <a:lnTo>
                        <a:pt x="1577" y="1687"/>
                      </a:lnTo>
                      <a:lnTo>
                        <a:pt x="1551" y="1717"/>
                      </a:lnTo>
                      <a:lnTo>
                        <a:pt x="1520" y="1745"/>
                      </a:lnTo>
                      <a:lnTo>
                        <a:pt x="1485" y="1767"/>
                      </a:lnTo>
                      <a:lnTo>
                        <a:pt x="1448" y="1784"/>
                      </a:lnTo>
                      <a:lnTo>
                        <a:pt x="1408" y="1798"/>
                      </a:lnTo>
                      <a:lnTo>
                        <a:pt x="1365" y="1807"/>
                      </a:lnTo>
                      <a:lnTo>
                        <a:pt x="1318" y="1809"/>
                      </a:lnTo>
                      <a:lnTo>
                        <a:pt x="319" y="1809"/>
                      </a:lnTo>
                      <a:lnTo>
                        <a:pt x="274" y="1805"/>
                      </a:lnTo>
                      <a:lnTo>
                        <a:pt x="231" y="1797"/>
                      </a:lnTo>
                      <a:lnTo>
                        <a:pt x="190" y="1782"/>
                      </a:lnTo>
                      <a:lnTo>
                        <a:pt x="151" y="1763"/>
                      </a:lnTo>
                      <a:lnTo>
                        <a:pt x="117" y="1739"/>
                      </a:lnTo>
                      <a:lnTo>
                        <a:pt x="86" y="1710"/>
                      </a:lnTo>
                      <a:lnTo>
                        <a:pt x="59" y="1677"/>
                      </a:lnTo>
                      <a:lnTo>
                        <a:pt x="36" y="1641"/>
                      </a:lnTo>
                      <a:lnTo>
                        <a:pt x="19" y="1601"/>
                      </a:lnTo>
                      <a:lnTo>
                        <a:pt x="6" y="1557"/>
                      </a:lnTo>
                      <a:lnTo>
                        <a:pt x="2" y="1521"/>
                      </a:lnTo>
                      <a:lnTo>
                        <a:pt x="0" y="1486"/>
                      </a:lnTo>
                      <a:lnTo>
                        <a:pt x="0" y="325"/>
                      </a:lnTo>
                      <a:lnTo>
                        <a:pt x="2" y="279"/>
                      </a:lnTo>
                      <a:lnTo>
                        <a:pt x="11" y="236"/>
                      </a:lnTo>
                      <a:lnTo>
                        <a:pt x="24" y="195"/>
                      </a:lnTo>
                      <a:lnTo>
                        <a:pt x="43" y="157"/>
                      </a:lnTo>
                      <a:lnTo>
                        <a:pt x="65" y="123"/>
                      </a:lnTo>
                      <a:lnTo>
                        <a:pt x="91" y="92"/>
                      </a:lnTo>
                      <a:lnTo>
                        <a:pt x="122" y="65"/>
                      </a:lnTo>
                      <a:lnTo>
                        <a:pt x="158" y="42"/>
                      </a:lnTo>
                      <a:lnTo>
                        <a:pt x="195" y="25"/>
                      </a:lnTo>
                      <a:lnTo>
                        <a:pt x="236" y="11"/>
                      </a:lnTo>
                      <a:lnTo>
                        <a:pt x="279" y="4"/>
                      </a:lnTo>
                      <a:lnTo>
                        <a:pt x="3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grpSp>
        <p:grpSp>
          <p:nvGrpSpPr>
            <p:cNvPr id="451" name="Group 450"/>
            <p:cNvGrpSpPr/>
            <p:nvPr/>
          </p:nvGrpSpPr>
          <p:grpSpPr>
            <a:xfrm>
              <a:off x="485468" y="1257700"/>
              <a:ext cx="2609850" cy="2428875"/>
              <a:chOff x="485468" y="1257700"/>
              <a:chExt cx="2609850" cy="2428875"/>
            </a:xfrm>
          </p:grpSpPr>
          <p:sp>
            <p:nvSpPr>
              <p:cNvPr id="146" name="Rectangle 145"/>
              <p:cNvSpPr/>
              <p:nvPr/>
            </p:nvSpPr>
            <p:spPr>
              <a:xfrm>
                <a:off x="485468" y="1257700"/>
                <a:ext cx="2609850" cy="2428875"/>
              </a:xfrm>
              <a:prstGeom prst="rect">
                <a:avLst/>
              </a:pr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nvGrpSpPr>
              <p:cNvPr id="154" name="mobile"/>
              <p:cNvGrpSpPr/>
              <p:nvPr/>
            </p:nvGrpSpPr>
            <p:grpSpPr>
              <a:xfrm>
                <a:off x="1237635" y="2254031"/>
                <a:ext cx="1105516" cy="1105516"/>
                <a:chOff x="9334500" y="2020888"/>
                <a:chExt cx="720725" cy="720725"/>
              </a:xfrm>
              <a:solidFill>
                <a:schemeClr val="bg1"/>
              </a:solidFill>
            </p:grpSpPr>
            <p:sp>
              <p:nvSpPr>
                <p:cNvPr id="155" name="Freeform 63"/>
                <p:cNvSpPr>
                  <a:spLocks/>
                </p:cNvSpPr>
                <p:nvPr/>
              </p:nvSpPr>
              <p:spPr bwMode="auto">
                <a:xfrm>
                  <a:off x="9663113" y="2595563"/>
                  <a:ext cx="65088" cy="31750"/>
                </a:xfrm>
                <a:custGeom>
                  <a:avLst/>
                  <a:gdLst>
                    <a:gd name="T0" fmla="*/ 80 w 324"/>
                    <a:gd name="T1" fmla="*/ 0 h 159"/>
                    <a:gd name="T2" fmla="*/ 244 w 324"/>
                    <a:gd name="T3" fmla="*/ 0 h 159"/>
                    <a:gd name="T4" fmla="*/ 265 w 324"/>
                    <a:gd name="T5" fmla="*/ 3 h 159"/>
                    <a:gd name="T6" fmla="*/ 284 w 324"/>
                    <a:gd name="T7" fmla="*/ 11 h 159"/>
                    <a:gd name="T8" fmla="*/ 301 w 324"/>
                    <a:gd name="T9" fmla="*/ 23 h 159"/>
                    <a:gd name="T10" fmla="*/ 313 w 324"/>
                    <a:gd name="T11" fmla="*/ 40 h 159"/>
                    <a:gd name="T12" fmla="*/ 321 w 324"/>
                    <a:gd name="T13" fmla="*/ 58 h 159"/>
                    <a:gd name="T14" fmla="*/ 324 w 324"/>
                    <a:gd name="T15" fmla="*/ 79 h 159"/>
                    <a:gd name="T16" fmla="*/ 321 w 324"/>
                    <a:gd name="T17" fmla="*/ 100 h 159"/>
                    <a:gd name="T18" fmla="*/ 313 w 324"/>
                    <a:gd name="T19" fmla="*/ 119 h 159"/>
                    <a:gd name="T20" fmla="*/ 301 w 324"/>
                    <a:gd name="T21" fmla="*/ 136 h 159"/>
                    <a:gd name="T22" fmla="*/ 284 w 324"/>
                    <a:gd name="T23" fmla="*/ 148 h 159"/>
                    <a:gd name="T24" fmla="*/ 265 w 324"/>
                    <a:gd name="T25" fmla="*/ 156 h 159"/>
                    <a:gd name="T26" fmla="*/ 244 w 324"/>
                    <a:gd name="T27" fmla="*/ 159 h 159"/>
                    <a:gd name="T28" fmla="*/ 80 w 324"/>
                    <a:gd name="T29" fmla="*/ 159 h 159"/>
                    <a:gd name="T30" fmla="*/ 59 w 324"/>
                    <a:gd name="T31" fmla="*/ 156 h 159"/>
                    <a:gd name="T32" fmla="*/ 40 w 324"/>
                    <a:gd name="T33" fmla="*/ 148 h 159"/>
                    <a:gd name="T34" fmla="*/ 23 w 324"/>
                    <a:gd name="T35" fmla="*/ 136 h 159"/>
                    <a:gd name="T36" fmla="*/ 11 w 324"/>
                    <a:gd name="T37" fmla="*/ 119 h 159"/>
                    <a:gd name="T38" fmla="*/ 3 w 324"/>
                    <a:gd name="T39" fmla="*/ 100 h 159"/>
                    <a:gd name="T40" fmla="*/ 0 w 324"/>
                    <a:gd name="T41" fmla="*/ 79 h 159"/>
                    <a:gd name="T42" fmla="*/ 3 w 324"/>
                    <a:gd name="T43" fmla="*/ 58 h 159"/>
                    <a:gd name="T44" fmla="*/ 11 w 324"/>
                    <a:gd name="T45" fmla="*/ 40 h 159"/>
                    <a:gd name="T46" fmla="*/ 23 w 324"/>
                    <a:gd name="T47" fmla="*/ 23 h 159"/>
                    <a:gd name="T48" fmla="*/ 40 w 324"/>
                    <a:gd name="T49" fmla="*/ 11 h 159"/>
                    <a:gd name="T50" fmla="*/ 59 w 324"/>
                    <a:gd name="T51" fmla="*/ 3 h 159"/>
                    <a:gd name="T52" fmla="*/ 80 w 324"/>
                    <a:gd name="T5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4" h="159">
                      <a:moveTo>
                        <a:pt x="80" y="0"/>
                      </a:moveTo>
                      <a:lnTo>
                        <a:pt x="244" y="0"/>
                      </a:lnTo>
                      <a:lnTo>
                        <a:pt x="265" y="3"/>
                      </a:lnTo>
                      <a:lnTo>
                        <a:pt x="284" y="11"/>
                      </a:lnTo>
                      <a:lnTo>
                        <a:pt x="301" y="23"/>
                      </a:lnTo>
                      <a:lnTo>
                        <a:pt x="313" y="40"/>
                      </a:lnTo>
                      <a:lnTo>
                        <a:pt x="321" y="58"/>
                      </a:lnTo>
                      <a:lnTo>
                        <a:pt x="324" y="79"/>
                      </a:lnTo>
                      <a:lnTo>
                        <a:pt x="321" y="100"/>
                      </a:lnTo>
                      <a:lnTo>
                        <a:pt x="313" y="119"/>
                      </a:lnTo>
                      <a:lnTo>
                        <a:pt x="301" y="136"/>
                      </a:lnTo>
                      <a:lnTo>
                        <a:pt x="284" y="148"/>
                      </a:lnTo>
                      <a:lnTo>
                        <a:pt x="265" y="156"/>
                      </a:lnTo>
                      <a:lnTo>
                        <a:pt x="244" y="159"/>
                      </a:lnTo>
                      <a:lnTo>
                        <a:pt x="80" y="159"/>
                      </a:lnTo>
                      <a:lnTo>
                        <a:pt x="59" y="156"/>
                      </a:lnTo>
                      <a:lnTo>
                        <a:pt x="40" y="148"/>
                      </a:lnTo>
                      <a:lnTo>
                        <a:pt x="23" y="136"/>
                      </a:lnTo>
                      <a:lnTo>
                        <a:pt x="11" y="119"/>
                      </a:lnTo>
                      <a:lnTo>
                        <a:pt x="3" y="100"/>
                      </a:lnTo>
                      <a:lnTo>
                        <a:pt x="0" y="79"/>
                      </a:lnTo>
                      <a:lnTo>
                        <a:pt x="3" y="58"/>
                      </a:lnTo>
                      <a:lnTo>
                        <a:pt x="11" y="40"/>
                      </a:lnTo>
                      <a:lnTo>
                        <a:pt x="23" y="23"/>
                      </a:lnTo>
                      <a:lnTo>
                        <a:pt x="40" y="11"/>
                      </a:lnTo>
                      <a:lnTo>
                        <a:pt x="59" y="3"/>
                      </a:lnTo>
                      <a:lnTo>
                        <a:pt x="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56" name="Freeform 64"/>
                <p:cNvSpPr>
                  <a:spLocks/>
                </p:cNvSpPr>
                <p:nvPr/>
              </p:nvSpPr>
              <p:spPr bwMode="auto">
                <a:xfrm>
                  <a:off x="9575800" y="2166938"/>
                  <a:ext cx="236538" cy="398463"/>
                </a:xfrm>
                <a:custGeom>
                  <a:avLst/>
                  <a:gdLst>
                    <a:gd name="T0" fmla="*/ 36 w 1191"/>
                    <a:gd name="T1" fmla="*/ 0 h 2006"/>
                    <a:gd name="T2" fmla="*/ 1156 w 1191"/>
                    <a:gd name="T3" fmla="*/ 0 h 2006"/>
                    <a:gd name="T4" fmla="*/ 1169 w 1191"/>
                    <a:gd name="T5" fmla="*/ 3 h 2006"/>
                    <a:gd name="T6" fmla="*/ 1180 w 1191"/>
                    <a:gd name="T7" fmla="*/ 10 h 2006"/>
                    <a:gd name="T8" fmla="*/ 1188 w 1191"/>
                    <a:gd name="T9" fmla="*/ 22 h 2006"/>
                    <a:gd name="T10" fmla="*/ 1191 w 1191"/>
                    <a:gd name="T11" fmla="*/ 35 h 2006"/>
                    <a:gd name="T12" fmla="*/ 1191 w 1191"/>
                    <a:gd name="T13" fmla="*/ 2006 h 2006"/>
                    <a:gd name="T14" fmla="*/ 0 w 1191"/>
                    <a:gd name="T15" fmla="*/ 2006 h 2006"/>
                    <a:gd name="T16" fmla="*/ 0 w 1191"/>
                    <a:gd name="T17" fmla="*/ 35 h 2006"/>
                    <a:gd name="T18" fmla="*/ 3 w 1191"/>
                    <a:gd name="T19" fmla="*/ 22 h 2006"/>
                    <a:gd name="T20" fmla="*/ 10 w 1191"/>
                    <a:gd name="T21" fmla="*/ 10 h 2006"/>
                    <a:gd name="T22" fmla="*/ 21 w 1191"/>
                    <a:gd name="T23" fmla="*/ 3 h 2006"/>
                    <a:gd name="T24" fmla="*/ 36 w 1191"/>
                    <a:gd name="T25" fmla="*/ 0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1" h="2006">
                      <a:moveTo>
                        <a:pt x="36" y="0"/>
                      </a:moveTo>
                      <a:lnTo>
                        <a:pt x="1156" y="0"/>
                      </a:lnTo>
                      <a:lnTo>
                        <a:pt x="1169" y="3"/>
                      </a:lnTo>
                      <a:lnTo>
                        <a:pt x="1180" y="10"/>
                      </a:lnTo>
                      <a:lnTo>
                        <a:pt x="1188" y="22"/>
                      </a:lnTo>
                      <a:lnTo>
                        <a:pt x="1191" y="35"/>
                      </a:lnTo>
                      <a:lnTo>
                        <a:pt x="1191" y="2006"/>
                      </a:lnTo>
                      <a:lnTo>
                        <a:pt x="0" y="2006"/>
                      </a:lnTo>
                      <a:lnTo>
                        <a:pt x="0" y="35"/>
                      </a:lnTo>
                      <a:lnTo>
                        <a:pt x="3" y="22"/>
                      </a:lnTo>
                      <a:lnTo>
                        <a:pt x="10" y="10"/>
                      </a:lnTo>
                      <a:lnTo>
                        <a:pt x="21"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57" name="Freeform 65"/>
                <p:cNvSpPr>
                  <a:spLocks noEditPoints="1"/>
                </p:cNvSpPr>
                <p:nvPr/>
              </p:nvSpPr>
              <p:spPr bwMode="auto">
                <a:xfrm>
                  <a:off x="9334500" y="2020888"/>
                  <a:ext cx="720725" cy="720725"/>
                </a:xfrm>
                <a:custGeom>
                  <a:avLst/>
                  <a:gdLst>
                    <a:gd name="T0" fmla="*/ 1186 w 3628"/>
                    <a:gd name="T1" fmla="*/ 585 h 3628"/>
                    <a:gd name="T2" fmla="*/ 1105 w 3628"/>
                    <a:gd name="T3" fmla="*/ 641 h 3628"/>
                    <a:gd name="T4" fmla="*/ 1063 w 3628"/>
                    <a:gd name="T5" fmla="*/ 731 h 3628"/>
                    <a:gd name="T6" fmla="*/ 1063 w 3628"/>
                    <a:gd name="T7" fmla="*/ 3055 h 3628"/>
                    <a:gd name="T8" fmla="*/ 1105 w 3628"/>
                    <a:gd name="T9" fmla="*/ 3145 h 3628"/>
                    <a:gd name="T10" fmla="*/ 1186 w 3628"/>
                    <a:gd name="T11" fmla="*/ 3202 h 3628"/>
                    <a:gd name="T12" fmla="*/ 2375 w 3628"/>
                    <a:gd name="T13" fmla="*/ 3215 h 3628"/>
                    <a:gd name="T14" fmla="*/ 2472 w 3628"/>
                    <a:gd name="T15" fmla="*/ 3188 h 3628"/>
                    <a:gd name="T16" fmla="*/ 2541 w 3628"/>
                    <a:gd name="T17" fmla="*/ 3118 h 3628"/>
                    <a:gd name="T18" fmla="*/ 2568 w 3628"/>
                    <a:gd name="T19" fmla="*/ 3020 h 3628"/>
                    <a:gd name="T20" fmla="*/ 2556 w 3628"/>
                    <a:gd name="T21" fmla="*/ 699 h 3628"/>
                    <a:gd name="T22" fmla="*/ 2499 w 3628"/>
                    <a:gd name="T23" fmla="*/ 618 h 3628"/>
                    <a:gd name="T24" fmla="*/ 2409 w 3628"/>
                    <a:gd name="T25" fmla="*/ 575 h 3628"/>
                    <a:gd name="T26" fmla="*/ 1814 w 3628"/>
                    <a:gd name="T27" fmla="*/ 0 h 3628"/>
                    <a:gd name="T28" fmla="*/ 2140 w 3628"/>
                    <a:gd name="T29" fmla="*/ 29 h 3628"/>
                    <a:gd name="T30" fmla="*/ 2447 w 3628"/>
                    <a:gd name="T31" fmla="*/ 113 h 3628"/>
                    <a:gd name="T32" fmla="*/ 2729 w 3628"/>
                    <a:gd name="T33" fmla="*/ 248 h 3628"/>
                    <a:gd name="T34" fmla="*/ 2983 w 3628"/>
                    <a:gd name="T35" fmla="*/ 427 h 3628"/>
                    <a:gd name="T36" fmla="*/ 3201 w 3628"/>
                    <a:gd name="T37" fmla="*/ 645 h 3628"/>
                    <a:gd name="T38" fmla="*/ 3380 w 3628"/>
                    <a:gd name="T39" fmla="*/ 899 h 3628"/>
                    <a:gd name="T40" fmla="*/ 3515 w 3628"/>
                    <a:gd name="T41" fmla="*/ 1181 h 3628"/>
                    <a:gd name="T42" fmla="*/ 3599 w 3628"/>
                    <a:gd name="T43" fmla="*/ 1488 h 3628"/>
                    <a:gd name="T44" fmla="*/ 3628 w 3628"/>
                    <a:gd name="T45" fmla="*/ 1814 h 3628"/>
                    <a:gd name="T46" fmla="*/ 3599 w 3628"/>
                    <a:gd name="T47" fmla="*/ 2140 h 3628"/>
                    <a:gd name="T48" fmla="*/ 3515 w 3628"/>
                    <a:gd name="T49" fmla="*/ 2447 h 3628"/>
                    <a:gd name="T50" fmla="*/ 3380 w 3628"/>
                    <a:gd name="T51" fmla="*/ 2729 h 3628"/>
                    <a:gd name="T52" fmla="*/ 3201 w 3628"/>
                    <a:gd name="T53" fmla="*/ 2982 h 3628"/>
                    <a:gd name="T54" fmla="*/ 2983 w 3628"/>
                    <a:gd name="T55" fmla="*/ 3201 h 3628"/>
                    <a:gd name="T56" fmla="*/ 2729 w 3628"/>
                    <a:gd name="T57" fmla="*/ 3380 h 3628"/>
                    <a:gd name="T58" fmla="*/ 2447 w 3628"/>
                    <a:gd name="T59" fmla="*/ 3514 h 3628"/>
                    <a:gd name="T60" fmla="*/ 2140 w 3628"/>
                    <a:gd name="T61" fmla="*/ 3599 h 3628"/>
                    <a:gd name="T62" fmla="*/ 1814 w 3628"/>
                    <a:gd name="T63" fmla="*/ 3628 h 3628"/>
                    <a:gd name="T64" fmla="*/ 1488 w 3628"/>
                    <a:gd name="T65" fmla="*/ 3599 h 3628"/>
                    <a:gd name="T66" fmla="*/ 1181 w 3628"/>
                    <a:gd name="T67" fmla="*/ 3514 h 3628"/>
                    <a:gd name="T68" fmla="*/ 899 w 3628"/>
                    <a:gd name="T69" fmla="*/ 3380 h 3628"/>
                    <a:gd name="T70" fmla="*/ 646 w 3628"/>
                    <a:gd name="T71" fmla="*/ 3201 h 3628"/>
                    <a:gd name="T72" fmla="*/ 427 w 3628"/>
                    <a:gd name="T73" fmla="*/ 2982 h 3628"/>
                    <a:gd name="T74" fmla="*/ 248 w 3628"/>
                    <a:gd name="T75" fmla="*/ 2729 h 3628"/>
                    <a:gd name="T76" fmla="*/ 114 w 3628"/>
                    <a:gd name="T77" fmla="*/ 2447 h 3628"/>
                    <a:gd name="T78" fmla="*/ 29 w 3628"/>
                    <a:gd name="T79" fmla="*/ 2140 h 3628"/>
                    <a:gd name="T80" fmla="*/ 0 w 3628"/>
                    <a:gd name="T81" fmla="*/ 1814 h 3628"/>
                    <a:gd name="T82" fmla="*/ 29 w 3628"/>
                    <a:gd name="T83" fmla="*/ 1488 h 3628"/>
                    <a:gd name="T84" fmla="*/ 114 w 3628"/>
                    <a:gd name="T85" fmla="*/ 1181 h 3628"/>
                    <a:gd name="T86" fmla="*/ 248 w 3628"/>
                    <a:gd name="T87" fmla="*/ 899 h 3628"/>
                    <a:gd name="T88" fmla="*/ 427 w 3628"/>
                    <a:gd name="T89" fmla="*/ 645 h 3628"/>
                    <a:gd name="T90" fmla="*/ 646 w 3628"/>
                    <a:gd name="T91" fmla="*/ 427 h 3628"/>
                    <a:gd name="T92" fmla="*/ 899 w 3628"/>
                    <a:gd name="T93" fmla="*/ 248 h 3628"/>
                    <a:gd name="T94" fmla="*/ 1181 w 3628"/>
                    <a:gd name="T95" fmla="*/ 113 h 3628"/>
                    <a:gd name="T96" fmla="*/ 1488 w 3628"/>
                    <a:gd name="T97" fmla="*/ 29 h 3628"/>
                    <a:gd name="T98" fmla="*/ 1814 w 3628"/>
                    <a:gd name="T99" fmla="*/ 0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8" h="3628">
                      <a:moveTo>
                        <a:pt x="1255" y="573"/>
                      </a:moveTo>
                      <a:lnTo>
                        <a:pt x="1219" y="575"/>
                      </a:lnTo>
                      <a:lnTo>
                        <a:pt x="1186" y="585"/>
                      </a:lnTo>
                      <a:lnTo>
                        <a:pt x="1156" y="599"/>
                      </a:lnTo>
                      <a:lnTo>
                        <a:pt x="1130" y="618"/>
                      </a:lnTo>
                      <a:lnTo>
                        <a:pt x="1105" y="641"/>
                      </a:lnTo>
                      <a:lnTo>
                        <a:pt x="1087" y="669"/>
                      </a:lnTo>
                      <a:lnTo>
                        <a:pt x="1072" y="699"/>
                      </a:lnTo>
                      <a:lnTo>
                        <a:pt x="1063" y="731"/>
                      </a:lnTo>
                      <a:lnTo>
                        <a:pt x="1060" y="766"/>
                      </a:lnTo>
                      <a:lnTo>
                        <a:pt x="1060" y="3020"/>
                      </a:lnTo>
                      <a:lnTo>
                        <a:pt x="1063" y="3055"/>
                      </a:lnTo>
                      <a:lnTo>
                        <a:pt x="1072" y="3087"/>
                      </a:lnTo>
                      <a:lnTo>
                        <a:pt x="1087" y="3118"/>
                      </a:lnTo>
                      <a:lnTo>
                        <a:pt x="1105" y="3145"/>
                      </a:lnTo>
                      <a:lnTo>
                        <a:pt x="1130" y="3168"/>
                      </a:lnTo>
                      <a:lnTo>
                        <a:pt x="1156" y="3188"/>
                      </a:lnTo>
                      <a:lnTo>
                        <a:pt x="1186" y="3202"/>
                      </a:lnTo>
                      <a:lnTo>
                        <a:pt x="1219" y="3211"/>
                      </a:lnTo>
                      <a:lnTo>
                        <a:pt x="1255" y="3215"/>
                      </a:lnTo>
                      <a:lnTo>
                        <a:pt x="2375" y="3215"/>
                      </a:lnTo>
                      <a:lnTo>
                        <a:pt x="2409" y="3211"/>
                      </a:lnTo>
                      <a:lnTo>
                        <a:pt x="2442" y="3202"/>
                      </a:lnTo>
                      <a:lnTo>
                        <a:pt x="2472" y="3188"/>
                      </a:lnTo>
                      <a:lnTo>
                        <a:pt x="2499" y="3168"/>
                      </a:lnTo>
                      <a:lnTo>
                        <a:pt x="2523" y="3145"/>
                      </a:lnTo>
                      <a:lnTo>
                        <a:pt x="2541" y="3118"/>
                      </a:lnTo>
                      <a:lnTo>
                        <a:pt x="2556" y="3087"/>
                      </a:lnTo>
                      <a:lnTo>
                        <a:pt x="2565" y="3055"/>
                      </a:lnTo>
                      <a:lnTo>
                        <a:pt x="2568" y="3020"/>
                      </a:lnTo>
                      <a:lnTo>
                        <a:pt x="2568" y="766"/>
                      </a:lnTo>
                      <a:lnTo>
                        <a:pt x="2565" y="731"/>
                      </a:lnTo>
                      <a:lnTo>
                        <a:pt x="2556" y="699"/>
                      </a:lnTo>
                      <a:lnTo>
                        <a:pt x="2541" y="669"/>
                      </a:lnTo>
                      <a:lnTo>
                        <a:pt x="2523" y="641"/>
                      </a:lnTo>
                      <a:lnTo>
                        <a:pt x="2499" y="618"/>
                      </a:lnTo>
                      <a:lnTo>
                        <a:pt x="2472" y="599"/>
                      </a:lnTo>
                      <a:lnTo>
                        <a:pt x="2442" y="585"/>
                      </a:lnTo>
                      <a:lnTo>
                        <a:pt x="2409" y="575"/>
                      </a:lnTo>
                      <a:lnTo>
                        <a:pt x="2375" y="573"/>
                      </a:lnTo>
                      <a:lnTo>
                        <a:pt x="1255" y="573"/>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sp>
            <p:nvSpPr>
              <p:cNvPr id="222" name="Winner"/>
              <p:cNvSpPr/>
              <p:nvPr/>
            </p:nvSpPr>
            <p:spPr>
              <a:xfrm>
                <a:off x="1138998" y="1342238"/>
                <a:ext cx="1300356" cy="646331"/>
              </a:xfrm>
              <a:prstGeom prst="rect">
                <a:avLst/>
              </a:prstGeom>
            </p:spPr>
            <p:txBody>
              <a:bodyPr wrap="none">
                <a:spAutoFit/>
              </a:bodyPr>
              <a:lstStyle/>
              <a:p>
                <a:pPr algn="ctr"/>
                <a:r>
                  <a:rPr lang="sl-SI" b="1" dirty="0">
                    <a:solidFill>
                      <a:schemeClr val="bg1"/>
                    </a:solidFill>
                    <a:latin typeface="Arial" panose="020B0604020202020204" pitchFamily="34" charset="0"/>
                    <a:cs typeface="Arial" panose="020B0604020202020204" pitchFamily="34" charset="0"/>
                  </a:rPr>
                  <a:t>Winner</a:t>
                </a:r>
              </a:p>
              <a:p>
                <a:pPr algn="ctr"/>
                <a:r>
                  <a:rPr lang="sl-SI" b="1" dirty="0">
                    <a:solidFill>
                      <a:schemeClr val="bg1"/>
                    </a:solidFill>
                    <a:latin typeface="Arial" panose="020B0604020202020204" pitchFamily="34" charset="0"/>
                    <a:cs typeface="Arial" panose="020B0604020202020204" pitchFamily="34" charset="0"/>
                  </a:rPr>
                  <a:t>takes it all</a:t>
                </a:r>
                <a:endParaRPr lang="de-AT" b="1" dirty="0">
                  <a:solidFill>
                    <a:schemeClr val="bg1"/>
                  </a:solidFill>
                  <a:latin typeface="Arial" panose="020B0604020202020204" pitchFamily="34" charset="0"/>
                  <a:cs typeface="Arial" panose="020B0604020202020204" pitchFamily="34" charset="0"/>
                </a:endParaRPr>
              </a:p>
            </p:txBody>
          </p:sp>
        </p:grpSp>
        <p:grpSp>
          <p:nvGrpSpPr>
            <p:cNvPr id="453" name="Group 452"/>
            <p:cNvGrpSpPr/>
            <p:nvPr/>
          </p:nvGrpSpPr>
          <p:grpSpPr>
            <a:xfrm>
              <a:off x="6727032" y="1257700"/>
              <a:ext cx="2609850" cy="2428875"/>
              <a:chOff x="6727032" y="1257700"/>
              <a:chExt cx="2609850" cy="2428875"/>
            </a:xfrm>
          </p:grpSpPr>
          <p:sp>
            <p:nvSpPr>
              <p:cNvPr id="150" name="Rectangle 149"/>
              <p:cNvSpPr/>
              <p:nvPr/>
            </p:nvSpPr>
            <p:spPr>
              <a:xfrm>
                <a:off x="6727032" y="1257700"/>
                <a:ext cx="2609850" cy="2428875"/>
              </a:xfrm>
              <a:prstGeom prst="rect">
                <a:avLst/>
              </a:pr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1" name="Roaming ecosystem"/>
              <p:cNvSpPr/>
              <p:nvPr/>
            </p:nvSpPr>
            <p:spPr>
              <a:xfrm>
                <a:off x="6817527" y="1342238"/>
                <a:ext cx="2428871" cy="369332"/>
              </a:xfrm>
              <a:prstGeom prst="rect">
                <a:avLst/>
              </a:prstGeom>
            </p:spPr>
            <p:txBody>
              <a:bodyPr wrap="none">
                <a:spAutoFit/>
              </a:bodyPr>
              <a:lstStyle/>
              <a:p>
                <a:pPr algn="ctr"/>
                <a:r>
                  <a:rPr lang="sl-SI" b="1" dirty="0">
                    <a:solidFill>
                      <a:schemeClr val="bg1"/>
                    </a:solidFill>
                    <a:latin typeface="Arial" panose="020B0604020202020204" pitchFamily="34" charset="0"/>
                    <a:cs typeface="Arial" panose="020B0604020202020204" pitchFamily="34" charset="0"/>
                  </a:rPr>
                  <a:t>Roaming ecosystem</a:t>
                </a:r>
                <a:endParaRPr lang="de-AT" b="1" dirty="0">
                  <a:solidFill>
                    <a:schemeClr val="bg1"/>
                  </a:solidFill>
                  <a:latin typeface="Arial" panose="020B0604020202020204" pitchFamily="34" charset="0"/>
                  <a:cs typeface="Arial" panose="020B0604020202020204" pitchFamily="34" charset="0"/>
                </a:endParaRPr>
              </a:p>
            </p:txBody>
          </p:sp>
          <p:grpSp>
            <p:nvGrpSpPr>
              <p:cNvPr id="193" name="Group 192"/>
              <p:cNvGrpSpPr/>
              <p:nvPr/>
            </p:nvGrpSpPr>
            <p:grpSpPr>
              <a:xfrm>
                <a:off x="7171640" y="1833843"/>
                <a:ext cx="1670735" cy="1691947"/>
                <a:chOff x="7140333" y="1833843"/>
                <a:chExt cx="1670735" cy="1691947"/>
              </a:xfrm>
            </p:grpSpPr>
            <p:grpSp>
              <p:nvGrpSpPr>
                <p:cNvPr id="158" name="mobile"/>
                <p:cNvGrpSpPr/>
                <p:nvPr/>
              </p:nvGrpSpPr>
              <p:grpSpPr>
                <a:xfrm>
                  <a:off x="7140333" y="2561677"/>
                  <a:ext cx="646414" cy="646414"/>
                  <a:chOff x="9334500" y="2020888"/>
                  <a:chExt cx="720725" cy="720725"/>
                </a:xfrm>
                <a:solidFill>
                  <a:schemeClr val="bg1"/>
                </a:solidFill>
              </p:grpSpPr>
              <p:sp>
                <p:nvSpPr>
                  <p:cNvPr id="159" name="Freeform 63"/>
                  <p:cNvSpPr>
                    <a:spLocks/>
                  </p:cNvSpPr>
                  <p:nvPr/>
                </p:nvSpPr>
                <p:spPr bwMode="auto">
                  <a:xfrm>
                    <a:off x="9663113" y="2595563"/>
                    <a:ext cx="65088" cy="31750"/>
                  </a:xfrm>
                  <a:custGeom>
                    <a:avLst/>
                    <a:gdLst>
                      <a:gd name="T0" fmla="*/ 80 w 324"/>
                      <a:gd name="T1" fmla="*/ 0 h 159"/>
                      <a:gd name="T2" fmla="*/ 244 w 324"/>
                      <a:gd name="T3" fmla="*/ 0 h 159"/>
                      <a:gd name="T4" fmla="*/ 265 w 324"/>
                      <a:gd name="T5" fmla="*/ 3 h 159"/>
                      <a:gd name="T6" fmla="*/ 284 w 324"/>
                      <a:gd name="T7" fmla="*/ 11 h 159"/>
                      <a:gd name="T8" fmla="*/ 301 w 324"/>
                      <a:gd name="T9" fmla="*/ 23 h 159"/>
                      <a:gd name="T10" fmla="*/ 313 w 324"/>
                      <a:gd name="T11" fmla="*/ 40 h 159"/>
                      <a:gd name="T12" fmla="*/ 321 w 324"/>
                      <a:gd name="T13" fmla="*/ 58 h 159"/>
                      <a:gd name="T14" fmla="*/ 324 w 324"/>
                      <a:gd name="T15" fmla="*/ 79 h 159"/>
                      <a:gd name="T16" fmla="*/ 321 w 324"/>
                      <a:gd name="T17" fmla="*/ 100 h 159"/>
                      <a:gd name="T18" fmla="*/ 313 w 324"/>
                      <a:gd name="T19" fmla="*/ 119 h 159"/>
                      <a:gd name="T20" fmla="*/ 301 w 324"/>
                      <a:gd name="T21" fmla="*/ 136 h 159"/>
                      <a:gd name="T22" fmla="*/ 284 w 324"/>
                      <a:gd name="T23" fmla="*/ 148 h 159"/>
                      <a:gd name="T24" fmla="*/ 265 w 324"/>
                      <a:gd name="T25" fmla="*/ 156 h 159"/>
                      <a:gd name="T26" fmla="*/ 244 w 324"/>
                      <a:gd name="T27" fmla="*/ 159 h 159"/>
                      <a:gd name="T28" fmla="*/ 80 w 324"/>
                      <a:gd name="T29" fmla="*/ 159 h 159"/>
                      <a:gd name="T30" fmla="*/ 59 w 324"/>
                      <a:gd name="T31" fmla="*/ 156 h 159"/>
                      <a:gd name="T32" fmla="*/ 40 w 324"/>
                      <a:gd name="T33" fmla="*/ 148 h 159"/>
                      <a:gd name="T34" fmla="*/ 23 w 324"/>
                      <a:gd name="T35" fmla="*/ 136 h 159"/>
                      <a:gd name="T36" fmla="*/ 11 w 324"/>
                      <a:gd name="T37" fmla="*/ 119 h 159"/>
                      <a:gd name="T38" fmla="*/ 3 w 324"/>
                      <a:gd name="T39" fmla="*/ 100 h 159"/>
                      <a:gd name="T40" fmla="*/ 0 w 324"/>
                      <a:gd name="T41" fmla="*/ 79 h 159"/>
                      <a:gd name="T42" fmla="*/ 3 w 324"/>
                      <a:gd name="T43" fmla="*/ 58 h 159"/>
                      <a:gd name="T44" fmla="*/ 11 w 324"/>
                      <a:gd name="T45" fmla="*/ 40 h 159"/>
                      <a:gd name="T46" fmla="*/ 23 w 324"/>
                      <a:gd name="T47" fmla="*/ 23 h 159"/>
                      <a:gd name="T48" fmla="*/ 40 w 324"/>
                      <a:gd name="T49" fmla="*/ 11 h 159"/>
                      <a:gd name="T50" fmla="*/ 59 w 324"/>
                      <a:gd name="T51" fmla="*/ 3 h 159"/>
                      <a:gd name="T52" fmla="*/ 80 w 324"/>
                      <a:gd name="T5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4" h="159">
                        <a:moveTo>
                          <a:pt x="80" y="0"/>
                        </a:moveTo>
                        <a:lnTo>
                          <a:pt x="244" y="0"/>
                        </a:lnTo>
                        <a:lnTo>
                          <a:pt x="265" y="3"/>
                        </a:lnTo>
                        <a:lnTo>
                          <a:pt x="284" y="11"/>
                        </a:lnTo>
                        <a:lnTo>
                          <a:pt x="301" y="23"/>
                        </a:lnTo>
                        <a:lnTo>
                          <a:pt x="313" y="40"/>
                        </a:lnTo>
                        <a:lnTo>
                          <a:pt x="321" y="58"/>
                        </a:lnTo>
                        <a:lnTo>
                          <a:pt x="324" y="79"/>
                        </a:lnTo>
                        <a:lnTo>
                          <a:pt x="321" y="100"/>
                        </a:lnTo>
                        <a:lnTo>
                          <a:pt x="313" y="119"/>
                        </a:lnTo>
                        <a:lnTo>
                          <a:pt x="301" y="136"/>
                        </a:lnTo>
                        <a:lnTo>
                          <a:pt x="284" y="148"/>
                        </a:lnTo>
                        <a:lnTo>
                          <a:pt x="265" y="156"/>
                        </a:lnTo>
                        <a:lnTo>
                          <a:pt x="244" y="159"/>
                        </a:lnTo>
                        <a:lnTo>
                          <a:pt x="80" y="159"/>
                        </a:lnTo>
                        <a:lnTo>
                          <a:pt x="59" y="156"/>
                        </a:lnTo>
                        <a:lnTo>
                          <a:pt x="40" y="148"/>
                        </a:lnTo>
                        <a:lnTo>
                          <a:pt x="23" y="136"/>
                        </a:lnTo>
                        <a:lnTo>
                          <a:pt x="11" y="119"/>
                        </a:lnTo>
                        <a:lnTo>
                          <a:pt x="3" y="100"/>
                        </a:lnTo>
                        <a:lnTo>
                          <a:pt x="0" y="79"/>
                        </a:lnTo>
                        <a:lnTo>
                          <a:pt x="3" y="58"/>
                        </a:lnTo>
                        <a:lnTo>
                          <a:pt x="11" y="40"/>
                        </a:lnTo>
                        <a:lnTo>
                          <a:pt x="23" y="23"/>
                        </a:lnTo>
                        <a:lnTo>
                          <a:pt x="40" y="11"/>
                        </a:lnTo>
                        <a:lnTo>
                          <a:pt x="59" y="3"/>
                        </a:lnTo>
                        <a:lnTo>
                          <a:pt x="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60" name="Freeform 64"/>
                  <p:cNvSpPr>
                    <a:spLocks/>
                  </p:cNvSpPr>
                  <p:nvPr/>
                </p:nvSpPr>
                <p:spPr bwMode="auto">
                  <a:xfrm>
                    <a:off x="9575800" y="2166938"/>
                    <a:ext cx="236538" cy="398463"/>
                  </a:xfrm>
                  <a:custGeom>
                    <a:avLst/>
                    <a:gdLst>
                      <a:gd name="T0" fmla="*/ 36 w 1191"/>
                      <a:gd name="T1" fmla="*/ 0 h 2006"/>
                      <a:gd name="T2" fmla="*/ 1156 w 1191"/>
                      <a:gd name="T3" fmla="*/ 0 h 2006"/>
                      <a:gd name="T4" fmla="*/ 1169 w 1191"/>
                      <a:gd name="T5" fmla="*/ 3 h 2006"/>
                      <a:gd name="T6" fmla="*/ 1180 w 1191"/>
                      <a:gd name="T7" fmla="*/ 10 h 2006"/>
                      <a:gd name="T8" fmla="*/ 1188 w 1191"/>
                      <a:gd name="T9" fmla="*/ 22 h 2006"/>
                      <a:gd name="T10" fmla="*/ 1191 w 1191"/>
                      <a:gd name="T11" fmla="*/ 35 h 2006"/>
                      <a:gd name="T12" fmla="*/ 1191 w 1191"/>
                      <a:gd name="T13" fmla="*/ 2006 h 2006"/>
                      <a:gd name="T14" fmla="*/ 0 w 1191"/>
                      <a:gd name="T15" fmla="*/ 2006 h 2006"/>
                      <a:gd name="T16" fmla="*/ 0 w 1191"/>
                      <a:gd name="T17" fmla="*/ 35 h 2006"/>
                      <a:gd name="T18" fmla="*/ 3 w 1191"/>
                      <a:gd name="T19" fmla="*/ 22 h 2006"/>
                      <a:gd name="T20" fmla="*/ 10 w 1191"/>
                      <a:gd name="T21" fmla="*/ 10 h 2006"/>
                      <a:gd name="T22" fmla="*/ 21 w 1191"/>
                      <a:gd name="T23" fmla="*/ 3 h 2006"/>
                      <a:gd name="T24" fmla="*/ 36 w 1191"/>
                      <a:gd name="T25" fmla="*/ 0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1" h="2006">
                        <a:moveTo>
                          <a:pt x="36" y="0"/>
                        </a:moveTo>
                        <a:lnTo>
                          <a:pt x="1156" y="0"/>
                        </a:lnTo>
                        <a:lnTo>
                          <a:pt x="1169" y="3"/>
                        </a:lnTo>
                        <a:lnTo>
                          <a:pt x="1180" y="10"/>
                        </a:lnTo>
                        <a:lnTo>
                          <a:pt x="1188" y="22"/>
                        </a:lnTo>
                        <a:lnTo>
                          <a:pt x="1191" y="35"/>
                        </a:lnTo>
                        <a:lnTo>
                          <a:pt x="1191" y="2006"/>
                        </a:lnTo>
                        <a:lnTo>
                          <a:pt x="0" y="2006"/>
                        </a:lnTo>
                        <a:lnTo>
                          <a:pt x="0" y="35"/>
                        </a:lnTo>
                        <a:lnTo>
                          <a:pt x="3" y="22"/>
                        </a:lnTo>
                        <a:lnTo>
                          <a:pt x="10" y="10"/>
                        </a:lnTo>
                        <a:lnTo>
                          <a:pt x="21"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61" name="Freeform 65"/>
                  <p:cNvSpPr>
                    <a:spLocks noEditPoints="1"/>
                  </p:cNvSpPr>
                  <p:nvPr/>
                </p:nvSpPr>
                <p:spPr bwMode="auto">
                  <a:xfrm>
                    <a:off x="9334500" y="2020888"/>
                    <a:ext cx="720725" cy="720725"/>
                  </a:xfrm>
                  <a:custGeom>
                    <a:avLst/>
                    <a:gdLst>
                      <a:gd name="T0" fmla="*/ 1186 w 3628"/>
                      <a:gd name="T1" fmla="*/ 585 h 3628"/>
                      <a:gd name="T2" fmla="*/ 1105 w 3628"/>
                      <a:gd name="T3" fmla="*/ 641 h 3628"/>
                      <a:gd name="T4" fmla="*/ 1063 w 3628"/>
                      <a:gd name="T5" fmla="*/ 731 h 3628"/>
                      <a:gd name="T6" fmla="*/ 1063 w 3628"/>
                      <a:gd name="T7" fmla="*/ 3055 h 3628"/>
                      <a:gd name="T8" fmla="*/ 1105 w 3628"/>
                      <a:gd name="T9" fmla="*/ 3145 h 3628"/>
                      <a:gd name="T10" fmla="*/ 1186 w 3628"/>
                      <a:gd name="T11" fmla="*/ 3202 h 3628"/>
                      <a:gd name="T12" fmla="*/ 2375 w 3628"/>
                      <a:gd name="T13" fmla="*/ 3215 h 3628"/>
                      <a:gd name="T14" fmla="*/ 2472 w 3628"/>
                      <a:gd name="T15" fmla="*/ 3188 h 3628"/>
                      <a:gd name="T16" fmla="*/ 2541 w 3628"/>
                      <a:gd name="T17" fmla="*/ 3118 h 3628"/>
                      <a:gd name="T18" fmla="*/ 2568 w 3628"/>
                      <a:gd name="T19" fmla="*/ 3020 h 3628"/>
                      <a:gd name="T20" fmla="*/ 2556 w 3628"/>
                      <a:gd name="T21" fmla="*/ 699 h 3628"/>
                      <a:gd name="T22" fmla="*/ 2499 w 3628"/>
                      <a:gd name="T23" fmla="*/ 618 h 3628"/>
                      <a:gd name="T24" fmla="*/ 2409 w 3628"/>
                      <a:gd name="T25" fmla="*/ 575 h 3628"/>
                      <a:gd name="T26" fmla="*/ 1814 w 3628"/>
                      <a:gd name="T27" fmla="*/ 0 h 3628"/>
                      <a:gd name="T28" fmla="*/ 2140 w 3628"/>
                      <a:gd name="T29" fmla="*/ 29 h 3628"/>
                      <a:gd name="T30" fmla="*/ 2447 w 3628"/>
                      <a:gd name="T31" fmla="*/ 113 h 3628"/>
                      <a:gd name="T32" fmla="*/ 2729 w 3628"/>
                      <a:gd name="T33" fmla="*/ 248 h 3628"/>
                      <a:gd name="T34" fmla="*/ 2983 w 3628"/>
                      <a:gd name="T35" fmla="*/ 427 h 3628"/>
                      <a:gd name="T36" fmla="*/ 3201 w 3628"/>
                      <a:gd name="T37" fmla="*/ 645 h 3628"/>
                      <a:gd name="T38" fmla="*/ 3380 w 3628"/>
                      <a:gd name="T39" fmla="*/ 899 h 3628"/>
                      <a:gd name="T40" fmla="*/ 3515 w 3628"/>
                      <a:gd name="T41" fmla="*/ 1181 h 3628"/>
                      <a:gd name="T42" fmla="*/ 3599 w 3628"/>
                      <a:gd name="T43" fmla="*/ 1488 h 3628"/>
                      <a:gd name="T44" fmla="*/ 3628 w 3628"/>
                      <a:gd name="T45" fmla="*/ 1814 h 3628"/>
                      <a:gd name="T46" fmla="*/ 3599 w 3628"/>
                      <a:gd name="T47" fmla="*/ 2140 h 3628"/>
                      <a:gd name="T48" fmla="*/ 3515 w 3628"/>
                      <a:gd name="T49" fmla="*/ 2447 h 3628"/>
                      <a:gd name="T50" fmla="*/ 3380 w 3628"/>
                      <a:gd name="T51" fmla="*/ 2729 h 3628"/>
                      <a:gd name="T52" fmla="*/ 3201 w 3628"/>
                      <a:gd name="T53" fmla="*/ 2982 h 3628"/>
                      <a:gd name="T54" fmla="*/ 2983 w 3628"/>
                      <a:gd name="T55" fmla="*/ 3201 h 3628"/>
                      <a:gd name="T56" fmla="*/ 2729 w 3628"/>
                      <a:gd name="T57" fmla="*/ 3380 h 3628"/>
                      <a:gd name="T58" fmla="*/ 2447 w 3628"/>
                      <a:gd name="T59" fmla="*/ 3514 h 3628"/>
                      <a:gd name="T60" fmla="*/ 2140 w 3628"/>
                      <a:gd name="T61" fmla="*/ 3599 h 3628"/>
                      <a:gd name="T62" fmla="*/ 1814 w 3628"/>
                      <a:gd name="T63" fmla="*/ 3628 h 3628"/>
                      <a:gd name="T64" fmla="*/ 1488 w 3628"/>
                      <a:gd name="T65" fmla="*/ 3599 h 3628"/>
                      <a:gd name="T66" fmla="*/ 1181 w 3628"/>
                      <a:gd name="T67" fmla="*/ 3514 h 3628"/>
                      <a:gd name="T68" fmla="*/ 899 w 3628"/>
                      <a:gd name="T69" fmla="*/ 3380 h 3628"/>
                      <a:gd name="T70" fmla="*/ 646 w 3628"/>
                      <a:gd name="T71" fmla="*/ 3201 h 3628"/>
                      <a:gd name="T72" fmla="*/ 427 w 3628"/>
                      <a:gd name="T73" fmla="*/ 2982 h 3628"/>
                      <a:gd name="T74" fmla="*/ 248 w 3628"/>
                      <a:gd name="T75" fmla="*/ 2729 h 3628"/>
                      <a:gd name="T76" fmla="*/ 114 w 3628"/>
                      <a:gd name="T77" fmla="*/ 2447 h 3628"/>
                      <a:gd name="T78" fmla="*/ 29 w 3628"/>
                      <a:gd name="T79" fmla="*/ 2140 h 3628"/>
                      <a:gd name="T80" fmla="*/ 0 w 3628"/>
                      <a:gd name="T81" fmla="*/ 1814 h 3628"/>
                      <a:gd name="T82" fmla="*/ 29 w 3628"/>
                      <a:gd name="T83" fmla="*/ 1488 h 3628"/>
                      <a:gd name="T84" fmla="*/ 114 w 3628"/>
                      <a:gd name="T85" fmla="*/ 1181 h 3628"/>
                      <a:gd name="T86" fmla="*/ 248 w 3628"/>
                      <a:gd name="T87" fmla="*/ 899 h 3628"/>
                      <a:gd name="T88" fmla="*/ 427 w 3628"/>
                      <a:gd name="T89" fmla="*/ 645 h 3628"/>
                      <a:gd name="T90" fmla="*/ 646 w 3628"/>
                      <a:gd name="T91" fmla="*/ 427 h 3628"/>
                      <a:gd name="T92" fmla="*/ 899 w 3628"/>
                      <a:gd name="T93" fmla="*/ 248 h 3628"/>
                      <a:gd name="T94" fmla="*/ 1181 w 3628"/>
                      <a:gd name="T95" fmla="*/ 113 h 3628"/>
                      <a:gd name="T96" fmla="*/ 1488 w 3628"/>
                      <a:gd name="T97" fmla="*/ 29 h 3628"/>
                      <a:gd name="T98" fmla="*/ 1814 w 3628"/>
                      <a:gd name="T99" fmla="*/ 0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8" h="3628">
                        <a:moveTo>
                          <a:pt x="1255" y="573"/>
                        </a:moveTo>
                        <a:lnTo>
                          <a:pt x="1219" y="575"/>
                        </a:lnTo>
                        <a:lnTo>
                          <a:pt x="1186" y="585"/>
                        </a:lnTo>
                        <a:lnTo>
                          <a:pt x="1156" y="599"/>
                        </a:lnTo>
                        <a:lnTo>
                          <a:pt x="1130" y="618"/>
                        </a:lnTo>
                        <a:lnTo>
                          <a:pt x="1105" y="641"/>
                        </a:lnTo>
                        <a:lnTo>
                          <a:pt x="1087" y="669"/>
                        </a:lnTo>
                        <a:lnTo>
                          <a:pt x="1072" y="699"/>
                        </a:lnTo>
                        <a:lnTo>
                          <a:pt x="1063" y="731"/>
                        </a:lnTo>
                        <a:lnTo>
                          <a:pt x="1060" y="766"/>
                        </a:lnTo>
                        <a:lnTo>
                          <a:pt x="1060" y="3020"/>
                        </a:lnTo>
                        <a:lnTo>
                          <a:pt x="1063" y="3055"/>
                        </a:lnTo>
                        <a:lnTo>
                          <a:pt x="1072" y="3087"/>
                        </a:lnTo>
                        <a:lnTo>
                          <a:pt x="1087" y="3118"/>
                        </a:lnTo>
                        <a:lnTo>
                          <a:pt x="1105" y="3145"/>
                        </a:lnTo>
                        <a:lnTo>
                          <a:pt x="1130" y="3168"/>
                        </a:lnTo>
                        <a:lnTo>
                          <a:pt x="1156" y="3188"/>
                        </a:lnTo>
                        <a:lnTo>
                          <a:pt x="1186" y="3202"/>
                        </a:lnTo>
                        <a:lnTo>
                          <a:pt x="1219" y="3211"/>
                        </a:lnTo>
                        <a:lnTo>
                          <a:pt x="1255" y="3215"/>
                        </a:lnTo>
                        <a:lnTo>
                          <a:pt x="2375" y="3215"/>
                        </a:lnTo>
                        <a:lnTo>
                          <a:pt x="2409" y="3211"/>
                        </a:lnTo>
                        <a:lnTo>
                          <a:pt x="2442" y="3202"/>
                        </a:lnTo>
                        <a:lnTo>
                          <a:pt x="2472" y="3188"/>
                        </a:lnTo>
                        <a:lnTo>
                          <a:pt x="2499" y="3168"/>
                        </a:lnTo>
                        <a:lnTo>
                          <a:pt x="2523" y="3145"/>
                        </a:lnTo>
                        <a:lnTo>
                          <a:pt x="2541" y="3118"/>
                        </a:lnTo>
                        <a:lnTo>
                          <a:pt x="2556" y="3087"/>
                        </a:lnTo>
                        <a:lnTo>
                          <a:pt x="2565" y="3055"/>
                        </a:lnTo>
                        <a:lnTo>
                          <a:pt x="2568" y="3020"/>
                        </a:lnTo>
                        <a:lnTo>
                          <a:pt x="2568" y="766"/>
                        </a:lnTo>
                        <a:lnTo>
                          <a:pt x="2565" y="731"/>
                        </a:lnTo>
                        <a:lnTo>
                          <a:pt x="2556" y="699"/>
                        </a:lnTo>
                        <a:lnTo>
                          <a:pt x="2541" y="669"/>
                        </a:lnTo>
                        <a:lnTo>
                          <a:pt x="2523" y="641"/>
                        </a:lnTo>
                        <a:lnTo>
                          <a:pt x="2499" y="618"/>
                        </a:lnTo>
                        <a:lnTo>
                          <a:pt x="2472" y="599"/>
                        </a:lnTo>
                        <a:lnTo>
                          <a:pt x="2442" y="585"/>
                        </a:lnTo>
                        <a:lnTo>
                          <a:pt x="2409" y="575"/>
                        </a:lnTo>
                        <a:lnTo>
                          <a:pt x="2375" y="573"/>
                        </a:lnTo>
                        <a:lnTo>
                          <a:pt x="1255" y="573"/>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grpSp>
              <p:nvGrpSpPr>
                <p:cNvPr id="162" name="mobile"/>
                <p:cNvGrpSpPr/>
                <p:nvPr/>
              </p:nvGrpSpPr>
              <p:grpSpPr>
                <a:xfrm>
                  <a:off x="7640772" y="1833843"/>
                  <a:ext cx="720725" cy="720725"/>
                  <a:chOff x="9334500" y="2020888"/>
                  <a:chExt cx="720725" cy="720725"/>
                </a:xfrm>
                <a:solidFill>
                  <a:schemeClr val="bg1"/>
                </a:solidFill>
              </p:grpSpPr>
              <p:sp>
                <p:nvSpPr>
                  <p:cNvPr id="163" name="Freeform 63"/>
                  <p:cNvSpPr>
                    <a:spLocks/>
                  </p:cNvSpPr>
                  <p:nvPr/>
                </p:nvSpPr>
                <p:spPr bwMode="auto">
                  <a:xfrm>
                    <a:off x="9663113" y="2595563"/>
                    <a:ext cx="65088" cy="31750"/>
                  </a:xfrm>
                  <a:custGeom>
                    <a:avLst/>
                    <a:gdLst>
                      <a:gd name="T0" fmla="*/ 80 w 324"/>
                      <a:gd name="T1" fmla="*/ 0 h 159"/>
                      <a:gd name="T2" fmla="*/ 244 w 324"/>
                      <a:gd name="T3" fmla="*/ 0 h 159"/>
                      <a:gd name="T4" fmla="*/ 265 w 324"/>
                      <a:gd name="T5" fmla="*/ 3 h 159"/>
                      <a:gd name="T6" fmla="*/ 284 w 324"/>
                      <a:gd name="T7" fmla="*/ 11 h 159"/>
                      <a:gd name="T8" fmla="*/ 301 w 324"/>
                      <a:gd name="T9" fmla="*/ 23 h 159"/>
                      <a:gd name="T10" fmla="*/ 313 w 324"/>
                      <a:gd name="T11" fmla="*/ 40 h 159"/>
                      <a:gd name="T12" fmla="*/ 321 w 324"/>
                      <a:gd name="T13" fmla="*/ 58 h 159"/>
                      <a:gd name="T14" fmla="*/ 324 w 324"/>
                      <a:gd name="T15" fmla="*/ 79 h 159"/>
                      <a:gd name="T16" fmla="*/ 321 w 324"/>
                      <a:gd name="T17" fmla="*/ 100 h 159"/>
                      <a:gd name="T18" fmla="*/ 313 w 324"/>
                      <a:gd name="T19" fmla="*/ 119 h 159"/>
                      <a:gd name="T20" fmla="*/ 301 w 324"/>
                      <a:gd name="T21" fmla="*/ 136 h 159"/>
                      <a:gd name="T22" fmla="*/ 284 w 324"/>
                      <a:gd name="T23" fmla="*/ 148 h 159"/>
                      <a:gd name="T24" fmla="*/ 265 w 324"/>
                      <a:gd name="T25" fmla="*/ 156 h 159"/>
                      <a:gd name="T26" fmla="*/ 244 w 324"/>
                      <a:gd name="T27" fmla="*/ 159 h 159"/>
                      <a:gd name="T28" fmla="*/ 80 w 324"/>
                      <a:gd name="T29" fmla="*/ 159 h 159"/>
                      <a:gd name="T30" fmla="*/ 59 w 324"/>
                      <a:gd name="T31" fmla="*/ 156 h 159"/>
                      <a:gd name="T32" fmla="*/ 40 w 324"/>
                      <a:gd name="T33" fmla="*/ 148 h 159"/>
                      <a:gd name="T34" fmla="*/ 23 w 324"/>
                      <a:gd name="T35" fmla="*/ 136 h 159"/>
                      <a:gd name="T36" fmla="*/ 11 w 324"/>
                      <a:gd name="T37" fmla="*/ 119 h 159"/>
                      <a:gd name="T38" fmla="*/ 3 w 324"/>
                      <a:gd name="T39" fmla="*/ 100 h 159"/>
                      <a:gd name="T40" fmla="*/ 0 w 324"/>
                      <a:gd name="T41" fmla="*/ 79 h 159"/>
                      <a:gd name="T42" fmla="*/ 3 w 324"/>
                      <a:gd name="T43" fmla="*/ 58 h 159"/>
                      <a:gd name="T44" fmla="*/ 11 w 324"/>
                      <a:gd name="T45" fmla="*/ 40 h 159"/>
                      <a:gd name="T46" fmla="*/ 23 w 324"/>
                      <a:gd name="T47" fmla="*/ 23 h 159"/>
                      <a:gd name="T48" fmla="*/ 40 w 324"/>
                      <a:gd name="T49" fmla="*/ 11 h 159"/>
                      <a:gd name="T50" fmla="*/ 59 w 324"/>
                      <a:gd name="T51" fmla="*/ 3 h 159"/>
                      <a:gd name="T52" fmla="*/ 80 w 324"/>
                      <a:gd name="T5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4" h="159">
                        <a:moveTo>
                          <a:pt x="80" y="0"/>
                        </a:moveTo>
                        <a:lnTo>
                          <a:pt x="244" y="0"/>
                        </a:lnTo>
                        <a:lnTo>
                          <a:pt x="265" y="3"/>
                        </a:lnTo>
                        <a:lnTo>
                          <a:pt x="284" y="11"/>
                        </a:lnTo>
                        <a:lnTo>
                          <a:pt x="301" y="23"/>
                        </a:lnTo>
                        <a:lnTo>
                          <a:pt x="313" y="40"/>
                        </a:lnTo>
                        <a:lnTo>
                          <a:pt x="321" y="58"/>
                        </a:lnTo>
                        <a:lnTo>
                          <a:pt x="324" y="79"/>
                        </a:lnTo>
                        <a:lnTo>
                          <a:pt x="321" y="100"/>
                        </a:lnTo>
                        <a:lnTo>
                          <a:pt x="313" y="119"/>
                        </a:lnTo>
                        <a:lnTo>
                          <a:pt x="301" y="136"/>
                        </a:lnTo>
                        <a:lnTo>
                          <a:pt x="284" y="148"/>
                        </a:lnTo>
                        <a:lnTo>
                          <a:pt x="265" y="156"/>
                        </a:lnTo>
                        <a:lnTo>
                          <a:pt x="244" y="159"/>
                        </a:lnTo>
                        <a:lnTo>
                          <a:pt x="80" y="159"/>
                        </a:lnTo>
                        <a:lnTo>
                          <a:pt x="59" y="156"/>
                        </a:lnTo>
                        <a:lnTo>
                          <a:pt x="40" y="148"/>
                        </a:lnTo>
                        <a:lnTo>
                          <a:pt x="23" y="136"/>
                        </a:lnTo>
                        <a:lnTo>
                          <a:pt x="11" y="119"/>
                        </a:lnTo>
                        <a:lnTo>
                          <a:pt x="3" y="100"/>
                        </a:lnTo>
                        <a:lnTo>
                          <a:pt x="0" y="79"/>
                        </a:lnTo>
                        <a:lnTo>
                          <a:pt x="3" y="58"/>
                        </a:lnTo>
                        <a:lnTo>
                          <a:pt x="11" y="40"/>
                        </a:lnTo>
                        <a:lnTo>
                          <a:pt x="23" y="23"/>
                        </a:lnTo>
                        <a:lnTo>
                          <a:pt x="40" y="11"/>
                        </a:lnTo>
                        <a:lnTo>
                          <a:pt x="59" y="3"/>
                        </a:lnTo>
                        <a:lnTo>
                          <a:pt x="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64" name="Freeform 64"/>
                  <p:cNvSpPr>
                    <a:spLocks/>
                  </p:cNvSpPr>
                  <p:nvPr/>
                </p:nvSpPr>
                <p:spPr bwMode="auto">
                  <a:xfrm>
                    <a:off x="9575800" y="2166938"/>
                    <a:ext cx="236538" cy="398463"/>
                  </a:xfrm>
                  <a:custGeom>
                    <a:avLst/>
                    <a:gdLst>
                      <a:gd name="T0" fmla="*/ 36 w 1191"/>
                      <a:gd name="T1" fmla="*/ 0 h 2006"/>
                      <a:gd name="T2" fmla="*/ 1156 w 1191"/>
                      <a:gd name="T3" fmla="*/ 0 h 2006"/>
                      <a:gd name="T4" fmla="*/ 1169 w 1191"/>
                      <a:gd name="T5" fmla="*/ 3 h 2006"/>
                      <a:gd name="T6" fmla="*/ 1180 w 1191"/>
                      <a:gd name="T7" fmla="*/ 10 h 2006"/>
                      <a:gd name="T8" fmla="*/ 1188 w 1191"/>
                      <a:gd name="T9" fmla="*/ 22 h 2006"/>
                      <a:gd name="T10" fmla="*/ 1191 w 1191"/>
                      <a:gd name="T11" fmla="*/ 35 h 2006"/>
                      <a:gd name="T12" fmla="*/ 1191 w 1191"/>
                      <a:gd name="T13" fmla="*/ 2006 h 2006"/>
                      <a:gd name="T14" fmla="*/ 0 w 1191"/>
                      <a:gd name="T15" fmla="*/ 2006 h 2006"/>
                      <a:gd name="T16" fmla="*/ 0 w 1191"/>
                      <a:gd name="T17" fmla="*/ 35 h 2006"/>
                      <a:gd name="T18" fmla="*/ 3 w 1191"/>
                      <a:gd name="T19" fmla="*/ 22 h 2006"/>
                      <a:gd name="T20" fmla="*/ 10 w 1191"/>
                      <a:gd name="T21" fmla="*/ 10 h 2006"/>
                      <a:gd name="T22" fmla="*/ 21 w 1191"/>
                      <a:gd name="T23" fmla="*/ 3 h 2006"/>
                      <a:gd name="T24" fmla="*/ 36 w 1191"/>
                      <a:gd name="T25" fmla="*/ 0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1" h="2006">
                        <a:moveTo>
                          <a:pt x="36" y="0"/>
                        </a:moveTo>
                        <a:lnTo>
                          <a:pt x="1156" y="0"/>
                        </a:lnTo>
                        <a:lnTo>
                          <a:pt x="1169" y="3"/>
                        </a:lnTo>
                        <a:lnTo>
                          <a:pt x="1180" y="10"/>
                        </a:lnTo>
                        <a:lnTo>
                          <a:pt x="1188" y="22"/>
                        </a:lnTo>
                        <a:lnTo>
                          <a:pt x="1191" y="35"/>
                        </a:lnTo>
                        <a:lnTo>
                          <a:pt x="1191" y="2006"/>
                        </a:lnTo>
                        <a:lnTo>
                          <a:pt x="0" y="2006"/>
                        </a:lnTo>
                        <a:lnTo>
                          <a:pt x="0" y="35"/>
                        </a:lnTo>
                        <a:lnTo>
                          <a:pt x="3" y="22"/>
                        </a:lnTo>
                        <a:lnTo>
                          <a:pt x="10" y="10"/>
                        </a:lnTo>
                        <a:lnTo>
                          <a:pt x="21"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65" name="Freeform 65"/>
                  <p:cNvSpPr>
                    <a:spLocks noEditPoints="1"/>
                  </p:cNvSpPr>
                  <p:nvPr/>
                </p:nvSpPr>
                <p:spPr bwMode="auto">
                  <a:xfrm>
                    <a:off x="9334500" y="2020888"/>
                    <a:ext cx="720725" cy="720725"/>
                  </a:xfrm>
                  <a:custGeom>
                    <a:avLst/>
                    <a:gdLst>
                      <a:gd name="T0" fmla="*/ 1186 w 3628"/>
                      <a:gd name="T1" fmla="*/ 585 h 3628"/>
                      <a:gd name="T2" fmla="*/ 1105 w 3628"/>
                      <a:gd name="T3" fmla="*/ 641 h 3628"/>
                      <a:gd name="T4" fmla="*/ 1063 w 3628"/>
                      <a:gd name="T5" fmla="*/ 731 h 3628"/>
                      <a:gd name="T6" fmla="*/ 1063 w 3628"/>
                      <a:gd name="T7" fmla="*/ 3055 h 3628"/>
                      <a:gd name="T8" fmla="*/ 1105 w 3628"/>
                      <a:gd name="T9" fmla="*/ 3145 h 3628"/>
                      <a:gd name="T10" fmla="*/ 1186 w 3628"/>
                      <a:gd name="T11" fmla="*/ 3202 h 3628"/>
                      <a:gd name="T12" fmla="*/ 2375 w 3628"/>
                      <a:gd name="T13" fmla="*/ 3215 h 3628"/>
                      <a:gd name="T14" fmla="*/ 2472 w 3628"/>
                      <a:gd name="T15" fmla="*/ 3188 h 3628"/>
                      <a:gd name="T16" fmla="*/ 2541 w 3628"/>
                      <a:gd name="T17" fmla="*/ 3118 h 3628"/>
                      <a:gd name="T18" fmla="*/ 2568 w 3628"/>
                      <a:gd name="T19" fmla="*/ 3020 h 3628"/>
                      <a:gd name="T20" fmla="*/ 2556 w 3628"/>
                      <a:gd name="T21" fmla="*/ 699 h 3628"/>
                      <a:gd name="T22" fmla="*/ 2499 w 3628"/>
                      <a:gd name="T23" fmla="*/ 618 h 3628"/>
                      <a:gd name="T24" fmla="*/ 2409 w 3628"/>
                      <a:gd name="T25" fmla="*/ 575 h 3628"/>
                      <a:gd name="T26" fmla="*/ 1814 w 3628"/>
                      <a:gd name="T27" fmla="*/ 0 h 3628"/>
                      <a:gd name="T28" fmla="*/ 2140 w 3628"/>
                      <a:gd name="T29" fmla="*/ 29 h 3628"/>
                      <a:gd name="T30" fmla="*/ 2447 w 3628"/>
                      <a:gd name="T31" fmla="*/ 113 h 3628"/>
                      <a:gd name="T32" fmla="*/ 2729 w 3628"/>
                      <a:gd name="T33" fmla="*/ 248 h 3628"/>
                      <a:gd name="T34" fmla="*/ 2983 w 3628"/>
                      <a:gd name="T35" fmla="*/ 427 h 3628"/>
                      <a:gd name="T36" fmla="*/ 3201 w 3628"/>
                      <a:gd name="T37" fmla="*/ 645 h 3628"/>
                      <a:gd name="T38" fmla="*/ 3380 w 3628"/>
                      <a:gd name="T39" fmla="*/ 899 h 3628"/>
                      <a:gd name="T40" fmla="*/ 3515 w 3628"/>
                      <a:gd name="T41" fmla="*/ 1181 h 3628"/>
                      <a:gd name="T42" fmla="*/ 3599 w 3628"/>
                      <a:gd name="T43" fmla="*/ 1488 h 3628"/>
                      <a:gd name="T44" fmla="*/ 3628 w 3628"/>
                      <a:gd name="T45" fmla="*/ 1814 h 3628"/>
                      <a:gd name="T46" fmla="*/ 3599 w 3628"/>
                      <a:gd name="T47" fmla="*/ 2140 h 3628"/>
                      <a:gd name="T48" fmla="*/ 3515 w 3628"/>
                      <a:gd name="T49" fmla="*/ 2447 h 3628"/>
                      <a:gd name="T50" fmla="*/ 3380 w 3628"/>
                      <a:gd name="T51" fmla="*/ 2729 h 3628"/>
                      <a:gd name="T52" fmla="*/ 3201 w 3628"/>
                      <a:gd name="T53" fmla="*/ 2982 h 3628"/>
                      <a:gd name="T54" fmla="*/ 2983 w 3628"/>
                      <a:gd name="T55" fmla="*/ 3201 h 3628"/>
                      <a:gd name="T56" fmla="*/ 2729 w 3628"/>
                      <a:gd name="T57" fmla="*/ 3380 h 3628"/>
                      <a:gd name="T58" fmla="*/ 2447 w 3628"/>
                      <a:gd name="T59" fmla="*/ 3514 h 3628"/>
                      <a:gd name="T60" fmla="*/ 2140 w 3628"/>
                      <a:gd name="T61" fmla="*/ 3599 h 3628"/>
                      <a:gd name="T62" fmla="*/ 1814 w 3628"/>
                      <a:gd name="T63" fmla="*/ 3628 h 3628"/>
                      <a:gd name="T64" fmla="*/ 1488 w 3628"/>
                      <a:gd name="T65" fmla="*/ 3599 h 3628"/>
                      <a:gd name="T66" fmla="*/ 1181 w 3628"/>
                      <a:gd name="T67" fmla="*/ 3514 h 3628"/>
                      <a:gd name="T68" fmla="*/ 899 w 3628"/>
                      <a:gd name="T69" fmla="*/ 3380 h 3628"/>
                      <a:gd name="T70" fmla="*/ 646 w 3628"/>
                      <a:gd name="T71" fmla="*/ 3201 h 3628"/>
                      <a:gd name="T72" fmla="*/ 427 w 3628"/>
                      <a:gd name="T73" fmla="*/ 2982 h 3628"/>
                      <a:gd name="T74" fmla="*/ 248 w 3628"/>
                      <a:gd name="T75" fmla="*/ 2729 h 3628"/>
                      <a:gd name="T76" fmla="*/ 114 w 3628"/>
                      <a:gd name="T77" fmla="*/ 2447 h 3628"/>
                      <a:gd name="T78" fmla="*/ 29 w 3628"/>
                      <a:gd name="T79" fmla="*/ 2140 h 3628"/>
                      <a:gd name="T80" fmla="*/ 0 w 3628"/>
                      <a:gd name="T81" fmla="*/ 1814 h 3628"/>
                      <a:gd name="T82" fmla="*/ 29 w 3628"/>
                      <a:gd name="T83" fmla="*/ 1488 h 3628"/>
                      <a:gd name="T84" fmla="*/ 114 w 3628"/>
                      <a:gd name="T85" fmla="*/ 1181 h 3628"/>
                      <a:gd name="T86" fmla="*/ 248 w 3628"/>
                      <a:gd name="T87" fmla="*/ 899 h 3628"/>
                      <a:gd name="T88" fmla="*/ 427 w 3628"/>
                      <a:gd name="T89" fmla="*/ 645 h 3628"/>
                      <a:gd name="T90" fmla="*/ 646 w 3628"/>
                      <a:gd name="T91" fmla="*/ 427 h 3628"/>
                      <a:gd name="T92" fmla="*/ 899 w 3628"/>
                      <a:gd name="T93" fmla="*/ 248 h 3628"/>
                      <a:gd name="T94" fmla="*/ 1181 w 3628"/>
                      <a:gd name="T95" fmla="*/ 113 h 3628"/>
                      <a:gd name="T96" fmla="*/ 1488 w 3628"/>
                      <a:gd name="T97" fmla="*/ 29 h 3628"/>
                      <a:gd name="T98" fmla="*/ 1814 w 3628"/>
                      <a:gd name="T99" fmla="*/ 0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8" h="3628">
                        <a:moveTo>
                          <a:pt x="1255" y="573"/>
                        </a:moveTo>
                        <a:lnTo>
                          <a:pt x="1219" y="575"/>
                        </a:lnTo>
                        <a:lnTo>
                          <a:pt x="1186" y="585"/>
                        </a:lnTo>
                        <a:lnTo>
                          <a:pt x="1156" y="599"/>
                        </a:lnTo>
                        <a:lnTo>
                          <a:pt x="1130" y="618"/>
                        </a:lnTo>
                        <a:lnTo>
                          <a:pt x="1105" y="641"/>
                        </a:lnTo>
                        <a:lnTo>
                          <a:pt x="1087" y="669"/>
                        </a:lnTo>
                        <a:lnTo>
                          <a:pt x="1072" y="699"/>
                        </a:lnTo>
                        <a:lnTo>
                          <a:pt x="1063" y="731"/>
                        </a:lnTo>
                        <a:lnTo>
                          <a:pt x="1060" y="766"/>
                        </a:lnTo>
                        <a:lnTo>
                          <a:pt x="1060" y="3020"/>
                        </a:lnTo>
                        <a:lnTo>
                          <a:pt x="1063" y="3055"/>
                        </a:lnTo>
                        <a:lnTo>
                          <a:pt x="1072" y="3087"/>
                        </a:lnTo>
                        <a:lnTo>
                          <a:pt x="1087" y="3118"/>
                        </a:lnTo>
                        <a:lnTo>
                          <a:pt x="1105" y="3145"/>
                        </a:lnTo>
                        <a:lnTo>
                          <a:pt x="1130" y="3168"/>
                        </a:lnTo>
                        <a:lnTo>
                          <a:pt x="1156" y="3188"/>
                        </a:lnTo>
                        <a:lnTo>
                          <a:pt x="1186" y="3202"/>
                        </a:lnTo>
                        <a:lnTo>
                          <a:pt x="1219" y="3211"/>
                        </a:lnTo>
                        <a:lnTo>
                          <a:pt x="1255" y="3215"/>
                        </a:lnTo>
                        <a:lnTo>
                          <a:pt x="2375" y="3215"/>
                        </a:lnTo>
                        <a:lnTo>
                          <a:pt x="2409" y="3211"/>
                        </a:lnTo>
                        <a:lnTo>
                          <a:pt x="2442" y="3202"/>
                        </a:lnTo>
                        <a:lnTo>
                          <a:pt x="2472" y="3188"/>
                        </a:lnTo>
                        <a:lnTo>
                          <a:pt x="2499" y="3168"/>
                        </a:lnTo>
                        <a:lnTo>
                          <a:pt x="2523" y="3145"/>
                        </a:lnTo>
                        <a:lnTo>
                          <a:pt x="2541" y="3118"/>
                        </a:lnTo>
                        <a:lnTo>
                          <a:pt x="2556" y="3087"/>
                        </a:lnTo>
                        <a:lnTo>
                          <a:pt x="2565" y="3055"/>
                        </a:lnTo>
                        <a:lnTo>
                          <a:pt x="2568" y="3020"/>
                        </a:lnTo>
                        <a:lnTo>
                          <a:pt x="2568" y="766"/>
                        </a:lnTo>
                        <a:lnTo>
                          <a:pt x="2565" y="731"/>
                        </a:lnTo>
                        <a:lnTo>
                          <a:pt x="2556" y="699"/>
                        </a:lnTo>
                        <a:lnTo>
                          <a:pt x="2541" y="669"/>
                        </a:lnTo>
                        <a:lnTo>
                          <a:pt x="2523" y="641"/>
                        </a:lnTo>
                        <a:lnTo>
                          <a:pt x="2499" y="618"/>
                        </a:lnTo>
                        <a:lnTo>
                          <a:pt x="2472" y="599"/>
                        </a:lnTo>
                        <a:lnTo>
                          <a:pt x="2442" y="585"/>
                        </a:lnTo>
                        <a:lnTo>
                          <a:pt x="2409" y="575"/>
                        </a:lnTo>
                        <a:lnTo>
                          <a:pt x="2375" y="573"/>
                        </a:lnTo>
                        <a:lnTo>
                          <a:pt x="1255" y="573"/>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grpSp>
            <p:grpSp>
              <p:nvGrpSpPr>
                <p:cNvPr id="166" name="mobile"/>
                <p:cNvGrpSpPr/>
                <p:nvPr/>
              </p:nvGrpSpPr>
              <p:grpSpPr>
                <a:xfrm>
                  <a:off x="7913688" y="2628410"/>
                  <a:ext cx="897380" cy="897380"/>
                  <a:chOff x="9334500" y="2020888"/>
                  <a:chExt cx="720725" cy="720725"/>
                </a:xfrm>
                <a:solidFill>
                  <a:schemeClr val="bg1"/>
                </a:solidFill>
              </p:grpSpPr>
              <p:sp>
                <p:nvSpPr>
                  <p:cNvPr id="167" name="Freeform 63"/>
                  <p:cNvSpPr>
                    <a:spLocks/>
                  </p:cNvSpPr>
                  <p:nvPr/>
                </p:nvSpPr>
                <p:spPr bwMode="auto">
                  <a:xfrm>
                    <a:off x="9663113" y="2595563"/>
                    <a:ext cx="65088" cy="31750"/>
                  </a:xfrm>
                  <a:custGeom>
                    <a:avLst/>
                    <a:gdLst>
                      <a:gd name="T0" fmla="*/ 80 w 324"/>
                      <a:gd name="T1" fmla="*/ 0 h 159"/>
                      <a:gd name="T2" fmla="*/ 244 w 324"/>
                      <a:gd name="T3" fmla="*/ 0 h 159"/>
                      <a:gd name="T4" fmla="*/ 265 w 324"/>
                      <a:gd name="T5" fmla="*/ 3 h 159"/>
                      <a:gd name="T6" fmla="*/ 284 w 324"/>
                      <a:gd name="T7" fmla="*/ 11 h 159"/>
                      <a:gd name="T8" fmla="*/ 301 w 324"/>
                      <a:gd name="T9" fmla="*/ 23 h 159"/>
                      <a:gd name="T10" fmla="*/ 313 w 324"/>
                      <a:gd name="T11" fmla="*/ 40 h 159"/>
                      <a:gd name="T12" fmla="*/ 321 w 324"/>
                      <a:gd name="T13" fmla="*/ 58 h 159"/>
                      <a:gd name="T14" fmla="*/ 324 w 324"/>
                      <a:gd name="T15" fmla="*/ 79 h 159"/>
                      <a:gd name="T16" fmla="*/ 321 w 324"/>
                      <a:gd name="T17" fmla="*/ 100 h 159"/>
                      <a:gd name="T18" fmla="*/ 313 w 324"/>
                      <a:gd name="T19" fmla="*/ 119 h 159"/>
                      <a:gd name="T20" fmla="*/ 301 w 324"/>
                      <a:gd name="T21" fmla="*/ 136 h 159"/>
                      <a:gd name="T22" fmla="*/ 284 w 324"/>
                      <a:gd name="T23" fmla="*/ 148 h 159"/>
                      <a:gd name="T24" fmla="*/ 265 w 324"/>
                      <a:gd name="T25" fmla="*/ 156 h 159"/>
                      <a:gd name="T26" fmla="*/ 244 w 324"/>
                      <a:gd name="T27" fmla="*/ 159 h 159"/>
                      <a:gd name="T28" fmla="*/ 80 w 324"/>
                      <a:gd name="T29" fmla="*/ 159 h 159"/>
                      <a:gd name="T30" fmla="*/ 59 w 324"/>
                      <a:gd name="T31" fmla="*/ 156 h 159"/>
                      <a:gd name="T32" fmla="*/ 40 w 324"/>
                      <a:gd name="T33" fmla="*/ 148 h 159"/>
                      <a:gd name="T34" fmla="*/ 23 w 324"/>
                      <a:gd name="T35" fmla="*/ 136 h 159"/>
                      <a:gd name="T36" fmla="*/ 11 w 324"/>
                      <a:gd name="T37" fmla="*/ 119 h 159"/>
                      <a:gd name="T38" fmla="*/ 3 w 324"/>
                      <a:gd name="T39" fmla="*/ 100 h 159"/>
                      <a:gd name="T40" fmla="*/ 0 w 324"/>
                      <a:gd name="T41" fmla="*/ 79 h 159"/>
                      <a:gd name="T42" fmla="*/ 3 w 324"/>
                      <a:gd name="T43" fmla="*/ 58 h 159"/>
                      <a:gd name="T44" fmla="*/ 11 w 324"/>
                      <a:gd name="T45" fmla="*/ 40 h 159"/>
                      <a:gd name="T46" fmla="*/ 23 w 324"/>
                      <a:gd name="T47" fmla="*/ 23 h 159"/>
                      <a:gd name="T48" fmla="*/ 40 w 324"/>
                      <a:gd name="T49" fmla="*/ 11 h 159"/>
                      <a:gd name="T50" fmla="*/ 59 w 324"/>
                      <a:gd name="T51" fmla="*/ 3 h 159"/>
                      <a:gd name="T52" fmla="*/ 80 w 324"/>
                      <a:gd name="T5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4" h="159">
                        <a:moveTo>
                          <a:pt x="80" y="0"/>
                        </a:moveTo>
                        <a:lnTo>
                          <a:pt x="244" y="0"/>
                        </a:lnTo>
                        <a:lnTo>
                          <a:pt x="265" y="3"/>
                        </a:lnTo>
                        <a:lnTo>
                          <a:pt x="284" y="11"/>
                        </a:lnTo>
                        <a:lnTo>
                          <a:pt x="301" y="23"/>
                        </a:lnTo>
                        <a:lnTo>
                          <a:pt x="313" y="40"/>
                        </a:lnTo>
                        <a:lnTo>
                          <a:pt x="321" y="58"/>
                        </a:lnTo>
                        <a:lnTo>
                          <a:pt x="324" y="79"/>
                        </a:lnTo>
                        <a:lnTo>
                          <a:pt x="321" y="100"/>
                        </a:lnTo>
                        <a:lnTo>
                          <a:pt x="313" y="119"/>
                        </a:lnTo>
                        <a:lnTo>
                          <a:pt x="301" y="136"/>
                        </a:lnTo>
                        <a:lnTo>
                          <a:pt x="284" y="148"/>
                        </a:lnTo>
                        <a:lnTo>
                          <a:pt x="265" y="156"/>
                        </a:lnTo>
                        <a:lnTo>
                          <a:pt x="244" y="159"/>
                        </a:lnTo>
                        <a:lnTo>
                          <a:pt x="80" y="159"/>
                        </a:lnTo>
                        <a:lnTo>
                          <a:pt x="59" y="156"/>
                        </a:lnTo>
                        <a:lnTo>
                          <a:pt x="40" y="148"/>
                        </a:lnTo>
                        <a:lnTo>
                          <a:pt x="23" y="136"/>
                        </a:lnTo>
                        <a:lnTo>
                          <a:pt x="11" y="119"/>
                        </a:lnTo>
                        <a:lnTo>
                          <a:pt x="3" y="100"/>
                        </a:lnTo>
                        <a:lnTo>
                          <a:pt x="0" y="79"/>
                        </a:lnTo>
                        <a:lnTo>
                          <a:pt x="3" y="58"/>
                        </a:lnTo>
                        <a:lnTo>
                          <a:pt x="11" y="40"/>
                        </a:lnTo>
                        <a:lnTo>
                          <a:pt x="23" y="23"/>
                        </a:lnTo>
                        <a:lnTo>
                          <a:pt x="40" y="11"/>
                        </a:lnTo>
                        <a:lnTo>
                          <a:pt x="59" y="3"/>
                        </a:lnTo>
                        <a:lnTo>
                          <a:pt x="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168" name="Freeform 64"/>
                  <p:cNvSpPr>
                    <a:spLocks/>
                  </p:cNvSpPr>
                  <p:nvPr/>
                </p:nvSpPr>
                <p:spPr bwMode="auto">
                  <a:xfrm>
                    <a:off x="9577090" y="2167937"/>
                    <a:ext cx="236538" cy="398463"/>
                  </a:xfrm>
                  <a:custGeom>
                    <a:avLst/>
                    <a:gdLst>
                      <a:gd name="T0" fmla="*/ 36 w 1191"/>
                      <a:gd name="T1" fmla="*/ 0 h 2006"/>
                      <a:gd name="T2" fmla="*/ 1156 w 1191"/>
                      <a:gd name="T3" fmla="*/ 0 h 2006"/>
                      <a:gd name="T4" fmla="*/ 1169 w 1191"/>
                      <a:gd name="T5" fmla="*/ 3 h 2006"/>
                      <a:gd name="T6" fmla="*/ 1180 w 1191"/>
                      <a:gd name="T7" fmla="*/ 10 h 2006"/>
                      <a:gd name="T8" fmla="*/ 1188 w 1191"/>
                      <a:gd name="T9" fmla="*/ 22 h 2006"/>
                      <a:gd name="T10" fmla="*/ 1191 w 1191"/>
                      <a:gd name="T11" fmla="*/ 35 h 2006"/>
                      <a:gd name="T12" fmla="*/ 1191 w 1191"/>
                      <a:gd name="T13" fmla="*/ 2006 h 2006"/>
                      <a:gd name="T14" fmla="*/ 0 w 1191"/>
                      <a:gd name="T15" fmla="*/ 2006 h 2006"/>
                      <a:gd name="T16" fmla="*/ 0 w 1191"/>
                      <a:gd name="T17" fmla="*/ 35 h 2006"/>
                      <a:gd name="T18" fmla="*/ 3 w 1191"/>
                      <a:gd name="T19" fmla="*/ 22 h 2006"/>
                      <a:gd name="T20" fmla="*/ 10 w 1191"/>
                      <a:gd name="T21" fmla="*/ 10 h 2006"/>
                      <a:gd name="T22" fmla="*/ 21 w 1191"/>
                      <a:gd name="T23" fmla="*/ 3 h 2006"/>
                      <a:gd name="T24" fmla="*/ 36 w 1191"/>
                      <a:gd name="T25" fmla="*/ 0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1" h="2006">
                        <a:moveTo>
                          <a:pt x="36" y="0"/>
                        </a:moveTo>
                        <a:lnTo>
                          <a:pt x="1156" y="0"/>
                        </a:lnTo>
                        <a:lnTo>
                          <a:pt x="1169" y="3"/>
                        </a:lnTo>
                        <a:lnTo>
                          <a:pt x="1180" y="10"/>
                        </a:lnTo>
                        <a:lnTo>
                          <a:pt x="1188" y="22"/>
                        </a:lnTo>
                        <a:lnTo>
                          <a:pt x="1191" y="35"/>
                        </a:lnTo>
                        <a:lnTo>
                          <a:pt x="1191" y="2006"/>
                        </a:lnTo>
                        <a:lnTo>
                          <a:pt x="0" y="2006"/>
                        </a:lnTo>
                        <a:lnTo>
                          <a:pt x="0" y="35"/>
                        </a:lnTo>
                        <a:lnTo>
                          <a:pt x="3" y="22"/>
                        </a:lnTo>
                        <a:lnTo>
                          <a:pt x="10" y="10"/>
                        </a:lnTo>
                        <a:lnTo>
                          <a:pt x="21"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sp>
                <p:nvSpPr>
                  <p:cNvPr id="169" name="Freeform 65"/>
                  <p:cNvSpPr>
                    <a:spLocks noEditPoints="1"/>
                  </p:cNvSpPr>
                  <p:nvPr/>
                </p:nvSpPr>
                <p:spPr bwMode="auto">
                  <a:xfrm>
                    <a:off x="9334500" y="2020888"/>
                    <a:ext cx="720725" cy="720725"/>
                  </a:xfrm>
                  <a:custGeom>
                    <a:avLst/>
                    <a:gdLst>
                      <a:gd name="T0" fmla="*/ 1186 w 3628"/>
                      <a:gd name="T1" fmla="*/ 585 h 3628"/>
                      <a:gd name="T2" fmla="*/ 1105 w 3628"/>
                      <a:gd name="T3" fmla="*/ 641 h 3628"/>
                      <a:gd name="T4" fmla="*/ 1063 w 3628"/>
                      <a:gd name="T5" fmla="*/ 731 h 3628"/>
                      <a:gd name="T6" fmla="*/ 1063 w 3628"/>
                      <a:gd name="T7" fmla="*/ 3055 h 3628"/>
                      <a:gd name="T8" fmla="*/ 1105 w 3628"/>
                      <a:gd name="T9" fmla="*/ 3145 h 3628"/>
                      <a:gd name="T10" fmla="*/ 1186 w 3628"/>
                      <a:gd name="T11" fmla="*/ 3202 h 3628"/>
                      <a:gd name="T12" fmla="*/ 2375 w 3628"/>
                      <a:gd name="T13" fmla="*/ 3215 h 3628"/>
                      <a:gd name="T14" fmla="*/ 2472 w 3628"/>
                      <a:gd name="T15" fmla="*/ 3188 h 3628"/>
                      <a:gd name="T16" fmla="*/ 2541 w 3628"/>
                      <a:gd name="T17" fmla="*/ 3118 h 3628"/>
                      <a:gd name="T18" fmla="*/ 2568 w 3628"/>
                      <a:gd name="T19" fmla="*/ 3020 h 3628"/>
                      <a:gd name="T20" fmla="*/ 2556 w 3628"/>
                      <a:gd name="T21" fmla="*/ 699 h 3628"/>
                      <a:gd name="T22" fmla="*/ 2499 w 3628"/>
                      <a:gd name="T23" fmla="*/ 618 h 3628"/>
                      <a:gd name="T24" fmla="*/ 2409 w 3628"/>
                      <a:gd name="T25" fmla="*/ 575 h 3628"/>
                      <a:gd name="T26" fmla="*/ 1814 w 3628"/>
                      <a:gd name="T27" fmla="*/ 0 h 3628"/>
                      <a:gd name="T28" fmla="*/ 2140 w 3628"/>
                      <a:gd name="T29" fmla="*/ 29 h 3628"/>
                      <a:gd name="T30" fmla="*/ 2447 w 3628"/>
                      <a:gd name="T31" fmla="*/ 113 h 3628"/>
                      <a:gd name="T32" fmla="*/ 2729 w 3628"/>
                      <a:gd name="T33" fmla="*/ 248 h 3628"/>
                      <a:gd name="T34" fmla="*/ 2983 w 3628"/>
                      <a:gd name="T35" fmla="*/ 427 h 3628"/>
                      <a:gd name="T36" fmla="*/ 3201 w 3628"/>
                      <a:gd name="T37" fmla="*/ 645 h 3628"/>
                      <a:gd name="T38" fmla="*/ 3380 w 3628"/>
                      <a:gd name="T39" fmla="*/ 899 h 3628"/>
                      <a:gd name="T40" fmla="*/ 3515 w 3628"/>
                      <a:gd name="T41" fmla="*/ 1181 h 3628"/>
                      <a:gd name="T42" fmla="*/ 3599 w 3628"/>
                      <a:gd name="T43" fmla="*/ 1488 h 3628"/>
                      <a:gd name="T44" fmla="*/ 3628 w 3628"/>
                      <a:gd name="T45" fmla="*/ 1814 h 3628"/>
                      <a:gd name="T46" fmla="*/ 3599 w 3628"/>
                      <a:gd name="T47" fmla="*/ 2140 h 3628"/>
                      <a:gd name="T48" fmla="*/ 3515 w 3628"/>
                      <a:gd name="T49" fmla="*/ 2447 h 3628"/>
                      <a:gd name="T50" fmla="*/ 3380 w 3628"/>
                      <a:gd name="T51" fmla="*/ 2729 h 3628"/>
                      <a:gd name="T52" fmla="*/ 3201 w 3628"/>
                      <a:gd name="T53" fmla="*/ 2982 h 3628"/>
                      <a:gd name="T54" fmla="*/ 2983 w 3628"/>
                      <a:gd name="T55" fmla="*/ 3201 h 3628"/>
                      <a:gd name="T56" fmla="*/ 2729 w 3628"/>
                      <a:gd name="T57" fmla="*/ 3380 h 3628"/>
                      <a:gd name="T58" fmla="*/ 2447 w 3628"/>
                      <a:gd name="T59" fmla="*/ 3514 h 3628"/>
                      <a:gd name="T60" fmla="*/ 2140 w 3628"/>
                      <a:gd name="T61" fmla="*/ 3599 h 3628"/>
                      <a:gd name="T62" fmla="*/ 1814 w 3628"/>
                      <a:gd name="T63" fmla="*/ 3628 h 3628"/>
                      <a:gd name="T64" fmla="*/ 1488 w 3628"/>
                      <a:gd name="T65" fmla="*/ 3599 h 3628"/>
                      <a:gd name="T66" fmla="*/ 1181 w 3628"/>
                      <a:gd name="T67" fmla="*/ 3514 h 3628"/>
                      <a:gd name="T68" fmla="*/ 899 w 3628"/>
                      <a:gd name="T69" fmla="*/ 3380 h 3628"/>
                      <a:gd name="T70" fmla="*/ 646 w 3628"/>
                      <a:gd name="T71" fmla="*/ 3201 h 3628"/>
                      <a:gd name="T72" fmla="*/ 427 w 3628"/>
                      <a:gd name="T73" fmla="*/ 2982 h 3628"/>
                      <a:gd name="T74" fmla="*/ 248 w 3628"/>
                      <a:gd name="T75" fmla="*/ 2729 h 3628"/>
                      <a:gd name="T76" fmla="*/ 114 w 3628"/>
                      <a:gd name="T77" fmla="*/ 2447 h 3628"/>
                      <a:gd name="T78" fmla="*/ 29 w 3628"/>
                      <a:gd name="T79" fmla="*/ 2140 h 3628"/>
                      <a:gd name="T80" fmla="*/ 0 w 3628"/>
                      <a:gd name="T81" fmla="*/ 1814 h 3628"/>
                      <a:gd name="T82" fmla="*/ 29 w 3628"/>
                      <a:gd name="T83" fmla="*/ 1488 h 3628"/>
                      <a:gd name="T84" fmla="*/ 114 w 3628"/>
                      <a:gd name="T85" fmla="*/ 1181 h 3628"/>
                      <a:gd name="T86" fmla="*/ 248 w 3628"/>
                      <a:gd name="T87" fmla="*/ 899 h 3628"/>
                      <a:gd name="T88" fmla="*/ 427 w 3628"/>
                      <a:gd name="T89" fmla="*/ 645 h 3628"/>
                      <a:gd name="T90" fmla="*/ 646 w 3628"/>
                      <a:gd name="T91" fmla="*/ 427 h 3628"/>
                      <a:gd name="T92" fmla="*/ 899 w 3628"/>
                      <a:gd name="T93" fmla="*/ 248 h 3628"/>
                      <a:gd name="T94" fmla="*/ 1181 w 3628"/>
                      <a:gd name="T95" fmla="*/ 113 h 3628"/>
                      <a:gd name="T96" fmla="*/ 1488 w 3628"/>
                      <a:gd name="T97" fmla="*/ 29 h 3628"/>
                      <a:gd name="T98" fmla="*/ 1814 w 3628"/>
                      <a:gd name="T99" fmla="*/ 0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8" h="3628">
                        <a:moveTo>
                          <a:pt x="1255" y="573"/>
                        </a:moveTo>
                        <a:lnTo>
                          <a:pt x="1219" y="575"/>
                        </a:lnTo>
                        <a:lnTo>
                          <a:pt x="1186" y="585"/>
                        </a:lnTo>
                        <a:lnTo>
                          <a:pt x="1156" y="599"/>
                        </a:lnTo>
                        <a:lnTo>
                          <a:pt x="1130" y="618"/>
                        </a:lnTo>
                        <a:lnTo>
                          <a:pt x="1105" y="641"/>
                        </a:lnTo>
                        <a:lnTo>
                          <a:pt x="1087" y="669"/>
                        </a:lnTo>
                        <a:lnTo>
                          <a:pt x="1072" y="699"/>
                        </a:lnTo>
                        <a:lnTo>
                          <a:pt x="1063" y="731"/>
                        </a:lnTo>
                        <a:lnTo>
                          <a:pt x="1060" y="766"/>
                        </a:lnTo>
                        <a:lnTo>
                          <a:pt x="1060" y="3020"/>
                        </a:lnTo>
                        <a:lnTo>
                          <a:pt x="1063" y="3055"/>
                        </a:lnTo>
                        <a:lnTo>
                          <a:pt x="1072" y="3087"/>
                        </a:lnTo>
                        <a:lnTo>
                          <a:pt x="1087" y="3118"/>
                        </a:lnTo>
                        <a:lnTo>
                          <a:pt x="1105" y="3145"/>
                        </a:lnTo>
                        <a:lnTo>
                          <a:pt x="1130" y="3168"/>
                        </a:lnTo>
                        <a:lnTo>
                          <a:pt x="1156" y="3188"/>
                        </a:lnTo>
                        <a:lnTo>
                          <a:pt x="1186" y="3202"/>
                        </a:lnTo>
                        <a:lnTo>
                          <a:pt x="1219" y="3211"/>
                        </a:lnTo>
                        <a:lnTo>
                          <a:pt x="1255" y="3215"/>
                        </a:lnTo>
                        <a:lnTo>
                          <a:pt x="2375" y="3215"/>
                        </a:lnTo>
                        <a:lnTo>
                          <a:pt x="2409" y="3211"/>
                        </a:lnTo>
                        <a:lnTo>
                          <a:pt x="2442" y="3202"/>
                        </a:lnTo>
                        <a:lnTo>
                          <a:pt x="2472" y="3188"/>
                        </a:lnTo>
                        <a:lnTo>
                          <a:pt x="2499" y="3168"/>
                        </a:lnTo>
                        <a:lnTo>
                          <a:pt x="2523" y="3145"/>
                        </a:lnTo>
                        <a:lnTo>
                          <a:pt x="2541" y="3118"/>
                        </a:lnTo>
                        <a:lnTo>
                          <a:pt x="2556" y="3087"/>
                        </a:lnTo>
                        <a:lnTo>
                          <a:pt x="2565" y="3055"/>
                        </a:lnTo>
                        <a:lnTo>
                          <a:pt x="2568" y="3020"/>
                        </a:lnTo>
                        <a:lnTo>
                          <a:pt x="2568" y="766"/>
                        </a:lnTo>
                        <a:lnTo>
                          <a:pt x="2565" y="731"/>
                        </a:lnTo>
                        <a:lnTo>
                          <a:pt x="2556" y="699"/>
                        </a:lnTo>
                        <a:lnTo>
                          <a:pt x="2541" y="669"/>
                        </a:lnTo>
                        <a:lnTo>
                          <a:pt x="2523" y="641"/>
                        </a:lnTo>
                        <a:lnTo>
                          <a:pt x="2499" y="618"/>
                        </a:lnTo>
                        <a:lnTo>
                          <a:pt x="2472" y="599"/>
                        </a:lnTo>
                        <a:lnTo>
                          <a:pt x="2442" y="585"/>
                        </a:lnTo>
                        <a:lnTo>
                          <a:pt x="2409" y="575"/>
                        </a:lnTo>
                        <a:lnTo>
                          <a:pt x="2375" y="573"/>
                        </a:lnTo>
                        <a:lnTo>
                          <a:pt x="1255" y="573"/>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grpSp>
        </p:grpSp>
      </p:grpSp>
      <p:grpSp>
        <p:nvGrpSpPr>
          <p:cNvPr id="458" name="Group 457"/>
          <p:cNvGrpSpPr/>
          <p:nvPr/>
        </p:nvGrpSpPr>
        <p:grpSpPr>
          <a:xfrm>
            <a:off x="6536825" y="3215200"/>
            <a:ext cx="2770032" cy="3299549"/>
            <a:chOff x="6536825" y="3215200"/>
            <a:chExt cx="2770032" cy="3299549"/>
          </a:xfrm>
        </p:grpSpPr>
        <p:grpSp>
          <p:nvGrpSpPr>
            <p:cNvPr id="432" name="Group 431"/>
            <p:cNvGrpSpPr/>
            <p:nvPr/>
          </p:nvGrpSpPr>
          <p:grpSpPr>
            <a:xfrm>
              <a:off x="7427521" y="3252788"/>
              <a:ext cx="688010" cy="1501736"/>
              <a:chOff x="7427521" y="3252788"/>
              <a:chExt cx="688010" cy="1501736"/>
            </a:xfrm>
          </p:grpSpPr>
          <p:grpSp>
            <p:nvGrpSpPr>
              <p:cNvPr id="306" name="Group 305"/>
              <p:cNvGrpSpPr/>
              <p:nvPr/>
            </p:nvGrpSpPr>
            <p:grpSpPr>
              <a:xfrm>
                <a:off x="7485166" y="3809587"/>
                <a:ext cx="579638" cy="581978"/>
                <a:chOff x="10097904" y="3767933"/>
                <a:chExt cx="724085" cy="727009"/>
              </a:xfrm>
            </p:grpSpPr>
            <p:sp>
              <p:nvSpPr>
                <p:cNvPr id="309" name="AutoShape 93"/>
                <p:cNvSpPr>
                  <a:spLocks noChangeAspect="1" noChangeArrowheads="1" noTextEdit="1"/>
                </p:cNvSpPr>
                <p:nvPr/>
              </p:nvSpPr>
              <p:spPr bwMode="auto">
                <a:xfrm>
                  <a:off x="10098089" y="3767933"/>
                  <a:ext cx="723900"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l-SI" dirty="0"/>
                </a:p>
              </p:txBody>
            </p:sp>
            <p:sp>
              <p:nvSpPr>
                <p:cNvPr id="310" name="Freeform 100"/>
                <p:cNvSpPr>
                  <a:spLocks noEditPoints="1"/>
                </p:cNvSpPr>
                <p:nvPr/>
              </p:nvSpPr>
              <p:spPr bwMode="auto">
                <a:xfrm>
                  <a:off x="10097904" y="3774217"/>
                  <a:ext cx="720725" cy="720725"/>
                </a:xfrm>
                <a:custGeom>
                  <a:avLst/>
                  <a:gdLst>
                    <a:gd name="T0" fmla="*/ 1135 w 3628"/>
                    <a:gd name="T1" fmla="*/ 1021 h 3628"/>
                    <a:gd name="T2" fmla="*/ 868 w 3628"/>
                    <a:gd name="T3" fmla="*/ 1133 h 3628"/>
                    <a:gd name="T4" fmla="*/ 681 w 3628"/>
                    <a:gd name="T5" fmla="*/ 1299 h 3628"/>
                    <a:gd name="T6" fmla="*/ 555 w 3628"/>
                    <a:gd name="T7" fmla="*/ 1524 h 3628"/>
                    <a:gd name="T8" fmla="*/ 463 w 3628"/>
                    <a:gd name="T9" fmla="*/ 1934 h 3628"/>
                    <a:gd name="T10" fmla="*/ 452 w 3628"/>
                    <a:gd name="T11" fmla="*/ 2304 h 3628"/>
                    <a:gd name="T12" fmla="*/ 492 w 3628"/>
                    <a:gd name="T13" fmla="*/ 2346 h 3628"/>
                    <a:gd name="T14" fmla="*/ 756 w 3628"/>
                    <a:gd name="T15" fmla="*/ 2352 h 3628"/>
                    <a:gd name="T16" fmla="*/ 795 w 3628"/>
                    <a:gd name="T17" fmla="*/ 2422 h 3628"/>
                    <a:gd name="T18" fmla="*/ 905 w 3628"/>
                    <a:gd name="T19" fmla="*/ 2562 h 3628"/>
                    <a:gd name="T20" fmla="*/ 1071 w 3628"/>
                    <a:gd name="T21" fmla="*/ 2630 h 3628"/>
                    <a:gd name="T22" fmla="*/ 1252 w 3628"/>
                    <a:gd name="T23" fmla="*/ 2609 h 3628"/>
                    <a:gd name="T24" fmla="*/ 1396 w 3628"/>
                    <a:gd name="T25" fmla="*/ 2504 h 3628"/>
                    <a:gd name="T26" fmla="*/ 1466 w 3628"/>
                    <a:gd name="T27" fmla="*/ 2368 h 3628"/>
                    <a:gd name="T28" fmla="*/ 2083 w 3628"/>
                    <a:gd name="T29" fmla="*/ 2357 h 3628"/>
                    <a:gd name="T30" fmla="*/ 2125 w 3628"/>
                    <a:gd name="T31" fmla="*/ 2389 h 3628"/>
                    <a:gd name="T32" fmla="*/ 2219 w 3628"/>
                    <a:gd name="T33" fmla="*/ 2542 h 3628"/>
                    <a:gd name="T34" fmla="*/ 2373 w 3628"/>
                    <a:gd name="T35" fmla="*/ 2629 h 3628"/>
                    <a:gd name="T36" fmla="*/ 2557 w 3628"/>
                    <a:gd name="T37" fmla="*/ 2628 h 3628"/>
                    <a:gd name="T38" fmla="*/ 2711 w 3628"/>
                    <a:gd name="T39" fmla="*/ 2541 h 3628"/>
                    <a:gd name="T40" fmla="*/ 2805 w 3628"/>
                    <a:gd name="T41" fmla="*/ 2388 h 3628"/>
                    <a:gd name="T42" fmla="*/ 2844 w 3628"/>
                    <a:gd name="T43" fmla="*/ 2360 h 3628"/>
                    <a:gd name="T44" fmla="*/ 3142 w 3628"/>
                    <a:gd name="T45" fmla="*/ 2358 h 3628"/>
                    <a:gd name="T46" fmla="*/ 3178 w 3628"/>
                    <a:gd name="T47" fmla="*/ 2305 h 3628"/>
                    <a:gd name="T48" fmla="*/ 3147 w 3628"/>
                    <a:gd name="T49" fmla="*/ 2123 h 3628"/>
                    <a:gd name="T50" fmla="*/ 3055 w 3628"/>
                    <a:gd name="T51" fmla="*/ 1932 h 3628"/>
                    <a:gd name="T52" fmla="*/ 2835 w 3628"/>
                    <a:gd name="T53" fmla="*/ 1638 h 3628"/>
                    <a:gd name="T54" fmla="*/ 2560 w 3628"/>
                    <a:gd name="T55" fmla="*/ 1396 h 3628"/>
                    <a:gd name="T56" fmla="*/ 2216 w 3628"/>
                    <a:gd name="T57" fmla="*/ 1184 h 3628"/>
                    <a:gd name="T58" fmla="*/ 1841 w 3628"/>
                    <a:gd name="T59" fmla="*/ 1043 h 3628"/>
                    <a:gd name="T60" fmla="*/ 1480 w 3628"/>
                    <a:gd name="T61" fmla="*/ 989 h 3628"/>
                    <a:gd name="T62" fmla="*/ 2033 w 3628"/>
                    <a:gd name="T63" fmla="*/ 13 h 3628"/>
                    <a:gd name="T64" fmla="*/ 2447 w 3628"/>
                    <a:gd name="T65" fmla="*/ 113 h 3628"/>
                    <a:gd name="T66" fmla="*/ 2818 w 3628"/>
                    <a:gd name="T67" fmla="*/ 303 h 3628"/>
                    <a:gd name="T68" fmla="*/ 3133 w 3628"/>
                    <a:gd name="T69" fmla="*/ 568 h 3628"/>
                    <a:gd name="T70" fmla="*/ 3380 w 3628"/>
                    <a:gd name="T71" fmla="*/ 899 h 3628"/>
                    <a:gd name="T72" fmla="*/ 3549 w 3628"/>
                    <a:gd name="T73" fmla="*/ 1281 h 3628"/>
                    <a:gd name="T74" fmla="*/ 3625 w 3628"/>
                    <a:gd name="T75" fmla="*/ 1703 h 3628"/>
                    <a:gd name="T76" fmla="*/ 3599 w 3628"/>
                    <a:gd name="T77" fmla="*/ 2140 h 3628"/>
                    <a:gd name="T78" fmla="*/ 3476 w 3628"/>
                    <a:gd name="T79" fmla="*/ 2544 h 3628"/>
                    <a:gd name="T80" fmla="*/ 3266 w 3628"/>
                    <a:gd name="T81" fmla="*/ 2902 h 3628"/>
                    <a:gd name="T82" fmla="*/ 2983 w 3628"/>
                    <a:gd name="T83" fmla="*/ 3201 h 3628"/>
                    <a:gd name="T84" fmla="*/ 2639 w 3628"/>
                    <a:gd name="T85" fmla="*/ 3430 h 3628"/>
                    <a:gd name="T86" fmla="*/ 2245 w 3628"/>
                    <a:gd name="T87" fmla="*/ 3576 h 3628"/>
                    <a:gd name="T88" fmla="*/ 1814 w 3628"/>
                    <a:gd name="T89" fmla="*/ 3628 h 3628"/>
                    <a:gd name="T90" fmla="*/ 1383 w 3628"/>
                    <a:gd name="T91" fmla="*/ 3576 h 3628"/>
                    <a:gd name="T92" fmla="*/ 989 w 3628"/>
                    <a:gd name="T93" fmla="*/ 3430 h 3628"/>
                    <a:gd name="T94" fmla="*/ 646 w 3628"/>
                    <a:gd name="T95" fmla="*/ 3201 h 3628"/>
                    <a:gd name="T96" fmla="*/ 363 w 3628"/>
                    <a:gd name="T97" fmla="*/ 2902 h 3628"/>
                    <a:gd name="T98" fmla="*/ 153 w 3628"/>
                    <a:gd name="T99" fmla="*/ 2544 h 3628"/>
                    <a:gd name="T100" fmla="*/ 29 w 3628"/>
                    <a:gd name="T101" fmla="*/ 2140 h 3628"/>
                    <a:gd name="T102" fmla="*/ 3 w 3628"/>
                    <a:gd name="T103" fmla="*/ 1703 h 3628"/>
                    <a:gd name="T104" fmla="*/ 80 w 3628"/>
                    <a:gd name="T105" fmla="*/ 1281 h 3628"/>
                    <a:gd name="T106" fmla="*/ 248 w 3628"/>
                    <a:gd name="T107" fmla="*/ 899 h 3628"/>
                    <a:gd name="T108" fmla="*/ 495 w 3628"/>
                    <a:gd name="T109" fmla="*/ 568 h 3628"/>
                    <a:gd name="T110" fmla="*/ 810 w 3628"/>
                    <a:gd name="T111" fmla="*/ 303 h 3628"/>
                    <a:gd name="T112" fmla="*/ 1181 w 3628"/>
                    <a:gd name="T113" fmla="*/ 113 h 3628"/>
                    <a:gd name="T114" fmla="*/ 1595 w 3628"/>
                    <a:gd name="T115" fmla="*/ 13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28" h="3628">
                      <a:moveTo>
                        <a:pt x="1394" y="988"/>
                      </a:moveTo>
                      <a:lnTo>
                        <a:pt x="1307" y="993"/>
                      </a:lnTo>
                      <a:lnTo>
                        <a:pt x="1220" y="1004"/>
                      </a:lnTo>
                      <a:lnTo>
                        <a:pt x="1135" y="1021"/>
                      </a:lnTo>
                      <a:lnTo>
                        <a:pt x="1050" y="1047"/>
                      </a:lnTo>
                      <a:lnTo>
                        <a:pt x="985" y="1072"/>
                      </a:lnTo>
                      <a:lnTo>
                        <a:pt x="924" y="1100"/>
                      </a:lnTo>
                      <a:lnTo>
                        <a:pt x="868" y="1133"/>
                      </a:lnTo>
                      <a:lnTo>
                        <a:pt x="815" y="1168"/>
                      </a:lnTo>
                      <a:lnTo>
                        <a:pt x="766" y="1208"/>
                      </a:lnTo>
                      <a:lnTo>
                        <a:pt x="722" y="1251"/>
                      </a:lnTo>
                      <a:lnTo>
                        <a:pt x="681" y="1299"/>
                      </a:lnTo>
                      <a:lnTo>
                        <a:pt x="643" y="1350"/>
                      </a:lnTo>
                      <a:lnTo>
                        <a:pt x="610" y="1404"/>
                      </a:lnTo>
                      <a:lnTo>
                        <a:pt x="580" y="1462"/>
                      </a:lnTo>
                      <a:lnTo>
                        <a:pt x="555" y="1524"/>
                      </a:lnTo>
                      <a:lnTo>
                        <a:pt x="534" y="1591"/>
                      </a:lnTo>
                      <a:lnTo>
                        <a:pt x="504" y="1705"/>
                      </a:lnTo>
                      <a:lnTo>
                        <a:pt x="480" y="1819"/>
                      </a:lnTo>
                      <a:lnTo>
                        <a:pt x="463" y="1934"/>
                      </a:lnTo>
                      <a:lnTo>
                        <a:pt x="453" y="2052"/>
                      </a:lnTo>
                      <a:lnTo>
                        <a:pt x="450" y="2169"/>
                      </a:lnTo>
                      <a:lnTo>
                        <a:pt x="450" y="2285"/>
                      </a:lnTo>
                      <a:lnTo>
                        <a:pt x="452" y="2304"/>
                      </a:lnTo>
                      <a:lnTo>
                        <a:pt x="458" y="2319"/>
                      </a:lnTo>
                      <a:lnTo>
                        <a:pt x="465" y="2331"/>
                      </a:lnTo>
                      <a:lnTo>
                        <a:pt x="476" y="2341"/>
                      </a:lnTo>
                      <a:lnTo>
                        <a:pt x="492" y="2346"/>
                      </a:lnTo>
                      <a:lnTo>
                        <a:pt x="511" y="2348"/>
                      </a:lnTo>
                      <a:lnTo>
                        <a:pt x="627" y="2351"/>
                      </a:lnTo>
                      <a:lnTo>
                        <a:pt x="743" y="2351"/>
                      </a:lnTo>
                      <a:lnTo>
                        <a:pt x="756" y="2352"/>
                      </a:lnTo>
                      <a:lnTo>
                        <a:pt x="766" y="2357"/>
                      </a:lnTo>
                      <a:lnTo>
                        <a:pt x="774" y="2364"/>
                      </a:lnTo>
                      <a:lnTo>
                        <a:pt x="779" y="2378"/>
                      </a:lnTo>
                      <a:lnTo>
                        <a:pt x="795" y="2422"/>
                      </a:lnTo>
                      <a:lnTo>
                        <a:pt x="816" y="2463"/>
                      </a:lnTo>
                      <a:lnTo>
                        <a:pt x="842" y="2499"/>
                      </a:lnTo>
                      <a:lnTo>
                        <a:pt x="872" y="2534"/>
                      </a:lnTo>
                      <a:lnTo>
                        <a:pt x="905" y="2562"/>
                      </a:lnTo>
                      <a:lnTo>
                        <a:pt x="943" y="2587"/>
                      </a:lnTo>
                      <a:lnTo>
                        <a:pt x="983" y="2607"/>
                      </a:lnTo>
                      <a:lnTo>
                        <a:pt x="1026" y="2621"/>
                      </a:lnTo>
                      <a:lnTo>
                        <a:pt x="1071" y="2630"/>
                      </a:lnTo>
                      <a:lnTo>
                        <a:pt x="1119" y="2633"/>
                      </a:lnTo>
                      <a:lnTo>
                        <a:pt x="1165" y="2631"/>
                      </a:lnTo>
                      <a:lnTo>
                        <a:pt x="1209" y="2623"/>
                      </a:lnTo>
                      <a:lnTo>
                        <a:pt x="1252" y="2609"/>
                      </a:lnTo>
                      <a:lnTo>
                        <a:pt x="1293" y="2589"/>
                      </a:lnTo>
                      <a:lnTo>
                        <a:pt x="1331" y="2566"/>
                      </a:lnTo>
                      <a:lnTo>
                        <a:pt x="1365" y="2537"/>
                      </a:lnTo>
                      <a:lnTo>
                        <a:pt x="1396" y="2504"/>
                      </a:lnTo>
                      <a:lnTo>
                        <a:pt x="1423" y="2466"/>
                      </a:lnTo>
                      <a:lnTo>
                        <a:pt x="1445" y="2425"/>
                      </a:lnTo>
                      <a:lnTo>
                        <a:pt x="1461" y="2381"/>
                      </a:lnTo>
                      <a:lnTo>
                        <a:pt x="1466" y="2368"/>
                      </a:lnTo>
                      <a:lnTo>
                        <a:pt x="1474" y="2360"/>
                      </a:lnTo>
                      <a:lnTo>
                        <a:pt x="1484" y="2356"/>
                      </a:lnTo>
                      <a:lnTo>
                        <a:pt x="1498" y="2355"/>
                      </a:lnTo>
                      <a:lnTo>
                        <a:pt x="2083" y="2357"/>
                      </a:lnTo>
                      <a:lnTo>
                        <a:pt x="2098" y="2359"/>
                      </a:lnTo>
                      <a:lnTo>
                        <a:pt x="2109" y="2363"/>
                      </a:lnTo>
                      <a:lnTo>
                        <a:pt x="2118" y="2373"/>
                      </a:lnTo>
                      <a:lnTo>
                        <a:pt x="2125" y="2389"/>
                      </a:lnTo>
                      <a:lnTo>
                        <a:pt x="2141" y="2433"/>
                      </a:lnTo>
                      <a:lnTo>
                        <a:pt x="2162" y="2473"/>
                      </a:lnTo>
                      <a:lnTo>
                        <a:pt x="2189" y="2510"/>
                      </a:lnTo>
                      <a:lnTo>
                        <a:pt x="2219" y="2542"/>
                      </a:lnTo>
                      <a:lnTo>
                        <a:pt x="2253" y="2571"/>
                      </a:lnTo>
                      <a:lnTo>
                        <a:pt x="2291" y="2596"/>
                      </a:lnTo>
                      <a:lnTo>
                        <a:pt x="2330" y="2614"/>
                      </a:lnTo>
                      <a:lnTo>
                        <a:pt x="2373" y="2629"/>
                      </a:lnTo>
                      <a:lnTo>
                        <a:pt x="2419" y="2636"/>
                      </a:lnTo>
                      <a:lnTo>
                        <a:pt x="2465" y="2640"/>
                      </a:lnTo>
                      <a:lnTo>
                        <a:pt x="2512" y="2636"/>
                      </a:lnTo>
                      <a:lnTo>
                        <a:pt x="2557" y="2628"/>
                      </a:lnTo>
                      <a:lnTo>
                        <a:pt x="2599" y="2613"/>
                      </a:lnTo>
                      <a:lnTo>
                        <a:pt x="2640" y="2594"/>
                      </a:lnTo>
                      <a:lnTo>
                        <a:pt x="2676" y="2570"/>
                      </a:lnTo>
                      <a:lnTo>
                        <a:pt x="2711" y="2541"/>
                      </a:lnTo>
                      <a:lnTo>
                        <a:pt x="2740" y="2509"/>
                      </a:lnTo>
                      <a:lnTo>
                        <a:pt x="2767" y="2472"/>
                      </a:lnTo>
                      <a:lnTo>
                        <a:pt x="2788" y="2432"/>
                      </a:lnTo>
                      <a:lnTo>
                        <a:pt x="2805" y="2388"/>
                      </a:lnTo>
                      <a:lnTo>
                        <a:pt x="2810" y="2373"/>
                      </a:lnTo>
                      <a:lnTo>
                        <a:pt x="2819" y="2366"/>
                      </a:lnTo>
                      <a:lnTo>
                        <a:pt x="2829" y="2361"/>
                      </a:lnTo>
                      <a:lnTo>
                        <a:pt x="2844" y="2360"/>
                      </a:lnTo>
                      <a:lnTo>
                        <a:pt x="2971" y="2362"/>
                      </a:lnTo>
                      <a:lnTo>
                        <a:pt x="3099" y="2363"/>
                      </a:lnTo>
                      <a:lnTo>
                        <a:pt x="3123" y="2362"/>
                      </a:lnTo>
                      <a:lnTo>
                        <a:pt x="3142" y="2358"/>
                      </a:lnTo>
                      <a:lnTo>
                        <a:pt x="3157" y="2350"/>
                      </a:lnTo>
                      <a:lnTo>
                        <a:pt x="3167" y="2339"/>
                      </a:lnTo>
                      <a:lnTo>
                        <a:pt x="3175" y="2324"/>
                      </a:lnTo>
                      <a:lnTo>
                        <a:pt x="3178" y="2305"/>
                      </a:lnTo>
                      <a:lnTo>
                        <a:pt x="3178" y="2280"/>
                      </a:lnTo>
                      <a:lnTo>
                        <a:pt x="3173" y="2226"/>
                      </a:lnTo>
                      <a:lnTo>
                        <a:pt x="3162" y="2174"/>
                      </a:lnTo>
                      <a:lnTo>
                        <a:pt x="3147" y="2123"/>
                      </a:lnTo>
                      <a:lnTo>
                        <a:pt x="3128" y="2075"/>
                      </a:lnTo>
                      <a:lnTo>
                        <a:pt x="3106" y="2026"/>
                      </a:lnTo>
                      <a:lnTo>
                        <a:pt x="3082" y="1979"/>
                      </a:lnTo>
                      <a:lnTo>
                        <a:pt x="3055" y="1932"/>
                      </a:lnTo>
                      <a:lnTo>
                        <a:pt x="3007" y="1853"/>
                      </a:lnTo>
                      <a:lnTo>
                        <a:pt x="2954" y="1777"/>
                      </a:lnTo>
                      <a:lnTo>
                        <a:pt x="2896" y="1707"/>
                      </a:lnTo>
                      <a:lnTo>
                        <a:pt x="2835" y="1638"/>
                      </a:lnTo>
                      <a:lnTo>
                        <a:pt x="2771" y="1573"/>
                      </a:lnTo>
                      <a:lnTo>
                        <a:pt x="2704" y="1511"/>
                      </a:lnTo>
                      <a:lnTo>
                        <a:pt x="2634" y="1452"/>
                      </a:lnTo>
                      <a:lnTo>
                        <a:pt x="2560" y="1396"/>
                      </a:lnTo>
                      <a:lnTo>
                        <a:pt x="2477" y="1336"/>
                      </a:lnTo>
                      <a:lnTo>
                        <a:pt x="2392" y="1281"/>
                      </a:lnTo>
                      <a:lnTo>
                        <a:pt x="2305" y="1230"/>
                      </a:lnTo>
                      <a:lnTo>
                        <a:pt x="2216" y="1184"/>
                      </a:lnTo>
                      <a:lnTo>
                        <a:pt x="2126" y="1141"/>
                      </a:lnTo>
                      <a:lnTo>
                        <a:pt x="2033" y="1103"/>
                      </a:lnTo>
                      <a:lnTo>
                        <a:pt x="1938" y="1071"/>
                      </a:lnTo>
                      <a:lnTo>
                        <a:pt x="1841" y="1043"/>
                      </a:lnTo>
                      <a:lnTo>
                        <a:pt x="1740" y="1021"/>
                      </a:lnTo>
                      <a:lnTo>
                        <a:pt x="1654" y="1007"/>
                      </a:lnTo>
                      <a:lnTo>
                        <a:pt x="1566" y="996"/>
                      </a:lnTo>
                      <a:lnTo>
                        <a:pt x="1480" y="989"/>
                      </a:lnTo>
                      <a:lnTo>
                        <a:pt x="1394" y="988"/>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solidFill>
                  <a:srgbClr val="84BA1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grpSp>
              <p:nvGrpSpPr>
                <p:cNvPr id="311" name="Group 310"/>
                <p:cNvGrpSpPr/>
                <p:nvPr/>
              </p:nvGrpSpPr>
              <p:grpSpPr>
                <a:xfrm>
                  <a:off x="10210802" y="3991771"/>
                  <a:ext cx="493713" cy="280987"/>
                  <a:chOff x="10647363" y="2965451"/>
                  <a:chExt cx="493713" cy="280987"/>
                </a:xfrm>
              </p:grpSpPr>
              <p:sp>
                <p:nvSpPr>
                  <p:cNvPr id="312" name="Freeform 96"/>
                  <p:cNvSpPr>
                    <a:spLocks noEditPoints="1"/>
                  </p:cNvSpPr>
                  <p:nvPr/>
                </p:nvSpPr>
                <p:spPr bwMode="auto">
                  <a:xfrm>
                    <a:off x="10710863" y="3149601"/>
                    <a:ext cx="93663" cy="95250"/>
                  </a:xfrm>
                  <a:custGeom>
                    <a:avLst/>
                    <a:gdLst>
                      <a:gd name="T0" fmla="*/ 213 w 475"/>
                      <a:gd name="T1" fmla="*/ 122 h 476"/>
                      <a:gd name="T2" fmla="*/ 165 w 475"/>
                      <a:gd name="T3" fmla="*/ 144 h 476"/>
                      <a:gd name="T4" fmla="*/ 133 w 475"/>
                      <a:gd name="T5" fmla="*/ 183 h 476"/>
                      <a:gd name="T6" fmla="*/ 121 w 475"/>
                      <a:gd name="T7" fmla="*/ 235 h 476"/>
                      <a:gd name="T8" fmla="*/ 133 w 475"/>
                      <a:gd name="T9" fmla="*/ 287 h 476"/>
                      <a:gd name="T10" fmla="*/ 164 w 475"/>
                      <a:gd name="T11" fmla="*/ 326 h 476"/>
                      <a:gd name="T12" fmla="*/ 210 w 475"/>
                      <a:gd name="T13" fmla="*/ 349 h 476"/>
                      <a:gd name="T14" fmla="*/ 265 w 475"/>
                      <a:gd name="T15" fmla="*/ 350 h 476"/>
                      <a:gd name="T16" fmla="*/ 311 w 475"/>
                      <a:gd name="T17" fmla="*/ 328 h 476"/>
                      <a:gd name="T18" fmla="*/ 343 w 475"/>
                      <a:gd name="T19" fmla="*/ 288 h 476"/>
                      <a:gd name="T20" fmla="*/ 356 w 475"/>
                      <a:gd name="T21" fmla="*/ 237 h 476"/>
                      <a:gd name="T22" fmla="*/ 345 w 475"/>
                      <a:gd name="T23" fmla="*/ 185 h 476"/>
                      <a:gd name="T24" fmla="*/ 313 w 475"/>
                      <a:gd name="T25" fmla="*/ 145 h 476"/>
                      <a:gd name="T26" fmla="*/ 268 w 475"/>
                      <a:gd name="T27" fmla="*/ 122 h 476"/>
                      <a:gd name="T28" fmla="*/ 235 w 475"/>
                      <a:gd name="T29" fmla="*/ 0 h 476"/>
                      <a:gd name="T30" fmla="*/ 310 w 475"/>
                      <a:gd name="T31" fmla="*/ 13 h 476"/>
                      <a:gd name="T32" fmla="*/ 375 w 475"/>
                      <a:gd name="T33" fmla="*/ 47 h 476"/>
                      <a:gd name="T34" fmla="*/ 428 w 475"/>
                      <a:gd name="T35" fmla="*/ 98 h 476"/>
                      <a:gd name="T36" fmla="*/ 462 w 475"/>
                      <a:gd name="T37" fmla="*/ 163 h 476"/>
                      <a:gd name="T38" fmla="*/ 475 w 475"/>
                      <a:gd name="T39" fmla="*/ 237 h 476"/>
                      <a:gd name="T40" fmla="*/ 462 w 475"/>
                      <a:gd name="T41" fmla="*/ 312 h 476"/>
                      <a:gd name="T42" fmla="*/ 429 w 475"/>
                      <a:gd name="T43" fmla="*/ 377 h 476"/>
                      <a:gd name="T44" fmla="*/ 378 w 475"/>
                      <a:gd name="T45" fmla="*/ 429 h 476"/>
                      <a:gd name="T46" fmla="*/ 313 w 475"/>
                      <a:gd name="T47" fmla="*/ 464 h 476"/>
                      <a:gd name="T48" fmla="*/ 238 w 475"/>
                      <a:gd name="T49" fmla="*/ 476 h 476"/>
                      <a:gd name="T50" fmla="*/ 163 w 475"/>
                      <a:gd name="T51" fmla="*/ 465 h 476"/>
                      <a:gd name="T52" fmla="*/ 98 w 475"/>
                      <a:gd name="T53" fmla="*/ 431 h 476"/>
                      <a:gd name="T54" fmla="*/ 47 w 475"/>
                      <a:gd name="T55" fmla="*/ 381 h 476"/>
                      <a:gd name="T56" fmla="*/ 13 w 475"/>
                      <a:gd name="T57" fmla="*/ 315 h 476"/>
                      <a:gd name="T58" fmla="*/ 0 w 475"/>
                      <a:gd name="T59" fmla="*/ 240 h 476"/>
                      <a:gd name="T60" fmla="*/ 11 w 475"/>
                      <a:gd name="T61" fmla="*/ 165 h 476"/>
                      <a:gd name="T62" fmla="*/ 45 w 475"/>
                      <a:gd name="T63" fmla="*/ 99 h 476"/>
                      <a:gd name="T64" fmla="*/ 95 w 475"/>
                      <a:gd name="T65" fmla="*/ 47 h 476"/>
                      <a:gd name="T66" fmla="*/ 160 w 475"/>
                      <a:gd name="T67" fmla="*/ 14 h 476"/>
                      <a:gd name="T68" fmla="*/ 235 w 475"/>
                      <a:gd name="T69"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5" h="476">
                        <a:moveTo>
                          <a:pt x="241" y="119"/>
                        </a:moveTo>
                        <a:lnTo>
                          <a:pt x="213" y="122"/>
                        </a:lnTo>
                        <a:lnTo>
                          <a:pt x="187" y="130"/>
                        </a:lnTo>
                        <a:lnTo>
                          <a:pt x="165" y="144"/>
                        </a:lnTo>
                        <a:lnTo>
                          <a:pt x="146" y="162"/>
                        </a:lnTo>
                        <a:lnTo>
                          <a:pt x="133" y="183"/>
                        </a:lnTo>
                        <a:lnTo>
                          <a:pt x="124" y="208"/>
                        </a:lnTo>
                        <a:lnTo>
                          <a:pt x="121" y="235"/>
                        </a:lnTo>
                        <a:lnTo>
                          <a:pt x="124" y="261"/>
                        </a:lnTo>
                        <a:lnTo>
                          <a:pt x="133" y="287"/>
                        </a:lnTo>
                        <a:lnTo>
                          <a:pt x="146" y="308"/>
                        </a:lnTo>
                        <a:lnTo>
                          <a:pt x="164" y="326"/>
                        </a:lnTo>
                        <a:lnTo>
                          <a:pt x="186" y="340"/>
                        </a:lnTo>
                        <a:lnTo>
                          <a:pt x="210" y="349"/>
                        </a:lnTo>
                        <a:lnTo>
                          <a:pt x="238" y="352"/>
                        </a:lnTo>
                        <a:lnTo>
                          <a:pt x="265" y="350"/>
                        </a:lnTo>
                        <a:lnTo>
                          <a:pt x="289" y="341"/>
                        </a:lnTo>
                        <a:lnTo>
                          <a:pt x="311" y="328"/>
                        </a:lnTo>
                        <a:lnTo>
                          <a:pt x="330" y="310"/>
                        </a:lnTo>
                        <a:lnTo>
                          <a:pt x="343" y="288"/>
                        </a:lnTo>
                        <a:lnTo>
                          <a:pt x="353" y="263"/>
                        </a:lnTo>
                        <a:lnTo>
                          <a:pt x="356" y="237"/>
                        </a:lnTo>
                        <a:lnTo>
                          <a:pt x="354" y="210"/>
                        </a:lnTo>
                        <a:lnTo>
                          <a:pt x="345" y="185"/>
                        </a:lnTo>
                        <a:lnTo>
                          <a:pt x="332" y="164"/>
                        </a:lnTo>
                        <a:lnTo>
                          <a:pt x="313" y="145"/>
                        </a:lnTo>
                        <a:lnTo>
                          <a:pt x="292" y="131"/>
                        </a:lnTo>
                        <a:lnTo>
                          <a:pt x="268" y="122"/>
                        </a:lnTo>
                        <a:lnTo>
                          <a:pt x="241" y="119"/>
                        </a:lnTo>
                        <a:close/>
                        <a:moveTo>
                          <a:pt x="235" y="0"/>
                        </a:moveTo>
                        <a:lnTo>
                          <a:pt x="273" y="4"/>
                        </a:lnTo>
                        <a:lnTo>
                          <a:pt x="310" y="13"/>
                        </a:lnTo>
                        <a:lnTo>
                          <a:pt x="344" y="27"/>
                        </a:lnTo>
                        <a:lnTo>
                          <a:pt x="375" y="47"/>
                        </a:lnTo>
                        <a:lnTo>
                          <a:pt x="404" y="70"/>
                        </a:lnTo>
                        <a:lnTo>
                          <a:pt x="428" y="98"/>
                        </a:lnTo>
                        <a:lnTo>
                          <a:pt x="447" y="129"/>
                        </a:lnTo>
                        <a:lnTo>
                          <a:pt x="462" y="163"/>
                        </a:lnTo>
                        <a:lnTo>
                          <a:pt x="471" y="198"/>
                        </a:lnTo>
                        <a:lnTo>
                          <a:pt x="475" y="237"/>
                        </a:lnTo>
                        <a:lnTo>
                          <a:pt x="471" y="276"/>
                        </a:lnTo>
                        <a:lnTo>
                          <a:pt x="462" y="312"/>
                        </a:lnTo>
                        <a:lnTo>
                          <a:pt x="448" y="346"/>
                        </a:lnTo>
                        <a:lnTo>
                          <a:pt x="429" y="377"/>
                        </a:lnTo>
                        <a:lnTo>
                          <a:pt x="405" y="405"/>
                        </a:lnTo>
                        <a:lnTo>
                          <a:pt x="378" y="429"/>
                        </a:lnTo>
                        <a:lnTo>
                          <a:pt x="347" y="449"/>
                        </a:lnTo>
                        <a:lnTo>
                          <a:pt x="313" y="464"/>
                        </a:lnTo>
                        <a:lnTo>
                          <a:pt x="277" y="472"/>
                        </a:lnTo>
                        <a:lnTo>
                          <a:pt x="238" y="476"/>
                        </a:lnTo>
                        <a:lnTo>
                          <a:pt x="199" y="473"/>
                        </a:lnTo>
                        <a:lnTo>
                          <a:pt x="163" y="465"/>
                        </a:lnTo>
                        <a:lnTo>
                          <a:pt x="129" y="450"/>
                        </a:lnTo>
                        <a:lnTo>
                          <a:pt x="98" y="431"/>
                        </a:lnTo>
                        <a:lnTo>
                          <a:pt x="70" y="408"/>
                        </a:lnTo>
                        <a:lnTo>
                          <a:pt x="47" y="381"/>
                        </a:lnTo>
                        <a:lnTo>
                          <a:pt x="27" y="350"/>
                        </a:lnTo>
                        <a:lnTo>
                          <a:pt x="13" y="315"/>
                        </a:lnTo>
                        <a:lnTo>
                          <a:pt x="4" y="279"/>
                        </a:lnTo>
                        <a:lnTo>
                          <a:pt x="0" y="240"/>
                        </a:lnTo>
                        <a:lnTo>
                          <a:pt x="3" y="202"/>
                        </a:lnTo>
                        <a:lnTo>
                          <a:pt x="11" y="165"/>
                        </a:lnTo>
                        <a:lnTo>
                          <a:pt x="26" y="131"/>
                        </a:lnTo>
                        <a:lnTo>
                          <a:pt x="45" y="99"/>
                        </a:lnTo>
                        <a:lnTo>
                          <a:pt x="68" y="71"/>
                        </a:lnTo>
                        <a:lnTo>
                          <a:pt x="95" y="47"/>
                        </a:lnTo>
                        <a:lnTo>
                          <a:pt x="126" y="28"/>
                        </a:lnTo>
                        <a:lnTo>
                          <a:pt x="160" y="14"/>
                        </a:lnTo>
                        <a:lnTo>
                          <a:pt x="196" y="4"/>
                        </a:lnTo>
                        <a:lnTo>
                          <a:pt x="235" y="0"/>
                        </a:lnTo>
                        <a:close/>
                      </a:path>
                    </a:pathLst>
                  </a:custGeom>
                  <a:solidFill>
                    <a:srgbClr val="84BA1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13" name="Freeform 97"/>
                  <p:cNvSpPr>
                    <a:spLocks noEditPoints="1"/>
                  </p:cNvSpPr>
                  <p:nvPr/>
                </p:nvSpPr>
                <p:spPr bwMode="auto">
                  <a:xfrm>
                    <a:off x="10975975" y="3151188"/>
                    <a:ext cx="95250" cy="95250"/>
                  </a:xfrm>
                  <a:custGeom>
                    <a:avLst/>
                    <a:gdLst>
                      <a:gd name="T0" fmla="*/ 213 w 476"/>
                      <a:gd name="T1" fmla="*/ 120 h 475"/>
                      <a:gd name="T2" fmla="*/ 166 w 476"/>
                      <a:gd name="T3" fmla="*/ 143 h 475"/>
                      <a:gd name="T4" fmla="*/ 135 w 476"/>
                      <a:gd name="T5" fmla="*/ 182 h 475"/>
                      <a:gd name="T6" fmla="*/ 124 w 476"/>
                      <a:gd name="T7" fmla="*/ 234 h 475"/>
                      <a:gd name="T8" fmla="*/ 135 w 476"/>
                      <a:gd name="T9" fmla="*/ 286 h 475"/>
                      <a:gd name="T10" fmla="*/ 166 w 476"/>
                      <a:gd name="T11" fmla="*/ 326 h 475"/>
                      <a:gd name="T12" fmla="*/ 212 w 476"/>
                      <a:gd name="T13" fmla="*/ 348 h 475"/>
                      <a:gd name="T14" fmla="*/ 266 w 476"/>
                      <a:gd name="T15" fmla="*/ 348 h 475"/>
                      <a:gd name="T16" fmla="*/ 312 w 476"/>
                      <a:gd name="T17" fmla="*/ 326 h 475"/>
                      <a:gd name="T18" fmla="*/ 344 w 476"/>
                      <a:gd name="T19" fmla="*/ 287 h 475"/>
                      <a:gd name="T20" fmla="*/ 356 w 476"/>
                      <a:gd name="T21" fmla="*/ 237 h 475"/>
                      <a:gd name="T22" fmla="*/ 345 w 476"/>
                      <a:gd name="T23" fmla="*/ 183 h 475"/>
                      <a:gd name="T24" fmla="*/ 314 w 476"/>
                      <a:gd name="T25" fmla="*/ 144 h 475"/>
                      <a:gd name="T26" fmla="*/ 267 w 476"/>
                      <a:gd name="T27" fmla="*/ 120 h 475"/>
                      <a:gd name="T28" fmla="*/ 238 w 476"/>
                      <a:gd name="T29" fmla="*/ 0 h 475"/>
                      <a:gd name="T30" fmla="*/ 312 w 476"/>
                      <a:gd name="T31" fmla="*/ 11 h 475"/>
                      <a:gd name="T32" fmla="*/ 377 w 476"/>
                      <a:gd name="T33" fmla="*/ 45 h 475"/>
                      <a:gd name="T34" fmla="*/ 429 w 476"/>
                      <a:gd name="T35" fmla="*/ 96 h 475"/>
                      <a:gd name="T36" fmla="*/ 464 w 476"/>
                      <a:gd name="T37" fmla="*/ 160 h 475"/>
                      <a:gd name="T38" fmla="*/ 476 w 476"/>
                      <a:gd name="T39" fmla="*/ 234 h 475"/>
                      <a:gd name="T40" fmla="*/ 465 w 476"/>
                      <a:gd name="T41" fmla="*/ 311 h 475"/>
                      <a:gd name="T42" fmla="*/ 432 w 476"/>
                      <a:gd name="T43" fmla="*/ 376 h 475"/>
                      <a:gd name="T44" fmla="*/ 380 w 476"/>
                      <a:gd name="T45" fmla="*/ 429 h 475"/>
                      <a:gd name="T46" fmla="*/ 314 w 476"/>
                      <a:gd name="T47" fmla="*/ 463 h 475"/>
                      <a:gd name="T48" fmla="*/ 239 w 476"/>
                      <a:gd name="T49" fmla="*/ 475 h 475"/>
                      <a:gd name="T50" fmla="*/ 164 w 476"/>
                      <a:gd name="T51" fmla="*/ 463 h 475"/>
                      <a:gd name="T52" fmla="*/ 99 w 476"/>
                      <a:gd name="T53" fmla="*/ 430 h 475"/>
                      <a:gd name="T54" fmla="*/ 47 w 476"/>
                      <a:gd name="T55" fmla="*/ 378 h 475"/>
                      <a:gd name="T56" fmla="*/ 13 w 476"/>
                      <a:gd name="T57" fmla="*/ 312 h 475"/>
                      <a:gd name="T58" fmla="*/ 0 w 476"/>
                      <a:gd name="T59" fmla="*/ 235 h 475"/>
                      <a:gd name="T60" fmla="*/ 13 w 476"/>
                      <a:gd name="T61" fmla="*/ 162 h 475"/>
                      <a:gd name="T62" fmla="*/ 47 w 476"/>
                      <a:gd name="T63" fmla="*/ 97 h 475"/>
                      <a:gd name="T64" fmla="*/ 99 w 476"/>
                      <a:gd name="T65" fmla="*/ 46 h 475"/>
                      <a:gd name="T66" fmla="*/ 163 w 476"/>
                      <a:gd name="T67" fmla="*/ 12 h 475"/>
                      <a:gd name="T68" fmla="*/ 238 w 476"/>
                      <a:gd name="T69"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6" h="475">
                        <a:moveTo>
                          <a:pt x="240" y="117"/>
                        </a:moveTo>
                        <a:lnTo>
                          <a:pt x="213" y="120"/>
                        </a:lnTo>
                        <a:lnTo>
                          <a:pt x="188" y="129"/>
                        </a:lnTo>
                        <a:lnTo>
                          <a:pt x="166" y="143"/>
                        </a:lnTo>
                        <a:lnTo>
                          <a:pt x="149" y="160"/>
                        </a:lnTo>
                        <a:lnTo>
                          <a:pt x="135" y="182"/>
                        </a:lnTo>
                        <a:lnTo>
                          <a:pt x="126" y="207"/>
                        </a:lnTo>
                        <a:lnTo>
                          <a:pt x="124" y="234"/>
                        </a:lnTo>
                        <a:lnTo>
                          <a:pt x="126" y="261"/>
                        </a:lnTo>
                        <a:lnTo>
                          <a:pt x="135" y="286"/>
                        </a:lnTo>
                        <a:lnTo>
                          <a:pt x="149" y="307"/>
                        </a:lnTo>
                        <a:lnTo>
                          <a:pt x="166" y="326"/>
                        </a:lnTo>
                        <a:lnTo>
                          <a:pt x="187" y="339"/>
                        </a:lnTo>
                        <a:lnTo>
                          <a:pt x="212" y="348"/>
                        </a:lnTo>
                        <a:lnTo>
                          <a:pt x="239" y="352"/>
                        </a:lnTo>
                        <a:lnTo>
                          <a:pt x="266" y="348"/>
                        </a:lnTo>
                        <a:lnTo>
                          <a:pt x="291" y="340"/>
                        </a:lnTo>
                        <a:lnTo>
                          <a:pt x="312" y="326"/>
                        </a:lnTo>
                        <a:lnTo>
                          <a:pt x="331" y="308"/>
                        </a:lnTo>
                        <a:lnTo>
                          <a:pt x="344" y="287"/>
                        </a:lnTo>
                        <a:lnTo>
                          <a:pt x="353" y="263"/>
                        </a:lnTo>
                        <a:lnTo>
                          <a:pt x="356" y="237"/>
                        </a:lnTo>
                        <a:lnTo>
                          <a:pt x="354" y="209"/>
                        </a:lnTo>
                        <a:lnTo>
                          <a:pt x="345" y="183"/>
                        </a:lnTo>
                        <a:lnTo>
                          <a:pt x="332" y="161"/>
                        </a:lnTo>
                        <a:lnTo>
                          <a:pt x="314" y="144"/>
                        </a:lnTo>
                        <a:lnTo>
                          <a:pt x="292" y="129"/>
                        </a:lnTo>
                        <a:lnTo>
                          <a:pt x="267" y="120"/>
                        </a:lnTo>
                        <a:lnTo>
                          <a:pt x="240" y="117"/>
                        </a:lnTo>
                        <a:close/>
                        <a:moveTo>
                          <a:pt x="238" y="0"/>
                        </a:moveTo>
                        <a:lnTo>
                          <a:pt x="276" y="2"/>
                        </a:lnTo>
                        <a:lnTo>
                          <a:pt x="312" y="11"/>
                        </a:lnTo>
                        <a:lnTo>
                          <a:pt x="345" y="25"/>
                        </a:lnTo>
                        <a:lnTo>
                          <a:pt x="377" y="45"/>
                        </a:lnTo>
                        <a:lnTo>
                          <a:pt x="405" y="69"/>
                        </a:lnTo>
                        <a:lnTo>
                          <a:pt x="429" y="96"/>
                        </a:lnTo>
                        <a:lnTo>
                          <a:pt x="448" y="127"/>
                        </a:lnTo>
                        <a:lnTo>
                          <a:pt x="464" y="160"/>
                        </a:lnTo>
                        <a:lnTo>
                          <a:pt x="472" y="197"/>
                        </a:lnTo>
                        <a:lnTo>
                          <a:pt x="476" y="234"/>
                        </a:lnTo>
                        <a:lnTo>
                          <a:pt x="474" y="273"/>
                        </a:lnTo>
                        <a:lnTo>
                          <a:pt x="465" y="311"/>
                        </a:lnTo>
                        <a:lnTo>
                          <a:pt x="450" y="345"/>
                        </a:lnTo>
                        <a:lnTo>
                          <a:pt x="432" y="376"/>
                        </a:lnTo>
                        <a:lnTo>
                          <a:pt x="407" y="405"/>
                        </a:lnTo>
                        <a:lnTo>
                          <a:pt x="380" y="429"/>
                        </a:lnTo>
                        <a:lnTo>
                          <a:pt x="349" y="448"/>
                        </a:lnTo>
                        <a:lnTo>
                          <a:pt x="314" y="463"/>
                        </a:lnTo>
                        <a:lnTo>
                          <a:pt x="278" y="472"/>
                        </a:lnTo>
                        <a:lnTo>
                          <a:pt x="239" y="475"/>
                        </a:lnTo>
                        <a:lnTo>
                          <a:pt x="200" y="472"/>
                        </a:lnTo>
                        <a:lnTo>
                          <a:pt x="164" y="463"/>
                        </a:lnTo>
                        <a:lnTo>
                          <a:pt x="130" y="449"/>
                        </a:lnTo>
                        <a:lnTo>
                          <a:pt x="99" y="430"/>
                        </a:lnTo>
                        <a:lnTo>
                          <a:pt x="70" y="406"/>
                        </a:lnTo>
                        <a:lnTo>
                          <a:pt x="47" y="378"/>
                        </a:lnTo>
                        <a:lnTo>
                          <a:pt x="27" y="346"/>
                        </a:lnTo>
                        <a:lnTo>
                          <a:pt x="13" y="312"/>
                        </a:lnTo>
                        <a:lnTo>
                          <a:pt x="4" y="274"/>
                        </a:lnTo>
                        <a:lnTo>
                          <a:pt x="0" y="235"/>
                        </a:lnTo>
                        <a:lnTo>
                          <a:pt x="4" y="198"/>
                        </a:lnTo>
                        <a:lnTo>
                          <a:pt x="13" y="162"/>
                        </a:lnTo>
                        <a:lnTo>
                          <a:pt x="27" y="128"/>
                        </a:lnTo>
                        <a:lnTo>
                          <a:pt x="47" y="97"/>
                        </a:lnTo>
                        <a:lnTo>
                          <a:pt x="71" y="70"/>
                        </a:lnTo>
                        <a:lnTo>
                          <a:pt x="99" y="46"/>
                        </a:lnTo>
                        <a:lnTo>
                          <a:pt x="130" y="27"/>
                        </a:lnTo>
                        <a:lnTo>
                          <a:pt x="163" y="12"/>
                        </a:lnTo>
                        <a:lnTo>
                          <a:pt x="199" y="3"/>
                        </a:lnTo>
                        <a:lnTo>
                          <a:pt x="238" y="0"/>
                        </a:lnTo>
                        <a:close/>
                      </a:path>
                    </a:pathLst>
                  </a:custGeom>
                  <a:solidFill>
                    <a:srgbClr val="84BA1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14" name="Freeform 98"/>
                  <p:cNvSpPr>
                    <a:spLocks/>
                  </p:cNvSpPr>
                  <p:nvPr/>
                </p:nvSpPr>
                <p:spPr bwMode="auto">
                  <a:xfrm>
                    <a:off x="10748963" y="3189288"/>
                    <a:ext cx="15875" cy="15875"/>
                  </a:xfrm>
                  <a:custGeom>
                    <a:avLst/>
                    <a:gdLst>
                      <a:gd name="T0" fmla="*/ 41 w 80"/>
                      <a:gd name="T1" fmla="*/ 0 h 79"/>
                      <a:gd name="T2" fmla="*/ 57 w 80"/>
                      <a:gd name="T3" fmla="*/ 3 h 79"/>
                      <a:gd name="T4" fmla="*/ 69 w 80"/>
                      <a:gd name="T5" fmla="*/ 12 h 79"/>
                      <a:gd name="T6" fmla="*/ 78 w 80"/>
                      <a:gd name="T7" fmla="*/ 25 h 79"/>
                      <a:gd name="T8" fmla="*/ 80 w 80"/>
                      <a:gd name="T9" fmla="*/ 40 h 79"/>
                      <a:gd name="T10" fmla="*/ 77 w 80"/>
                      <a:gd name="T11" fmla="*/ 55 h 79"/>
                      <a:gd name="T12" fmla="*/ 68 w 80"/>
                      <a:gd name="T13" fmla="*/ 67 h 79"/>
                      <a:gd name="T14" fmla="*/ 56 w 80"/>
                      <a:gd name="T15" fmla="*/ 75 h 79"/>
                      <a:gd name="T16" fmla="*/ 40 w 80"/>
                      <a:gd name="T17" fmla="*/ 79 h 79"/>
                      <a:gd name="T18" fmla="*/ 25 w 80"/>
                      <a:gd name="T19" fmla="*/ 75 h 79"/>
                      <a:gd name="T20" fmla="*/ 12 w 80"/>
                      <a:gd name="T21" fmla="*/ 65 h 79"/>
                      <a:gd name="T22" fmla="*/ 4 w 80"/>
                      <a:gd name="T23" fmla="*/ 53 h 79"/>
                      <a:gd name="T24" fmla="*/ 0 w 80"/>
                      <a:gd name="T25" fmla="*/ 39 h 79"/>
                      <a:gd name="T26" fmla="*/ 4 w 80"/>
                      <a:gd name="T27" fmla="*/ 24 h 79"/>
                      <a:gd name="T28" fmla="*/ 14 w 80"/>
                      <a:gd name="T29" fmla="*/ 11 h 79"/>
                      <a:gd name="T30" fmla="*/ 27 w 80"/>
                      <a:gd name="T31" fmla="*/ 3 h 79"/>
                      <a:gd name="T32" fmla="*/ 41 w 80"/>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79">
                        <a:moveTo>
                          <a:pt x="41" y="0"/>
                        </a:moveTo>
                        <a:lnTo>
                          <a:pt x="57" y="3"/>
                        </a:lnTo>
                        <a:lnTo>
                          <a:pt x="69" y="12"/>
                        </a:lnTo>
                        <a:lnTo>
                          <a:pt x="78" y="25"/>
                        </a:lnTo>
                        <a:lnTo>
                          <a:pt x="80" y="40"/>
                        </a:lnTo>
                        <a:lnTo>
                          <a:pt x="77" y="55"/>
                        </a:lnTo>
                        <a:lnTo>
                          <a:pt x="68" y="67"/>
                        </a:lnTo>
                        <a:lnTo>
                          <a:pt x="56" y="75"/>
                        </a:lnTo>
                        <a:lnTo>
                          <a:pt x="40" y="79"/>
                        </a:lnTo>
                        <a:lnTo>
                          <a:pt x="25" y="75"/>
                        </a:lnTo>
                        <a:lnTo>
                          <a:pt x="12" y="65"/>
                        </a:lnTo>
                        <a:lnTo>
                          <a:pt x="4" y="53"/>
                        </a:lnTo>
                        <a:lnTo>
                          <a:pt x="0" y="39"/>
                        </a:lnTo>
                        <a:lnTo>
                          <a:pt x="4" y="24"/>
                        </a:lnTo>
                        <a:lnTo>
                          <a:pt x="14" y="11"/>
                        </a:lnTo>
                        <a:lnTo>
                          <a:pt x="27" y="3"/>
                        </a:lnTo>
                        <a:lnTo>
                          <a:pt x="41" y="0"/>
                        </a:lnTo>
                        <a:close/>
                      </a:path>
                    </a:pathLst>
                  </a:custGeom>
                  <a:solidFill>
                    <a:srgbClr val="84BA1F"/>
                  </a:solidFill>
                  <a:ln w="0">
                    <a:solidFill>
                      <a:srgbClr val="6FAC43"/>
                    </a:solid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15" name="Freeform 99"/>
                  <p:cNvSpPr>
                    <a:spLocks/>
                  </p:cNvSpPr>
                  <p:nvPr/>
                </p:nvSpPr>
                <p:spPr bwMode="auto">
                  <a:xfrm>
                    <a:off x="11015663" y="3189288"/>
                    <a:ext cx="15875" cy="15875"/>
                  </a:xfrm>
                  <a:custGeom>
                    <a:avLst/>
                    <a:gdLst>
                      <a:gd name="T0" fmla="*/ 37 w 77"/>
                      <a:gd name="T1" fmla="*/ 0 h 78"/>
                      <a:gd name="T2" fmla="*/ 53 w 77"/>
                      <a:gd name="T3" fmla="*/ 3 h 78"/>
                      <a:gd name="T4" fmla="*/ 66 w 77"/>
                      <a:gd name="T5" fmla="*/ 12 h 78"/>
                      <a:gd name="T6" fmla="*/ 75 w 77"/>
                      <a:gd name="T7" fmla="*/ 25 h 78"/>
                      <a:gd name="T8" fmla="*/ 77 w 77"/>
                      <a:gd name="T9" fmla="*/ 39 h 78"/>
                      <a:gd name="T10" fmla="*/ 75 w 77"/>
                      <a:gd name="T11" fmla="*/ 53 h 78"/>
                      <a:gd name="T12" fmla="*/ 70 w 77"/>
                      <a:gd name="T13" fmla="*/ 63 h 78"/>
                      <a:gd name="T14" fmla="*/ 63 w 77"/>
                      <a:gd name="T15" fmla="*/ 70 h 78"/>
                      <a:gd name="T16" fmla="*/ 53 w 77"/>
                      <a:gd name="T17" fmla="*/ 76 h 78"/>
                      <a:gd name="T18" fmla="*/ 39 w 77"/>
                      <a:gd name="T19" fmla="*/ 78 h 78"/>
                      <a:gd name="T20" fmla="*/ 24 w 77"/>
                      <a:gd name="T21" fmla="*/ 76 h 78"/>
                      <a:gd name="T22" fmla="*/ 12 w 77"/>
                      <a:gd name="T23" fmla="*/ 68 h 78"/>
                      <a:gd name="T24" fmla="*/ 3 w 77"/>
                      <a:gd name="T25" fmla="*/ 56 h 78"/>
                      <a:gd name="T26" fmla="*/ 0 w 77"/>
                      <a:gd name="T27" fmla="*/ 40 h 78"/>
                      <a:gd name="T28" fmla="*/ 2 w 77"/>
                      <a:gd name="T29" fmla="*/ 25 h 78"/>
                      <a:gd name="T30" fmla="*/ 11 w 77"/>
                      <a:gd name="T31" fmla="*/ 12 h 78"/>
                      <a:gd name="T32" fmla="*/ 23 w 77"/>
                      <a:gd name="T33" fmla="*/ 3 h 78"/>
                      <a:gd name="T34" fmla="*/ 37 w 77"/>
                      <a:gd name="T3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8">
                        <a:moveTo>
                          <a:pt x="37" y="0"/>
                        </a:moveTo>
                        <a:lnTo>
                          <a:pt x="53" y="3"/>
                        </a:lnTo>
                        <a:lnTo>
                          <a:pt x="66" y="12"/>
                        </a:lnTo>
                        <a:lnTo>
                          <a:pt x="75" y="25"/>
                        </a:lnTo>
                        <a:lnTo>
                          <a:pt x="77" y="39"/>
                        </a:lnTo>
                        <a:lnTo>
                          <a:pt x="75" y="53"/>
                        </a:lnTo>
                        <a:lnTo>
                          <a:pt x="70" y="63"/>
                        </a:lnTo>
                        <a:lnTo>
                          <a:pt x="63" y="70"/>
                        </a:lnTo>
                        <a:lnTo>
                          <a:pt x="53" y="76"/>
                        </a:lnTo>
                        <a:lnTo>
                          <a:pt x="39" y="78"/>
                        </a:lnTo>
                        <a:lnTo>
                          <a:pt x="24" y="76"/>
                        </a:lnTo>
                        <a:lnTo>
                          <a:pt x="12" y="68"/>
                        </a:lnTo>
                        <a:lnTo>
                          <a:pt x="3" y="56"/>
                        </a:lnTo>
                        <a:lnTo>
                          <a:pt x="0" y="40"/>
                        </a:lnTo>
                        <a:lnTo>
                          <a:pt x="2" y="25"/>
                        </a:lnTo>
                        <a:lnTo>
                          <a:pt x="11" y="12"/>
                        </a:lnTo>
                        <a:lnTo>
                          <a:pt x="23" y="3"/>
                        </a:lnTo>
                        <a:lnTo>
                          <a:pt x="37" y="0"/>
                        </a:lnTo>
                        <a:close/>
                      </a:path>
                    </a:pathLst>
                  </a:custGeom>
                  <a:solidFill>
                    <a:srgbClr val="84BA1F"/>
                  </a:solidFill>
                  <a:ln w="0">
                    <a:solidFill>
                      <a:srgbClr val="6FAC43"/>
                    </a:solid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16" name="Freeform 101"/>
                  <p:cNvSpPr>
                    <a:spLocks noEditPoints="1"/>
                  </p:cNvSpPr>
                  <p:nvPr/>
                </p:nvSpPr>
                <p:spPr bwMode="auto">
                  <a:xfrm>
                    <a:off x="10647363" y="2965451"/>
                    <a:ext cx="493713" cy="225425"/>
                  </a:xfrm>
                  <a:custGeom>
                    <a:avLst/>
                    <a:gdLst>
                      <a:gd name="T0" fmla="*/ 1933 w 2485"/>
                      <a:gd name="T1" fmla="*/ 548 h 1135"/>
                      <a:gd name="T2" fmla="*/ 1713 w 2485"/>
                      <a:gd name="T3" fmla="*/ 390 h 1135"/>
                      <a:gd name="T4" fmla="*/ 1481 w 2485"/>
                      <a:gd name="T5" fmla="*/ 266 h 1135"/>
                      <a:gd name="T6" fmla="*/ 1233 w 2485"/>
                      <a:gd name="T7" fmla="*/ 180 h 1135"/>
                      <a:gd name="T8" fmla="*/ 966 w 2485"/>
                      <a:gd name="T9" fmla="*/ 140 h 1135"/>
                      <a:gd name="T10" fmla="*/ 665 w 2485"/>
                      <a:gd name="T11" fmla="*/ 143 h 1135"/>
                      <a:gd name="T12" fmla="*/ 514 w 2485"/>
                      <a:gd name="T13" fmla="*/ 189 h 1135"/>
                      <a:gd name="T14" fmla="*/ 376 w 2485"/>
                      <a:gd name="T15" fmla="*/ 272 h 1135"/>
                      <a:gd name="T16" fmla="*/ 267 w 2485"/>
                      <a:gd name="T17" fmla="*/ 379 h 1135"/>
                      <a:gd name="T18" fmla="*/ 202 w 2485"/>
                      <a:gd name="T19" fmla="*/ 501 h 1135"/>
                      <a:gd name="T20" fmla="*/ 812 w 2485"/>
                      <a:gd name="T21" fmla="*/ 341 h 1135"/>
                      <a:gd name="T22" fmla="*/ 838 w 2485"/>
                      <a:gd name="T23" fmla="*/ 0 h 1135"/>
                      <a:gd name="T24" fmla="*/ 1076 w 2485"/>
                      <a:gd name="T25" fmla="*/ 19 h 1135"/>
                      <a:gd name="T26" fmla="*/ 1362 w 2485"/>
                      <a:gd name="T27" fmla="*/ 90 h 1135"/>
                      <a:gd name="T28" fmla="*/ 1652 w 2485"/>
                      <a:gd name="T29" fmla="*/ 213 h 1135"/>
                      <a:gd name="T30" fmla="*/ 1915 w 2485"/>
                      <a:gd name="T31" fmla="*/ 380 h 1135"/>
                      <a:gd name="T32" fmla="*/ 2153 w 2485"/>
                      <a:gd name="T33" fmla="*/ 590 h 1135"/>
                      <a:gd name="T34" fmla="*/ 2312 w 2485"/>
                      <a:gd name="T35" fmla="*/ 773 h 1135"/>
                      <a:gd name="T36" fmla="*/ 2417 w 2485"/>
                      <a:gd name="T37" fmla="*/ 945 h 1135"/>
                      <a:gd name="T38" fmla="*/ 2478 w 2485"/>
                      <a:gd name="T39" fmla="*/ 1101 h 1135"/>
                      <a:gd name="T40" fmla="*/ 2242 w 2485"/>
                      <a:gd name="T41" fmla="*/ 1093 h 1135"/>
                      <a:gd name="T42" fmla="*/ 2192 w 2485"/>
                      <a:gd name="T43" fmla="*/ 979 h 1135"/>
                      <a:gd name="T44" fmla="*/ 2104 w 2485"/>
                      <a:gd name="T45" fmla="*/ 887 h 1135"/>
                      <a:gd name="T46" fmla="*/ 1992 w 2485"/>
                      <a:gd name="T47" fmla="*/ 832 h 1135"/>
                      <a:gd name="T48" fmla="*/ 1857 w 2485"/>
                      <a:gd name="T49" fmla="*/ 824 h 1135"/>
                      <a:gd name="T50" fmla="*/ 1730 w 2485"/>
                      <a:gd name="T51" fmla="*/ 858 h 1135"/>
                      <a:gd name="T52" fmla="*/ 1633 w 2485"/>
                      <a:gd name="T53" fmla="*/ 931 h 1135"/>
                      <a:gd name="T54" fmla="*/ 1567 w 2485"/>
                      <a:gd name="T55" fmla="*/ 1040 h 1135"/>
                      <a:gd name="T56" fmla="*/ 907 w 2485"/>
                      <a:gd name="T57" fmla="*/ 1129 h 1135"/>
                      <a:gd name="T58" fmla="*/ 861 w 2485"/>
                      <a:gd name="T59" fmla="*/ 996 h 1135"/>
                      <a:gd name="T60" fmla="*/ 780 w 2485"/>
                      <a:gd name="T61" fmla="*/ 896 h 1135"/>
                      <a:gd name="T62" fmla="*/ 668 w 2485"/>
                      <a:gd name="T63" fmla="*/ 832 h 1135"/>
                      <a:gd name="T64" fmla="*/ 533 w 2485"/>
                      <a:gd name="T65" fmla="*/ 814 h 1135"/>
                      <a:gd name="T66" fmla="*/ 397 w 2485"/>
                      <a:gd name="T67" fmla="*/ 848 h 1135"/>
                      <a:gd name="T68" fmla="*/ 288 w 2485"/>
                      <a:gd name="T69" fmla="*/ 930 h 1135"/>
                      <a:gd name="T70" fmla="*/ 220 w 2485"/>
                      <a:gd name="T71" fmla="*/ 1038 h 1135"/>
                      <a:gd name="T72" fmla="*/ 3 w 2485"/>
                      <a:gd name="T73" fmla="*/ 1124 h 1135"/>
                      <a:gd name="T74" fmla="*/ 3 w 2485"/>
                      <a:gd name="T75" fmla="*/ 987 h 1135"/>
                      <a:gd name="T76" fmla="*/ 48 w 2485"/>
                      <a:gd name="T77" fmla="*/ 639 h 1135"/>
                      <a:gd name="T78" fmla="*/ 122 w 2485"/>
                      <a:gd name="T79" fmla="*/ 404 h 1135"/>
                      <a:gd name="T80" fmla="*/ 219 w 2485"/>
                      <a:gd name="T81" fmla="*/ 251 h 1135"/>
                      <a:gd name="T82" fmla="*/ 352 w 2485"/>
                      <a:gd name="T83" fmla="*/ 135 h 1135"/>
                      <a:gd name="T84" fmla="*/ 522 w 2485"/>
                      <a:gd name="T85" fmla="*/ 54 h 1135"/>
                      <a:gd name="T86" fmla="*/ 759 w 2485"/>
                      <a:gd name="T87" fmla="*/ 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85" h="1135">
                        <a:moveTo>
                          <a:pt x="966" y="140"/>
                        </a:moveTo>
                        <a:lnTo>
                          <a:pt x="966" y="548"/>
                        </a:lnTo>
                        <a:lnTo>
                          <a:pt x="1933" y="548"/>
                        </a:lnTo>
                        <a:lnTo>
                          <a:pt x="1861" y="491"/>
                        </a:lnTo>
                        <a:lnTo>
                          <a:pt x="1787" y="439"/>
                        </a:lnTo>
                        <a:lnTo>
                          <a:pt x="1713" y="390"/>
                        </a:lnTo>
                        <a:lnTo>
                          <a:pt x="1637" y="344"/>
                        </a:lnTo>
                        <a:lnTo>
                          <a:pt x="1560" y="303"/>
                        </a:lnTo>
                        <a:lnTo>
                          <a:pt x="1481" y="266"/>
                        </a:lnTo>
                        <a:lnTo>
                          <a:pt x="1401" y="233"/>
                        </a:lnTo>
                        <a:lnTo>
                          <a:pt x="1318" y="204"/>
                        </a:lnTo>
                        <a:lnTo>
                          <a:pt x="1233" y="180"/>
                        </a:lnTo>
                        <a:lnTo>
                          <a:pt x="1147" y="161"/>
                        </a:lnTo>
                        <a:lnTo>
                          <a:pt x="1057" y="147"/>
                        </a:lnTo>
                        <a:lnTo>
                          <a:pt x="966" y="140"/>
                        </a:lnTo>
                        <a:close/>
                        <a:moveTo>
                          <a:pt x="764" y="135"/>
                        </a:moveTo>
                        <a:lnTo>
                          <a:pt x="714" y="136"/>
                        </a:lnTo>
                        <a:lnTo>
                          <a:pt x="665" y="143"/>
                        </a:lnTo>
                        <a:lnTo>
                          <a:pt x="614" y="154"/>
                        </a:lnTo>
                        <a:lnTo>
                          <a:pt x="563" y="170"/>
                        </a:lnTo>
                        <a:lnTo>
                          <a:pt x="514" y="189"/>
                        </a:lnTo>
                        <a:lnTo>
                          <a:pt x="466" y="214"/>
                        </a:lnTo>
                        <a:lnTo>
                          <a:pt x="420" y="241"/>
                        </a:lnTo>
                        <a:lnTo>
                          <a:pt x="376" y="272"/>
                        </a:lnTo>
                        <a:lnTo>
                          <a:pt x="336" y="306"/>
                        </a:lnTo>
                        <a:lnTo>
                          <a:pt x="300" y="341"/>
                        </a:lnTo>
                        <a:lnTo>
                          <a:pt x="267" y="379"/>
                        </a:lnTo>
                        <a:lnTo>
                          <a:pt x="240" y="418"/>
                        </a:lnTo>
                        <a:lnTo>
                          <a:pt x="218" y="459"/>
                        </a:lnTo>
                        <a:lnTo>
                          <a:pt x="202" y="501"/>
                        </a:lnTo>
                        <a:lnTo>
                          <a:pt x="192" y="543"/>
                        </a:lnTo>
                        <a:lnTo>
                          <a:pt x="812" y="543"/>
                        </a:lnTo>
                        <a:lnTo>
                          <a:pt x="812" y="341"/>
                        </a:lnTo>
                        <a:lnTo>
                          <a:pt x="812" y="141"/>
                        </a:lnTo>
                        <a:lnTo>
                          <a:pt x="764" y="135"/>
                        </a:lnTo>
                        <a:close/>
                        <a:moveTo>
                          <a:pt x="838" y="0"/>
                        </a:moveTo>
                        <a:lnTo>
                          <a:pt x="917" y="2"/>
                        </a:lnTo>
                        <a:lnTo>
                          <a:pt x="996" y="8"/>
                        </a:lnTo>
                        <a:lnTo>
                          <a:pt x="1076" y="19"/>
                        </a:lnTo>
                        <a:lnTo>
                          <a:pt x="1154" y="34"/>
                        </a:lnTo>
                        <a:lnTo>
                          <a:pt x="1261" y="59"/>
                        </a:lnTo>
                        <a:lnTo>
                          <a:pt x="1362" y="90"/>
                        </a:lnTo>
                        <a:lnTo>
                          <a:pt x="1462" y="125"/>
                        </a:lnTo>
                        <a:lnTo>
                          <a:pt x="1558" y="166"/>
                        </a:lnTo>
                        <a:lnTo>
                          <a:pt x="1652" y="213"/>
                        </a:lnTo>
                        <a:lnTo>
                          <a:pt x="1743" y="264"/>
                        </a:lnTo>
                        <a:lnTo>
                          <a:pt x="1830" y="319"/>
                        </a:lnTo>
                        <a:lnTo>
                          <a:pt x="1915" y="380"/>
                        </a:lnTo>
                        <a:lnTo>
                          <a:pt x="1997" y="445"/>
                        </a:lnTo>
                        <a:lnTo>
                          <a:pt x="2076" y="516"/>
                        </a:lnTo>
                        <a:lnTo>
                          <a:pt x="2153" y="590"/>
                        </a:lnTo>
                        <a:lnTo>
                          <a:pt x="2227" y="668"/>
                        </a:lnTo>
                        <a:lnTo>
                          <a:pt x="2271" y="719"/>
                        </a:lnTo>
                        <a:lnTo>
                          <a:pt x="2312" y="773"/>
                        </a:lnTo>
                        <a:lnTo>
                          <a:pt x="2351" y="827"/>
                        </a:lnTo>
                        <a:lnTo>
                          <a:pt x="2385" y="885"/>
                        </a:lnTo>
                        <a:lnTo>
                          <a:pt x="2417" y="945"/>
                        </a:lnTo>
                        <a:lnTo>
                          <a:pt x="2444" y="1005"/>
                        </a:lnTo>
                        <a:lnTo>
                          <a:pt x="2468" y="1069"/>
                        </a:lnTo>
                        <a:lnTo>
                          <a:pt x="2478" y="1101"/>
                        </a:lnTo>
                        <a:lnTo>
                          <a:pt x="2485" y="1135"/>
                        </a:lnTo>
                        <a:lnTo>
                          <a:pt x="2251" y="1135"/>
                        </a:lnTo>
                        <a:lnTo>
                          <a:pt x="2242" y="1093"/>
                        </a:lnTo>
                        <a:lnTo>
                          <a:pt x="2230" y="1053"/>
                        </a:lnTo>
                        <a:lnTo>
                          <a:pt x="2213" y="1015"/>
                        </a:lnTo>
                        <a:lnTo>
                          <a:pt x="2192" y="979"/>
                        </a:lnTo>
                        <a:lnTo>
                          <a:pt x="2168" y="946"/>
                        </a:lnTo>
                        <a:lnTo>
                          <a:pt x="2138" y="915"/>
                        </a:lnTo>
                        <a:lnTo>
                          <a:pt x="2104" y="887"/>
                        </a:lnTo>
                        <a:lnTo>
                          <a:pt x="2069" y="864"/>
                        </a:lnTo>
                        <a:lnTo>
                          <a:pt x="2031" y="845"/>
                        </a:lnTo>
                        <a:lnTo>
                          <a:pt x="1992" y="832"/>
                        </a:lnTo>
                        <a:lnTo>
                          <a:pt x="1950" y="823"/>
                        </a:lnTo>
                        <a:lnTo>
                          <a:pt x="1907" y="821"/>
                        </a:lnTo>
                        <a:lnTo>
                          <a:pt x="1857" y="824"/>
                        </a:lnTo>
                        <a:lnTo>
                          <a:pt x="1811" y="831"/>
                        </a:lnTo>
                        <a:lnTo>
                          <a:pt x="1769" y="843"/>
                        </a:lnTo>
                        <a:lnTo>
                          <a:pt x="1730" y="858"/>
                        </a:lnTo>
                        <a:lnTo>
                          <a:pt x="1694" y="879"/>
                        </a:lnTo>
                        <a:lnTo>
                          <a:pt x="1662" y="904"/>
                        </a:lnTo>
                        <a:lnTo>
                          <a:pt x="1633" y="931"/>
                        </a:lnTo>
                        <a:lnTo>
                          <a:pt x="1608" y="963"/>
                        </a:lnTo>
                        <a:lnTo>
                          <a:pt x="1586" y="1000"/>
                        </a:lnTo>
                        <a:lnTo>
                          <a:pt x="1567" y="1040"/>
                        </a:lnTo>
                        <a:lnTo>
                          <a:pt x="1551" y="1083"/>
                        </a:lnTo>
                        <a:lnTo>
                          <a:pt x="1538" y="1129"/>
                        </a:lnTo>
                        <a:lnTo>
                          <a:pt x="907" y="1129"/>
                        </a:lnTo>
                        <a:lnTo>
                          <a:pt x="897" y="1082"/>
                        </a:lnTo>
                        <a:lnTo>
                          <a:pt x="881" y="1037"/>
                        </a:lnTo>
                        <a:lnTo>
                          <a:pt x="861" y="996"/>
                        </a:lnTo>
                        <a:lnTo>
                          <a:pt x="838" y="959"/>
                        </a:lnTo>
                        <a:lnTo>
                          <a:pt x="811" y="926"/>
                        </a:lnTo>
                        <a:lnTo>
                          <a:pt x="780" y="896"/>
                        </a:lnTo>
                        <a:lnTo>
                          <a:pt x="745" y="869"/>
                        </a:lnTo>
                        <a:lnTo>
                          <a:pt x="708" y="848"/>
                        </a:lnTo>
                        <a:lnTo>
                          <a:pt x="668" y="832"/>
                        </a:lnTo>
                        <a:lnTo>
                          <a:pt x="626" y="821"/>
                        </a:lnTo>
                        <a:lnTo>
                          <a:pt x="581" y="814"/>
                        </a:lnTo>
                        <a:lnTo>
                          <a:pt x="533" y="814"/>
                        </a:lnTo>
                        <a:lnTo>
                          <a:pt x="487" y="820"/>
                        </a:lnTo>
                        <a:lnTo>
                          <a:pt x="441" y="831"/>
                        </a:lnTo>
                        <a:lnTo>
                          <a:pt x="397" y="848"/>
                        </a:lnTo>
                        <a:lnTo>
                          <a:pt x="355" y="873"/>
                        </a:lnTo>
                        <a:lnTo>
                          <a:pt x="319" y="899"/>
                        </a:lnTo>
                        <a:lnTo>
                          <a:pt x="288" y="930"/>
                        </a:lnTo>
                        <a:lnTo>
                          <a:pt x="260" y="963"/>
                        </a:lnTo>
                        <a:lnTo>
                          <a:pt x="238" y="1000"/>
                        </a:lnTo>
                        <a:lnTo>
                          <a:pt x="220" y="1038"/>
                        </a:lnTo>
                        <a:lnTo>
                          <a:pt x="206" y="1079"/>
                        </a:lnTo>
                        <a:lnTo>
                          <a:pt x="196" y="1124"/>
                        </a:lnTo>
                        <a:lnTo>
                          <a:pt x="3" y="1124"/>
                        </a:lnTo>
                        <a:lnTo>
                          <a:pt x="1" y="1113"/>
                        </a:lnTo>
                        <a:lnTo>
                          <a:pt x="0" y="1104"/>
                        </a:lnTo>
                        <a:lnTo>
                          <a:pt x="3" y="987"/>
                        </a:lnTo>
                        <a:lnTo>
                          <a:pt x="11" y="870"/>
                        </a:lnTo>
                        <a:lnTo>
                          <a:pt x="26" y="754"/>
                        </a:lnTo>
                        <a:lnTo>
                          <a:pt x="48" y="639"/>
                        </a:lnTo>
                        <a:lnTo>
                          <a:pt x="77" y="524"/>
                        </a:lnTo>
                        <a:lnTo>
                          <a:pt x="98" y="463"/>
                        </a:lnTo>
                        <a:lnTo>
                          <a:pt x="122" y="404"/>
                        </a:lnTo>
                        <a:lnTo>
                          <a:pt x="151" y="349"/>
                        </a:lnTo>
                        <a:lnTo>
                          <a:pt x="183" y="299"/>
                        </a:lnTo>
                        <a:lnTo>
                          <a:pt x="219" y="251"/>
                        </a:lnTo>
                        <a:lnTo>
                          <a:pt x="259" y="209"/>
                        </a:lnTo>
                        <a:lnTo>
                          <a:pt x="303" y="170"/>
                        </a:lnTo>
                        <a:lnTo>
                          <a:pt x="352" y="135"/>
                        </a:lnTo>
                        <a:lnTo>
                          <a:pt x="405" y="104"/>
                        </a:lnTo>
                        <a:lnTo>
                          <a:pt x="461" y="77"/>
                        </a:lnTo>
                        <a:lnTo>
                          <a:pt x="522" y="54"/>
                        </a:lnTo>
                        <a:lnTo>
                          <a:pt x="601" y="30"/>
                        </a:lnTo>
                        <a:lnTo>
                          <a:pt x="680" y="14"/>
                        </a:lnTo>
                        <a:lnTo>
                          <a:pt x="759" y="4"/>
                        </a:lnTo>
                        <a:lnTo>
                          <a:pt x="838" y="0"/>
                        </a:lnTo>
                        <a:close/>
                      </a:path>
                    </a:pathLst>
                  </a:custGeom>
                  <a:solidFill>
                    <a:srgbClr val="84BA1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grpSp>
          </p:grpSp>
          <p:sp>
            <p:nvSpPr>
              <p:cNvPr id="307" name="private car"/>
              <p:cNvSpPr/>
              <p:nvPr/>
            </p:nvSpPr>
            <p:spPr>
              <a:xfrm>
                <a:off x="7427521" y="4405711"/>
                <a:ext cx="688010" cy="348813"/>
              </a:xfrm>
              <a:prstGeom prst="rect">
                <a:avLst/>
              </a:prstGeom>
            </p:spPr>
            <p:txBody>
              <a:bodyPr wrap="none">
                <a:spAutoFit/>
              </a:bodyPr>
              <a:lstStyle/>
              <a:p>
                <a:pPr algn="ctr">
                  <a:lnSpc>
                    <a:spcPts val="1000"/>
                  </a:lnSpc>
                </a:pPr>
                <a:r>
                  <a:rPr lang="sl-SI" sz="1200" b="1" dirty="0">
                    <a:solidFill>
                      <a:schemeClr val="bg1">
                        <a:lumMod val="50000"/>
                      </a:schemeClr>
                    </a:solidFill>
                    <a:latin typeface="Arial" panose="020B0604020202020204" pitchFamily="34" charset="0"/>
                    <a:cs typeface="Arial" panose="020B0604020202020204" pitchFamily="34" charset="0"/>
                  </a:rPr>
                  <a:t>private</a:t>
                </a:r>
              </a:p>
              <a:p>
                <a:pPr algn="ctr">
                  <a:lnSpc>
                    <a:spcPts val="1000"/>
                  </a:lnSpc>
                </a:pPr>
                <a:r>
                  <a:rPr lang="sl-SI" sz="1200" b="1" dirty="0">
                    <a:solidFill>
                      <a:schemeClr val="bg1">
                        <a:lumMod val="50000"/>
                      </a:schemeClr>
                    </a:solidFill>
                    <a:latin typeface="Arial" panose="020B0604020202020204" pitchFamily="34" charset="0"/>
                    <a:cs typeface="Arial" panose="020B0604020202020204" pitchFamily="34" charset="0"/>
                  </a:rPr>
                  <a:t>car</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308" name="Straight Connector 307"/>
              <p:cNvCxnSpPr>
                <a:cxnSpLocks/>
                <a:endCxn id="310" idx="56"/>
              </p:cNvCxnSpPr>
              <p:nvPr/>
            </p:nvCxnSpPr>
            <p:spPr>
              <a:xfrm>
                <a:off x="7568578" y="3252788"/>
                <a:ext cx="104398" cy="579799"/>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grpSp>
        <p:grpSp>
          <p:nvGrpSpPr>
            <p:cNvPr id="435" name="Group 434"/>
            <p:cNvGrpSpPr/>
            <p:nvPr/>
          </p:nvGrpSpPr>
          <p:grpSpPr>
            <a:xfrm>
              <a:off x="7946755" y="3573243"/>
              <a:ext cx="576950" cy="1626397"/>
              <a:chOff x="7946755" y="3573243"/>
              <a:chExt cx="576950" cy="1626397"/>
            </a:xfrm>
          </p:grpSpPr>
          <p:grpSp>
            <p:nvGrpSpPr>
              <p:cNvPr id="318" name="Group 317"/>
              <p:cNvGrpSpPr/>
              <p:nvPr/>
            </p:nvGrpSpPr>
            <p:grpSpPr>
              <a:xfrm>
                <a:off x="7946755" y="4439912"/>
                <a:ext cx="576950" cy="576948"/>
                <a:chOff x="8439150" y="3835400"/>
                <a:chExt cx="720725" cy="720725"/>
              </a:xfrm>
              <a:solidFill>
                <a:srgbClr val="84BA1F"/>
              </a:solidFill>
            </p:grpSpPr>
            <p:sp>
              <p:nvSpPr>
                <p:cNvPr id="321" name="Freeform 55"/>
                <p:cNvSpPr>
                  <a:spLocks noEditPoints="1"/>
                </p:cNvSpPr>
                <p:nvPr/>
              </p:nvSpPr>
              <p:spPr bwMode="auto">
                <a:xfrm>
                  <a:off x="8599488" y="3970338"/>
                  <a:ext cx="400050" cy="400050"/>
                </a:xfrm>
                <a:custGeom>
                  <a:avLst/>
                  <a:gdLst>
                    <a:gd name="T0" fmla="*/ 683 w 2017"/>
                    <a:gd name="T1" fmla="*/ 1705 h 2020"/>
                    <a:gd name="T2" fmla="*/ 800 w 2017"/>
                    <a:gd name="T3" fmla="*/ 1794 h 2020"/>
                    <a:gd name="T4" fmla="*/ 860 w 2017"/>
                    <a:gd name="T5" fmla="*/ 1664 h 2020"/>
                    <a:gd name="T6" fmla="*/ 1213 w 2017"/>
                    <a:gd name="T7" fmla="*/ 1612 h 2020"/>
                    <a:gd name="T8" fmla="*/ 1145 w 2017"/>
                    <a:gd name="T9" fmla="*/ 1728 h 2020"/>
                    <a:gd name="T10" fmla="*/ 1281 w 2017"/>
                    <a:gd name="T11" fmla="*/ 1783 h 2020"/>
                    <a:gd name="T12" fmla="*/ 1301 w 2017"/>
                    <a:gd name="T13" fmla="*/ 1636 h 2020"/>
                    <a:gd name="T14" fmla="*/ 222 w 2017"/>
                    <a:gd name="T15" fmla="*/ 1460 h 2020"/>
                    <a:gd name="T16" fmla="*/ 181 w 2017"/>
                    <a:gd name="T17" fmla="*/ 1799 h 2020"/>
                    <a:gd name="T18" fmla="*/ 318 w 2017"/>
                    <a:gd name="T19" fmla="*/ 1878 h 2020"/>
                    <a:gd name="T20" fmla="*/ 402 w 2017"/>
                    <a:gd name="T21" fmla="*/ 1664 h 2020"/>
                    <a:gd name="T22" fmla="*/ 340 w 2017"/>
                    <a:gd name="T23" fmla="*/ 1450 h 2020"/>
                    <a:gd name="T24" fmla="*/ 1646 w 2017"/>
                    <a:gd name="T25" fmla="*/ 1475 h 2020"/>
                    <a:gd name="T26" fmla="*/ 1636 w 2017"/>
                    <a:gd name="T27" fmla="*/ 1816 h 2020"/>
                    <a:gd name="T28" fmla="*/ 1783 w 2017"/>
                    <a:gd name="T29" fmla="*/ 1865 h 2020"/>
                    <a:gd name="T30" fmla="*/ 1846 w 2017"/>
                    <a:gd name="T31" fmla="*/ 1552 h 2020"/>
                    <a:gd name="T32" fmla="*/ 1736 w 2017"/>
                    <a:gd name="T33" fmla="*/ 1432 h 2020"/>
                    <a:gd name="T34" fmla="*/ 422 w 2017"/>
                    <a:gd name="T35" fmla="*/ 1316 h 2020"/>
                    <a:gd name="T36" fmla="*/ 463 w 2017"/>
                    <a:gd name="T37" fmla="*/ 1363 h 2020"/>
                    <a:gd name="T38" fmla="*/ 1573 w 2017"/>
                    <a:gd name="T39" fmla="*/ 1361 h 2020"/>
                    <a:gd name="T40" fmla="*/ 1581 w 2017"/>
                    <a:gd name="T41" fmla="*/ 1296 h 2020"/>
                    <a:gd name="T42" fmla="*/ 482 w 2017"/>
                    <a:gd name="T43" fmla="*/ 1287 h 2020"/>
                    <a:gd name="T44" fmla="*/ 234 w 2017"/>
                    <a:gd name="T45" fmla="*/ 170 h 2020"/>
                    <a:gd name="T46" fmla="*/ 134 w 2017"/>
                    <a:gd name="T47" fmla="*/ 378 h 2020"/>
                    <a:gd name="T48" fmla="*/ 161 w 2017"/>
                    <a:gd name="T49" fmla="*/ 1123 h 2020"/>
                    <a:gd name="T50" fmla="*/ 201 w 2017"/>
                    <a:gd name="T51" fmla="*/ 1001 h 2020"/>
                    <a:gd name="T52" fmla="*/ 354 w 2017"/>
                    <a:gd name="T53" fmla="*/ 859 h 2020"/>
                    <a:gd name="T54" fmla="*/ 322 w 2017"/>
                    <a:gd name="T55" fmla="*/ 697 h 2020"/>
                    <a:gd name="T56" fmla="*/ 436 w 2017"/>
                    <a:gd name="T57" fmla="*/ 526 h 2020"/>
                    <a:gd name="T58" fmla="*/ 623 w 2017"/>
                    <a:gd name="T59" fmla="*/ 577 h 2020"/>
                    <a:gd name="T60" fmla="*/ 650 w 2017"/>
                    <a:gd name="T61" fmla="*/ 758 h 2020"/>
                    <a:gd name="T62" fmla="*/ 633 w 2017"/>
                    <a:gd name="T63" fmla="*/ 860 h 2020"/>
                    <a:gd name="T64" fmla="*/ 751 w 2017"/>
                    <a:gd name="T65" fmla="*/ 929 h 2020"/>
                    <a:gd name="T66" fmla="*/ 899 w 2017"/>
                    <a:gd name="T67" fmla="*/ 824 h 2020"/>
                    <a:gd name="T68" fmla="*/ 837 w 2017"/>
                    <a:gd name="T69" fmla="*/ 648 h 2020"/>
                    <a:gd name="T70" fmla="*/ 964 w 2017"/>
                    <a:gd name="T71" fmla="*/ 521 h 2020"/>
                    <a:gd name="T72" fmla="*/ 1139 w 2017"/>
                    <a:gd name="T73" fmla="*/ 584 h 2020"/>
                    <a:gd name="T74" fmla="*/ 1149 w 2017"/>
                    <a:gd name="T75" fmla="*/ 778 h 2020"/>
                    <a:gd name="T76" fmla="*/ 1213 w 2017"/>
                    <a:gd name="T77" fmla="*/ 891 h 2020"/>
                    <a:gd name="T78" fmla="*/ 1415 w 2017"/>
                    <a:gd name="T79" fmla="*/ 852 h 2020"/>
                    <a:gd name="T80" fmla="*/ 1357 w 2017"/>
                    <a:gd name="T81" fmla="*/ 668 h 2020"/>
                    <a:gd name="T82" fmla="*/ 1500 w 2017"/>
                    <a:gd name="T83" fmla="*/ 520 h 2020"/>
                    <a:gd name="T84" fmla="*/ 1676 w 2017"/>
                    <a:gd name="T85" fmla="*/ 599 h 2020"/>
                    <a:gd name="T86" fmla="*/ 1671 w 2017"/>
                    <a:gd name="T87" fmla="*/ 784 h 2020"/>
                    <a:gd name="T88" fmla="*/ 1740 w 2017"/>
                    <a:gd name="T89" fmla="*/ 892 h 2020"/>
                    <a:gd name="T90" fmla="*/ 1832 w 2017"/>
                    <a:gd name="T91" fmla="*/ 1099 h 2020"/>
                    <a:gd name="T92" fmla="*/ 1883 w 2017"/>
                    <a:gd name="T93" fmla="*/ 669 h 2020"/>
                    <a:gd name="T94" fmla="*/ 1802 w 2017"/>
                    <a:gd name="T95" fmla="*/ 188 h 2020"/>
                    <a:gd name="T96" fmla="*/ 1729 w 2017"/>
                    <a:gd name="T97" fmla="*/ 0 h 2020"/>
                    <a:gd name="T98" fmla="*/ 1956 w 2017"/>
                    <a:gd name="T99" fmla="*/ 100 h 2020"/>
                    <a:gd name="T100" fmla="*/ 2017 w 2017"/>
                    <a:gd name="T101" fmla="*/ 896 h 2020"/>
                    <a:gd name="T102" fmla="*/ 1995 w 2017"/>
                    <a:gd name="T103" fmla="*/ 1814 h 2020"/>
                    <a:gd name="T104" fmla="*/ 1801 w 2017"/>
                    <a:gd name="T105" fmla="*/ 1997 h 2020"/>
                    <a:gd name="T106" fmla="*/ 324 w 2017"/>
                    <a:gd name="T107" fmla="*/ 2018 h 2020"/>
                    <a:gd name="T108" fmla="*/ 48 w 2017"/>
                    <a:gd name="T109" fmla="*/ 1871 h 2020"/>
                    <a:gd name="T110" fmla="*/ 1 w 2017"/>
                    <a:gd name="T111" fmla="*/ 1407 h 2020"/>
                    <a:gd name="T112" fmla="*/ 1 w 2017"/>
                    <a:gd name="T113" fmla="*/ 366 h 2020"/>
                    <a:gd name="T114" fmla="*/ 73 w 2017"/>
                    <a:gd name="T115" fmla="*/ 80 h 2020"/>
                    <a:gd name="T116" fmla="*/ 1729 w 2017"/>
                    <a:gd name="T117" fmla="*/ 0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17" h="2020">
                      <a:moveTo>
                        <a:pt x="776" y="1611"/>
                      </a:moveTo>
                      <a:lnTo>
                        <a:pt x="752" y="1614"/>
                      </a:lnTo>
                      <a:lnTo>
                        <a:pt x="730" y="1624"/>
                      </a:lnTo>
                      <a:lnTo>
                        <a:pt x="711" y="1638"/>
                      </a:lnTo>
                      <a:lnTo>
                        <a:pt x="695" y="1657"/>
                      </a:lnTo>
                      <a:lnTo>
                        <a:pt x="686" y="1679"/>
                      </a:lnTo>
                      <a:lnTo>
                        <a:pt x="683" y="1705"/>
                      </a:lnTo>
                      <a:lnTo>
                        <a:pt x="686" y="1729"/>
                      </a:lnTo>
                      <a:lnTo>
                        <a:pt x="695" y="1751"/>
                      </a:lnTo>
                      <a:lnTo>
                        <a:pt x="709" y="1770"/>
                      </a:lnTo>
                      <a:lnTo>
                        <a:pt x="727" y="1784"/>
                      </a:lnTo>
                      <a:lnTo>
                        <a:pt x="749" y="1794"/>
                      </a:lnTo>
                      <a:lnTo>
                        <a:pt x="775" y="1798"/>
                      </a:lnTo>
                      <a:lnTo>
                        <a:pt x="800" y="1794"/>
                      </a:lnTo>
                      <a:lnTo>
                        <a:pt x="824" y="1785"/>
                      </a:lnTo>
                      <a:lnTo>
                        <a:pt x="842" y="1772"/>
                      </a:lnTo>
                      <a:lnTo>
                        <a:pt x="857" y="1753"/>
                      </a:lnTo>
                      <a:lnTo>
                        <a:pt x="866" y="1731"/>
                      </a:lnTo>
                      <a:lnTo>
                        <a:pt x="870" y="1707"/>
                      </a:lnTo>
                      <a:lnTo>
                        <a:pt x="868" y="1685"/>
                      </a:lnTo>
                      <a:lnTo>
                        <a:pt x="860" y="1664"/>
                      </a:lnTo>
                      <a:lnTo>
                        <a:pt x="849" y="1646"/>
                      </a:lnTo>
                      <a:lnTo>
                        <a:pt x="835" y="1632"/>
                      </a:lnTo>
                      <a:lnTo>
                        <a:pt x="817" y="1620"/>
                      </a:lnTo>
                      <a:lnTo>
                        <a:pt x="797" y="1613"/>
                      </a:lnTo>
                      <a:lnTo>
                        <a:pt x="776" y="1611"/>
                      </a:lnTo>
                      <a:close/>
                      <a:moveTo>
                        <a:pt x="1234" y="1610"/>
                      </a:moveTo>
                      <a:lnTo>
                        <a:pt x="1213" y="1612"/>
                      </a:lnTo>
                      <a:lnTo>
                        <a:pt x="1193" y="1619"/>
                      </a:lnTo>
                      <a:lnTo>
                        <a:pt x="1176" y="1630"/>
                      </a:lnTo>
                      <a:lnTo>
                        <a:pt x="1162" y="1644"/>
                      </a:lnTo>
                      <a:lnTo>
                        <a:pt x="1151" y="1661"/>
                      </a:lnTo>
                      <a:lnTo>
                        <a:pt x="1144" y="1680"/>
                      </a:lnTo>
                      <a:lnTo>
                        <a:pt x="1142" y="1703"/>
                      </a:lnTo>
                      <a:lnTo>
                        <a:pt x="1145" y="1728"/>
                      </a:lnTo>
                      <a:lnTo>
                        <a:pt x="1154" y="1750"/>
                      </a:lnTo>
                      <a:lnTo>
                        <a:pt x="1168" y="1769"/>
                      </a:lnTo>
                      <a:lnTo>
                        <a:pt x="1187" y="1783"/>
                      </a:lnTo>
                      <a:lnTo>
                        <a:pt x="1208" y="1793"/>
                      </a:lnTo>
                      <a:lnTo>
                        <a:pt x="1234" y="1796"/>
                      </a:lnTo>
                      <a:lnTo>
                        <a:pt x="1259" y="1793"/>
                      </a:lnTo>
                      <a:lnTo>
                        <a:pt x="1281" y="1783"/>
                      </a:lnTo>
                      <a:lnTo>
                        <a:pt x="1301" y="1769"/>
                      </a:lnTo>
                      <a:lnTo>
                        <a:pt x="1317" y="1749"/>
                      </a:lnTo>
                      <a:lnTo>
                        <a:pt x="1325" y="1727"/>
                      </a:lnTo>
                      <a:lnTo>
                        <a:pt x="1329" y="1701"/>
                      </a:lnTo>
                      <a:lnTo>
                        <a:pt x="1325" y="1677"/>
                      </a:lnTo>
                      <a:lnTo>
                        <a:pt x="1315" y="1655"/>
                      </a:lnTo>
                      <a:lnTo>
                        <a:pt x="1301" y="1636"/>
                      </a:lnTo>
                      <a:lnTo>
                        <a:pt x="1281" y="1622"/>
                      </a:lnTo>
                      <a:lnTo>
                        <a:pt x="1259" y="1613"/>
                      </a:lnTo>
                      <a:lnTo>
                        <a:pt x="1234" y="1610"/>
                      </a:lnTo>
                      <a:close/>
                      <a:moveTo>
                        <a:pt x="292" y="1438"/>
                      </a:moveTo>
                      <a:lnTo>
                        <a:pt x="266" y="1439"/>
                      </a:lnTo>
                      <a:lnTo>
                        <a:pt x="243" y="1447"/>
                      </a:lnTo>
                      <a:lnTo>
                        <a:pt x="222" y="1460"/>
                      </a:lnTo>
                      <a:lnTo>
                        <a:pt x="203" y="1477"/>
                      </a:lnTo>
                      <a:lnTo>
                        <a:pt x="189" y="1498"/>
                      </a:lnTo>
                      <a:lnTo>
                        <a:pt x="180" y="1522"/>
                      </a:lnTo>
                      <a:lnTo>
                        <a:pt x="176" y="1549"/>
                      </a:lnTo>
                      <a:lnTo>
                        <a:pt x="175" y="1661"/>
                      </a:lnTo>
                      <a:lnTo>
                        <a:pt x="177" y="1772"/>
                      </a:lnTo>
                      <a:lnTo>
                        <a:pt x="181" y="1799"/>
                      </a:lnTo>
                      <a:lnTo>
                        <a:pt x="190" y="1822"/>
                      </a:lnTo>
                      <a:lnTo>
                        <a:pt x="204" y="1843"/>
                      </a:lnTo>
                      <a:lnTo>
                        <a:pt x="222" y="1859"/>
                      </a:lnTo>
                      <a:lnTo>
                        <a:pt x="243" y="1873"/>
                      </a:lnTo>
                      <a:lnTo>
                        <a:pt x="266" y="1880"/>
                      </a:lnTo>
                      <a:lnTo>
                        <a:pt x="292" y="1883"/>
                      </a:lnTo>
                      <a:lnTo>
                        <a:pt x="318" y="1878"/>
                      </a:lnTo>
                      <a:lnTo>
                        <a:pt x="342" y="1869"/>
                      </a:lnTo>
                      <a:lnTo>
                        <a:pt x="361" y="1855"/>
                      </a:lnTo>
                      <a:lnTo>
                        <a:pt x="378" y="1837"/>
                      </a:lnTo>
                      <a:lnTo>
                        <a:pt x="391" y="1815"/>
                      </a:lnTo>
                      <a:lnTo>
                        <a:pt x="399" y="1791"/>
                      </a:lnTo>
                      <a:lnTo>
                        <a:pt x="402" y="1763"/>
                      </a:lnTo>
                      <a:lnTo>
                        <a:pt x="402" y="1664"/>
                      </a:lnTo>
                      <a:lnTo>
                        <a:pt x="402" y="1609"/>
                      </a:lnTo>
                      <a:lnTo>
                        <a:pt x="401" y="1553"/>
                      </a:lnTo>
                      <a:lnTo>
                        <a:pt x="398" y="1527"/>
                      </a:lnTo>
                      <a:lnTo>
                        <a:pt x="390" y="1502"/>
                      </a:lnTo>
                      <a:lnTo>
                        <a:pt x="377" y="1481"/>
                      </a:lnTo>
                      <a:lnTo>
                        <a:pt x="360" y="1464"/>
                      </a:lnTo>
                      <a:lnTo>
                        <a:pt x="340" y="1450"/>
                      </a:lnTo>
                      <a:lnTo>
                        <a:pt x="317" y="1442"/>
                      </a:lnTo>
                      <a:lnTo>
                        <a:pt x="292" y="1438"/>
                      </a:lnTo>
                      <a:close/>
                      <a:moveTo>
                        <a:pt x="1736" y="1432"/>
                      </a:moveTo>
                      <a:lnTo>
                        <a:pt x="1709" y="1434"/>
                      </a:lnTo>
                      <a:lnTo>
                        <a:pt x="1685" y="1443"/>
                      </a:lnTo>
                      <a:lnTo>
                        <a:pt x="1663" y="1456"/>
                      </a:lnTo>
                      <a:lnTo>
                        <a:pt x="1646" y="1475"/>
                      </a:lnTo>
                      <a:lnTo>
                        <a:pt x="1632" y="1497"/>
                      </a:lnTo>
                      <a:lnTo>
                        <a:pt x="1624" y="1523"/>
                      </a:lnTo>
                      <a:lnTo>
                        <a:pt x="1621" y="1553"/>
                      </a:lnTo>
                      <a:lnTo>
                        <a:pt x="1621" y="1662"/>
                      </a:lnTo>
                      <a:lnTo>
                        <a:pt x="1624" y="1770"/>
                      </a:lnTo>
                      <a:lnTo>
                        <a:pt x="1627" y="1794"/>
                      </a:lnTo>
                      <a:lnTo>
                        <a:pt x="1636" y="1816"/>
                      </a:lnTo>
                      <a:lnTo>
                        <a:pt x="1649" y="1836"/>
                      </a:lnTo>
                      <a:lnTo>
                        <a:pt x="1667" y="1853"/>
                      </a:lnTo>
                      <a:lnTo>
                        <a:pt x="1687" y="1865"/>
                      </a:lnTo>
                      <a:lnTo>
                        <a:pt x="1710" y="1873"/>
                      </a:lnTo>
                      <a:lnTo>
                        <a:pt x="1734" y="1876"/>
                      </a:lnTo>
                      <a:lnTo>
                        <a:pt x="1760" y="1873"/>
                      </a:lnTo>
                      <a:lnTo>
                        <a:pt x="1783" y="1865"/>
                      </a:lnTo>
                      <a:lnTo>
                        <a:pt x="1804" y="1852"/>
                      </a:lnTo>
                      <a:lnTo>
                        <a:pt x="1821" y="1835"/>
                      </a:lnTo>
                      <a:lnTo>
                        <a:pt x="1834" y="1814"/>
                      </a:lnTo>
                      <a:lnTo>
                        <a:pt x="1843" y="1791"/>
                      </a:lnTo>
                      <a:lnTo>
                        <a:pt x="1846" y="1766"/>
                      </a:lnTo>
                      <a:lnTo>
                        <a:pt x="1846" y="1656"/>
                      </a:lnTo>
                      <a:lnTo>
                        <a:pt x="1846" y="1552"/>
                      </a:lnTo>
                      <a:lnTo>
                        <a:pt x="1843" y="1525"/>
                      </a:lnTo>
                      <a:lnTo>
                        <a:pt x="1835" y="1499"/>
                      </a:lnTo>
                      <a:lnTo>
                        <a:pt x="1822" y="1476"/>
                      </a:lnTo>
                      <a:lnTo>
                        <a:pt x="1805" y="1458"/>
                      </a:lnTo>
                      <a:lnTo>
                        <a:pt x="1784" y="1444"/>
                      </a:lnTo>
                      <a:lnTo>
                        <a:pt x="1761" y="1435"/>
                      </a:lnTo>
                      <a:lnTo>
                        <a:pt x="1736" y="1432"/>
                      </a:lnTo>
                      <a:close/>
                      <a:moveTo>
                        <a:pt x="466" y="1286"/>
                      </a:moveTo>
                      <a:lnTo>
                        <a:pt x="459" y="1286"/>
                      </a:lnTo>
                      <a:lnTo>
                        <a:pt x="453" y="1288"/>
                      </a:lnTo>
                      <a:lnTo>
                        <a:pt x="444" y="1295"/>
                      </a:lnTo>
                      <a:lnTo>
                        <a:pt x="436" y="1301"/>
                      </a:lnTo>
                      <a:lnTo>
                        <a:pt x="428" y="1308"/>
                      </a:lnTo>
                      <a:lnTo>
                        <a:pt x="422" y="1316"/>
                      </a:lnTo>
                      <a:lnTo>
                        <a:pt x="420" y="1322"/>
                      </a:lnTo>
                      <a:lnTo>
                        <a:pt x="424" y="1332"/>
                      </a:lnTo>
                      <a:lnTo>
                        <a:pt x="432" y="1343"/>
                      </a:lnTo>
                      <a:lnTo>
                        <a:pt x="442" y="1352"/>
                      </a:lnTo>
                      <a:lnTo>
                        <a:pt x="452" y="1361"/>
                      </a:lnTo>
                      <a:lnTo>
                        <a:pt x="457" y="1363"/>
                      </a:lnTo>
                      <a:lnTo>
                        <a:pt x="463" y="1363"/>
                      </a:lnTo>
                      <a:lnTo>
                        <a:pt x="471" y="1363"/>
                      </a:lnTo>
                      <a:lnTo>
                        <a:pt x="478" y="1362"/>
                      </a:lnTo>
                      <a:lnTo>
                        <a:pt x="1544" y="1362"/>
                      </a:lnTo>
                      <a:lnTo>
                        <a:pt x="1552" y="1363"/>
                      </a:lnTo>
                      <a:lnTo>
                        <a:pt x="1560" y="1363"/>
                      </a:lnTo>
                      <a:lnTo>
                        <a:pt x="1568" y="1363"/>
                      </a:lnTo>
                      <a:lnTo>
                        <a:pt x="1573" y="1361"/>
                      </a:lnTo>
                      <a:lnTo>
                        <a:pt x="1583" y="1352"/>
                      </a:lnTo>
                      <a:lnTo>
                        <a:pt x="1592" y="1342"/>
                      </a:lnTo>
                      <a:lnTo>
                        <a:pt x="1598" y="1332"/>
                      </a:lnTo>
                      <a:lnTo>
                        <a:pt x="1601" y="1321"/>
                      </a:lnTo>
                      <a:lnTo>
                        <a:pt x="1598" y="1313"/>
                      </a:lnTo>
                      <a:lnTo>
                        <a:pt x="1591" y="1305"/>
                      </a:lnTo>
                      <a:lnTo>
                        <a:pt x="1581" y="1296"/>
                      </a:lnTo>
                      <a:lnTo>
                        <a:pt x="1571" y="1289"/>
                      </a:lnTo>
                      <a:lnTo>
                        <a:pt x="1564" y="1287"/>
                      </a:lnTo>
                      <a:lnTo>
                        <a:pt x="1555" y="1286"/>
                      </a:lnTo>
                      <a:lnTo>
                        <a:pt x="1547" y="1287"/>
                      </a:lnTo>
                      <a:lnTo>
                        <a:pt x="1539" y="1287"/>
                      </a:lnTo>
                      <a:lnTo>
                        <a:pt x="1010" y="1287"/>
                      </a:lnTo>
                      <a:lnTo>
                        <a:pt x="482" y="1287"/>
                      </a:lnTo>
                      <a:lnTo>
                        <a:pt x="474" y="1287"/>
                      </a:lnTo>
                      <a:lnTo>
                        <a:pt x="466" y="1286"/>
                      </a:lnTo>
                      <a:close/>
                      <a:moveTo>
                        <a:pt x="388" y="147"/>
                      </a:moveTo>
                      <a:lnTo>
                        <a:pt x="342" y="149"/>
                      </a:lnTo>
                      <a:lnTo>
                        <a:pt x="295" y="154"/>
                      </a:lnTo>
                      <a:lnTo>
                        <a:pt x="263" y="160"/>
                      </a:lnTo>
                      <a:lnTo>
                        <a:pt x="234" y="170"/>
                      </a:lnTo>
                      <a:lnTo>
                        <a:pt x="210" y="185"/>
                      </a:lnTo>
                      <a:lnTo>
                        <a:pt x="189" y="201"/>
                      </a:lnTo>
                      <a:lnTo>
                        <a:pt x="172" y="221"/>
                      </a:lnTo>
                      <a:lnTo>
                        <a:pt x="159" y="246"/>
                      </a:lnTo>
                      <a:lnTo>
                        <a:pt x="149" y="273"/>
                      </a:lnTo>
                      <a:lnTo>
                        <a:pt x="143" y="305"/>
                      </a:lnTo>
                      <a:lnTo>
                        <a:pt x="134" y="378"/>
                      </a:lnTo>
                      <a:lnTo>
                        <a:pt x="130" y="451"/>
                      </a:lnTo>
                      <a:lnTo>
                        <a:pt x="130" y="702"/>
                      </a:lnTo>
                      <a:lnTo>
                        <a:pt x="134" y="952"/>
                      </a:lnTo>
                      <a:lnTo>
                        <a:pt x="138" y="1004"/>
                      </a:lnTo>
                      <a:lnTo>
                        <a:pt x="146" y="1056"/>
                      </a:lnTo>
                      <a:lnTo>
                        <a:pt x="156" y="1107"/>
                      </a:lnTo>
                      <a:lnTo>
                        <a:pt x="161" y="1123"/>
                      </a:lnTo>
                      <a:lnTo>
                        <a:pt x="170" y="1140"/>
                      </a:lnTo>
                      <a:lnTo>
                        <a:pt x="179" y="1155"/>
                      </a:lnTo>
                      <a:lnTo>
                        <a:pt x="181" y="1123"/>
                      </a:lnTo>
                      <a:lnTo>
                        <a:pt x="183" y="1091"/>
                      </a:lnTo>
                      <a:lnTo>
                        <a:pt x="187" y="1060"/>
                      </a:lnTo>
                      <a:lnTo>
                        <a:pt x="192" y="1029"/>
                      </a:lnTo>
                      <a:lnTo>
                        <a:pt x="201" y="1001"/>
                      </a:lnTo>
                      <a:lnTo>
                        <a:pt x="212" y="972"/>
                      </a:lnTo>
                      <a:lnTo>
                        <a:pt x="229" y="944"/>
                      </a:lnTo>
                      <a:lnTo>
                        <a:pt x="250" y="919"/>
                      </a:lnTo>
                      <a:lnTo>
                        <a:pt x="273" y="899"/>
                      </a:lnTo>
                      <a:lnTo>
                        <a:pt x="298" y="882"/>
                      </a:lnTo>
                      <a:lnTo>
                        <a:pt x="325" y="870"/>
                      </a:lnTo>
                      <a:lnTo>
                        <a:pt x="354" y="859"/>
                      </a:lnTo>
                      <a:lnTo>
                        <a:pt x="384" y="851"/>
                      </a:lnTo>
                      <a:lnTo>
                        <a:pt x="415" y="845"/>
                      </a:lnTo>
                      <a:lnTo>
                        <a:pt x="384" y="817"/>
                      </a:lnTo>
                      <a:lnTo>
                        <a:pt x="359" y="788"/>
                      </a:lnTo>
                      <a:lnTo>
                        <a:pt x="340" y="758"/>
                      </a:lnTo>
                      <a:lnTo>
                        <a:pt x="327" y="728"/>
                      </a:lnTo>
                      <a:lnTo>
                        <a:pt x="322" y="697"/>
                      </a:lnTo>
                      <a:lnTo>
                        <a:pt x="322" y="667"/>
                      </a:lnTo>
                      <a:lnTo>
                        <a:pt x="328" y="637"/>
                      </a:lnTo>
                      <a:lnTo>
                        <a:pt x="340" y="607"/>
                      </a:lnTo>
                      <a:lnTo>
                        <a:pt x="360" y="579"/>
                      </a:lnTo>
                      <a:lnTo>
                        <a:pt x="382" y="556"/>
                      </a:lnTo>
                      <a:lnTo>
                        <a:pt x="408" y="540"/>
                      </a:lnTo>
                      <a:lnTo>
                        <a:pt x="436" y="526"/>
                      </a:lnTo>
                      <a:lnTo>
                        <a:pt x="464" y="519"/>
                      </a:lnTo>
                      <a:lnTo>
                        <a:pt x="494" y="516"/>
                      </a:lnTo>
                      <a:lnTo>
                        <a:pt x="524" y="520"/>
                      </a:lnTo>
                      <a:lnTo>
                        <a:pt x="553" y="527"/>
                      </a:lnTo>
                      <a:lnTo>
                        <a:pt x="580" y="540"/>
                      </a:lnTo>
                      <a:lnTo>
                        <a:pt x="605" y="558"/>
                      </a:lnTo>
                      <a:lnTo>
                        <a:pt x="623" y="577"/>
                      </a:lnTo>
                      <a:lnTo>
                        <a:pt x="639" y="598"/>
                      </a:lnTo>
                      <a:lnTo>
                        <a:pt x="651" y="620"/>
                      </a:lnTo>
                      <a:lnTo>
                        <a:pt x="659" y="645"/>
                      </a:lnTo>
                      <a:lnTo>
                        <a:pt x="663" y="671"/>
                      </a:lnTo>
                      <a:lnTo>
                        <a:pt x="663" y="702"/>
                      </a:lnTo>
                      <a:lnTo>
                        <a:pt x="659" y="732"/>
                      </a:lnTo>
                      <a:lnTo>
                        <a:pt x="650" y="758"/>
                      </a:lnTo>
                      <a:lnTo>
                        <a:pt x="636" y="783"/>
                      </a:lnTo>
                      <a:lnTo>
                        <a:pt x="618" y="805"/>
                      </a:lnTo>
                      <a:lnTo>
                        <a:pt x="596" y="826"/>
                      </a:lnTo>
                      <a:lnTo>
                        <a:pt x="569" y="844"/>
                      </a:lnTo>
                      <a:lnTo>
                        <a:pt x="595" y="850"/>
                      </a:lnTo>
                      <a:lnTo>
                        <a:pt x="616" y="855"/>
                      </a:lnTo>
                      <a:lnTo>
                        <a:pt x="633" y="860"/>
                      </a:lnTo>
                      <a:lnTo>
                        <a:pt x="650" y="865"/>
                      </a:lnTo>
                      <a:lnTo>
                        <a:pt x="664" y="871"/>
                      </a:lnTo>
                      <a:lnTo>
                        <a:pt x="678" y="878"/>
                      </a:lnTo>
                      <a:lnTo>
                        <a:pt x="693" y="888"/>
                      </a:lnTo>
                      <a:lnTo>
                        <a:pt x="709" y="899"/>
                      </a:lnTo>
                      <a:lnTo>
                        <a:pt x="728" y="912"/>
                      </a:lnTo>
                      <a:lnTo>
                        <a:pt x="751" y="929"/>
                      </a:lnTo>
                      <a:lnTo>
                        <a:pt x="775" y="905"/>
                      </a:lnTo>
                      <a:lnTo>
                        <a:pt x="801" y="887"/>
                      </a:lnTo>
                      <a:lnTo>
                        <a:pt x="830" y="872"/>
                      </a:lnTo>
                      <a:lnTo>
                        <a:pt x="861" y="860"/>
                      </a:lnTo>
                      <a:lnTo>
                        <a:pt x="893" y="851"/>
                      </a:lnTo>
                      <a:lnTo>
                        <a:pt x="927" y="845"/>
                      </a:lnTo>
                      <a:lnTo>
                        <a:pt x="899" y="824"/>
                      </a:lnTo>
                      <a:lnTo>
                        <a:pt x="876" y="802"/>
                      </a:lnTo>
                      <a:lnTo>
                        <a:pt x="858" y="777"/>
                      </a:lnTo>
                      <a:lnTo>
                        <a:pt x="845" y="752"/>
                      </a:lnTo>
                      <a:lnTo>
                        <a:pt x="836" y="725"/>
                      </a:lnTo>
                      <a:lnTo>
                        <a:pt x="831" y="700"/>
                      </a:lnTo>
                      <a:lnTo>
                        <a:pt x="832" y="673"/>
                      </a:lnTo>
                      <a:lnTo>
                        <a:pt x="837" y="648"/>
                      </a:lnTo>
                      <a:lnTo>
                        <a:pt x="845" y="622"/>
                      </a:lnTo>
                      <a:lnTo>
                        <a:pt x="857" y="599"/>
                      </a:lnTo>
                      <a:lnTo>
                        <a:pt x="871" y="578"/>
                      </a:lnTo>
                      <a:lnTo>
                        <a:pt x="891" y="557"/>
                      </a:lnTo>
                      <a:lnTo>
                        <a:pt x="914" y="542"/>
                      </a:lnTo>
                      <a:lnTo>
                        <a:pt x="939" y="530"/>
                      </a:lnTo>
                      <a:lnTo>
                        <a:pt x="964" y="521"/>
                      </a:lnTo>
                      <a:lnTo>
                        <a:pt x="992" y="517"/>
                      </a:lnTo>
                      <a:lnTo>
                        <a:pt x="1018" y="517"/>
                      </a:lnTo>
                      <a:lnTo>
                        <a:pt x="1046" y="522"/>
                      </a:lnTo>
                      <a:lnTo>
                        <a:pt x="1071" y="531"/>
                      </a:lnTo>
                      <a:lnTo>
                        <a:pt x="1095" y="544"/>
                      </a:lnTo>
                      <a:lnTo>
                        <a:pt x="1119" y="562"/>
                      </a:lnTo>
                      <a:lnTo>
                        <a:pt x="1139" y="584"/>
                      </a:lnTo>
                      <a:lnTo>
                        <a:pt x="1154" y="607"/>
                      </a:lnTo>
                      <a:lnTo>
                        <a:pt x="1166" y="632"/>
                      </a:lnTo>
                      <a:lnTo>
                        <a:pt x="1173" y="660"/>
                      </a:lnTo>
                      <a:lnTo>
                        <a:pt x="1175" y="689"/>
                      </a:lnTo>
                      <a:lnTo>
                        <a:pt x="1172" y="722"/>
                      </a:lnTo>
                      <a:lnTo>
                        <a:pt x="1163" y="752"/>
                      </a:lnTo>
                      <a:lnTo>
                        <a:pt x="1149" y="778"/>
                      </a:lnTo>
                      <a:lnTo>
                        <a:pt x="1130" y="804"/>
                      </a:lnTo>
                      <a:lnTo>
                        <a:pt x="1105" y="826"/>
                      </a:lnTo>
                      <a:lnTo>
                        <a:pt x="1077" y="846"/>
                      </a:lnTo>
                      <a:lnTo>
                        <a:pt x="1114" y="852"/>
                      </a:lnTo>
                      <a:lnTo>
                        <a:pt x="1150" y="862"/>
                      </a:lnTo>
                      <a:lnTo>
                        <a:pt x="1183" y="875"/>
                      </a:lnTo>
                      <a:lnTo>
                        <a:pt x="1213" y="891"/>
                      </a:lnTo>
                      <a:lnTo>
                        <a:pt x="1239" y="911"/>
                      </a:lnTo>
                      <a:lnTo>
                        <a:pt x="1262" y="935"/>
                      </a:lnTo>
                      <a:lnTo>
                        <a:pt x="1292" y="913"/>
                      </a:lnTo>
                      <a:lnTo>
                        <a:pt x="1321" y="893"/>
                      </a:lnTo>
                      <a:lnTo>
                        <a:pt x="1350" y="876"/>
                      </a:lnTo>
                      <a:lnTo>
                        <a:pt x="1382" y="862"/>
                      </a:lnTo>
                      <a:lnTo>
                        <a:pt x="1415" y="852"/>
                      </a:lnTo>
                      <a:lnTo>
                        <a:pt x="1448" y="842"/>
                      </a:lnTo>
                      <a:lnTo>
                        <a:pt x="1418" y="816"/>
                      </a:lnTo>
                      <a:lnTo>
                        <a:pt x="1394" y="788"/>
                      </a:lnTo>
                      <a:lnTo>
                        <a:pt x="1375" y="758"/>
                      </a:lnTo>
                      <a:lnTo>
                        <a:pt x="1363" y="729"/>
                      </a:lnTo>
                      <a:lnTo>
                        <a:pt x="1356" y="698"/>
                      </a:lnTo>
                      <a:lnTo>
                        <a:pt x="1357" y="668"/>
                      </a:lnTo>
                      <a:lnTo>
                        <a:pt x="1364" y="637"/>
                      </a:lnTo>
                      <a:lnTo>
                        <a:pt x="1376" y="608"/>
                      </a:lnTo>
                      <a:lnTo>
                        <a:pt x="1396" y="579"/>
                      </a:lnTo>
                      <a:lnTo>
                        <a:pt x="1418" y="557"/>
                      </a:lnTo>
                      <a:lnTo>
                        <a:pt x="1444" y="540"/>
                      </a:lnTo>
                      <a:lnTo>
                        <a:pt x="1471" y="527"/>
                      </a:lnTo>
                      <a:lnTo>
                        <a:pt x="1500" y="520"/>
                      </a:lnTo>
                      <a:lnTo>
                        <a:pt x="1530" y="516"/>
                      </a:lnTo>
                      <a:lnTo>
                        <a:pt x="1560" y="520"/>
                      </a:lnTo>
                      <a:lnTo>
                        <a:pt x="1589" y="527"/>
                      </a:lnTo>
                      <a:lnTo>
                        <a:pt x="1616" y="540"/>
                      </a:lnTo>
                      <a:lnTo>
                        <a:pt x="1640" y="558"/>
                      </a:lnTo>
                      <a:lnTo>
                        <a:pt x="1659" y="578"/>
                      </a:lnTo>
                      <a:lnTo>
                        <a:pt x="1676" y="599"/>
                      </a:lnTo>
                      <a:lnTo>
                        <a:pt x="1687" y="622"/>
                      </a:lnTo>
                      <a:lnTo>
                        <a:pt x="1695" y="647"/>
                      </a:lnTo>
                      <a:lnTo>
                        <a:pt x="1699" y="674"/>
                      </a:lnTo>
                      <a:lnTo>
                        <a:pt x="1699" y="705"/>
                      </a:lnTo>
                      <a:lnTo>
                        <a:pt x="1694" y="734"/>
                      </a:lnTo>
                      <a:lnTo>
                        <a:pt x="1685" y="760"/>
                      </a:lnTo>
                      <a:lnTo>
                        <a:pt x="1671" y="784"/>
                      </a:lnTo>
                      <a:lnTo>
                        <a:pt x="1653" y="806"/>
                      </a:lnTo>
                      <a:lnTo>
                        <a:pt x="1632" y="826"/>
                      </a:lnTo>
                      <a:lnTo>
                        <a:pt x="1606" y="845"/>
                      </a:lnTo>
                      <a:lnTo>
                        <a:pt x="1647" y="855"/>
                      </a:lnTo>
                      <a:lnTo>
                        <a:pt x="1684" y="866"/>
                      </a:lnTo>
                      <a:lnTo>
                        <a:pt x="1715" y="878"/>
                      </a:lnTo>
                      <a:lnTo>
                        <a:pt x="1740" y="892"/>
                      </a:lnTo>
                      <a:lnTo>
                        <a:pt x="1762" y="909"/>
                      </a:lnTo>
                      <a:lnTo>
                        <a:pt x="1781" y="930"/>
                      </a:lnTo>
                      <a:lnTo>
                        <a:pt x="1795" y="953"/>
                      </a:lnTo>
                      <a:lnTo>
                        <a:pt x="1807" y="982"/>
                      </a:lnTo>
                      <a:lnTo>
                        <a:pt x="1817" y="1015"/>
                      </a:lnTo>
                      <a:lnTo>
                        <a:pt x="1825" y="1054"/>
                      </a:lnTo>
                      <a:lnTo>
                        <a:pt x="1832" y="1099"/>
                      </a:lnTo>
                      <a:lnTo>
                        <a:pt x="1836" y="1151"/>
                      </a:lnTo>
                      <a:lnTo>
                        <a:pt x="1856" y="1120"/>
                      </a:lnTo>
                      <a:lnTo>
                        <a:pt x="1869" y="1088"/>
                      </a:lnTo>
                      <a:lnTo>
                        <a:pt x="1878" y="1056"/>
                      </a:lnTo>
                      <a:lnTo>
                        <a:pt x="1883" y="1024"/>
                      </a:lnTo>
                      <a:lnTo>
                        <a:pt x="1884" y="992"/>
                      </a:lnTo>
                      <a:lnTo>
                        <a:pt x="1883" y="669"/>
                      </a:lnTo>
                      <a:lnTo>
                        <a:pt x="1878" y="347"/>
                      </a:lnTo>
                      <a:lnTo>
                        <a:pt x="1875" y="312"/>
                      </a:lnTo>
                      <a:lnTo>
                        <a:pt x="1868" y="280"/>
                      </a:lnTo>
                      <a:lnTo>
                        <a:pt x="1857" y="252"/>
                      </a:lnTo>
                      <a:lnTo>
                        <a:pt x="1842" y="228"/>
                      </a:lnTo>
                      <a:lnTo>
                        <a:pt x="1824" y="207"/>
                      </a:lnTo>
                      <a:lnTo>
                        <a:pt x="1802" y="188"/>
                      </a:lnTo>
                      <a:lnTo>
                        <a:pt x="1775" y="174"/>
                      </a:lnTo>
                      <a:lnTo>
                        <a:pt x="1747" y="163"/>
                      </a:lnTo>
                      <a:lnTo>
                        <a:pt x="1713" y="155"/>
                      </a:lnTo>
                      <a:lnTo>
                        <a:pt x="1667" y="149"/>
                      </a:lnTo>
                      <a:lnTo>
                        <a:pt x="1621" y="147"/>
                      </a:lnTo>
                      <a:lnTo>
                        <a:pt x="388" y="147"/>
                      </a:lnTo>
                      <a:close/>
                      <a:moveTo>
                        <a:pt x="1729" y="0"/>
                      </a:moveTo>
                      <a:lnTo>
                        <a:pt x="1771" y="1"/>
                      </a:lnTo>
                      <a:lnTo>
                        <a:pt x="1811" y="8"/>
                      </a:lnTo>
                      <a:lnTo>
                        <a:pt x="1846" y="18"/>
                      </a:lnTo>
                      <a:lnTo>
                        <a:pt x="1879" y="32"/>
                      </a:lnTo>
                      <a:lnTo>
                        <a:pt x="1908" y="51"/>
                      </a:lnTo>
                      <a:lnTo>
                        <a:pt x="1933" y="73"/>
                      </a:lnTo>
                      <a:lnTo>
                        <a:pt x="1956" y="100"/>
                      </a:lnTo>
                      <a:lnTo>
                        <a:pt x="1973" y="129"/>
                      </a:lnTo>
                      <a:lnTo>
                        <a:pt x="1988" y="165"/>
                      </a:lnTo>
                      <a:lnTo>
                        <a:pt x="1999" y="202"/>
                      </a:lnTo>
                      <a:lnTo>
                        <a:pt x="2006" y="244"/>
                      </a:lnTo>
                      <a:lnTo>
                        <a:pt x="2012" y="325"/>
                      </a:lnTo>
                      <a:lnTo>
                        <a:pt x="2014" y="405"/>
                      </a:lnTo>
                      <a:lnTo>
                        <a:pt x="2017" y="896"/>
                      </a:lnTo>
                      <a:lnTo>
                        <a:pt x="2017" y="1212"/>
                      </a:lnTo>
                      <a:lnTo>
                        <a:pt x="2017" y="1527"/>
                      </a:lnTo>
                      <a:lnTo>
                        <a:pt x="2016" y="1589"/>
                      </a:lnTo>
                      <a:lnTo>
                        <a:pt x="2015" y="1651"/>
                      </a:lnTo>
                      <a:lnTo>
                        <a:pt x="2012" y="1712"/>
                      </a:lnTo>
                      <a:lnTo>
                        <a:pt x="2005" y="1773"/>
                      </a:lnTo>
                      <a:lnTo>
                        <a:pt x="1995" y="1814"/>
                      </a:lnTo>
                      <a:lnTo>
                        <a:pt x="1981" y="1852"/>
                      </a:lnTo>
                      <a:lnTo>
                        <a:pt x="1961" y="1886"/>
                      </a:lnTo>
                      <a:lnTo>
                        <a:pt x="1937" y="1917"/>
                      </a:lnTo>
                      <a:lnTo>
                        <a:pt x="1908" y="1944"/>
                      </a:lnTo>
                      <a:lnTo>
                        <a:pt x="1875" y="1966"/>
                      </a:lnTo>
                      <a:lnTo>
                        <a:pt x="1839" y="1983"/>
                      </a:lnTo>
                      <a:lnTo>
                        <a:pt x="1801" y="1997"/>
                      </a:lnTo>
                      <a:lnTo>
                        <a:pt x="1760" y="2004"/>
                      </a:lnTo>
                      <a:lnTo>
                        <a:pt x="1649" y="2014"/>
                      </a:lnTo>
                      <a:lnTo>
                        <a:pt x="1540" y="2019"/>
                      </a:lnTo>
                      <a:lnTo>
                        <a:pt x="1006" y="2020"/>
                      </a:lnTo>
                      <a:lnTo>
                        <a:pt x="471" y="2019"/>
                      </a:lnTo>
                      <a:lnTo>
                        <a:pt x="398" y="2019"/>
                      </a:lnTo>
                      <a:lnTo>
                        <a:pt x="324" y="2018"/>
                      </a:lnTo>
                      <a:lnTo>
                        <a:pt x="252" y="2011"/>
                      </a:lnTo>
                      <a:lnTo>
                        <a:pt x="210" y="2002"/>
                      </a:lnTo>
                      <a:lnTo>
                        <a:pt x="171" y="1987"/>
                      </a:lnTo>
                      <a:lnTo>
                        <a:pt x="135" y="1965"/>
                      </a:lnTo>
                      <a:lnTo>
                        <a:pt x="102" y="1937"/>
                      </a:lnTo>
                      <a:lnTo>
                        <a:pt x="73" y="1906"/>
                      </a:lnTo>
                      <a:lnTo>
                        <a:pt x="48" y="1871"/>
                      </a:lnTo>
                      <a:lnTo>
                        <a:pt x="29" y="1832"/>
                      </a:lnTo>
                      <a:lnTo>
                        <a:pt x="15" y="1791"/>
                      </a:lnTo>
                      <a:lnTo>
                        <a:pt x="9" y="1750"/>
                      </a:lnTo>
                      <a:lnTo>
                        <a:pt x="4" y="1670"/>
                      </a:lnTo>
                      <a:lnTo>
                        <a:pt x="2" y="1592"/>
                      </a:lnTo>
                      <a:lnTo>
                        <a:pt x="2" y="1512"/>
                      </a:lnTo>
                      <a:lnTo>
                        <a:pt x="1" y="1407"/>
                      </a:lnTo>
                      <a:lnTo>
                        <a:pt x="1" y="1302"/>
                      </a:lnTo>
                      <a:lnTo>
                        <a:pt x="1" y="1096"/>
                      </a:lnTo>
                      <a:lnTo>
                        <a:pt x="0" y="1096"/>
                      </a:lnTo>
                      <a:lnTo>
                        <a:pt x="0" y="796"/>
                      </a:lnTo>
                      <a:lnTo>
                        <a:pt x="0" y="498"/>
                      </a:lnTo>
                      <a:lnTo>
                        <a:pt x="0" y="431"/>
                      </a:lnTo>
                      <a:lnTo>
                        <a:pt x="1" y="366"/>
                      </a:lnTo>
                      <a:lnTo>
                        <a:pt x="3" y="300"/>
                      </a:lnTo>
                      <a:lnTo>
                        <a:pt x="10" y="234"/>
                      </a:lnTo>
                      <a:lnTo>
                        <a:pt x="15" y="199"/>
                      </a:lnTo>
                      <a:lnTo>
                        <a:pt x="25" y="166"/>
                      </a:lnTo>
                      <a:lnTo>
                        <a:pt x="38" y="134"/>
                      </a:lnTo>
                      <a:lnTo>
                        <a:pt x="53" y="105"/>
                      </a:lnTo>
                      <a:lnTo>
                        <a:pt x="73" y="80"/>
                      </a:lnTo>
                      <a:lnTo>
                        <a:pt x="97" y="56"/>
                      </a:lnTo>
                      <a:lnTo>
                        <a:pt x="125" y="38"/>
                      </a:lnTo>
                      <a:lnTo>
                        <a:pt x="157" y="21"/>
                      </a:lnTo>
                      <a:lnTo>
                        <a:pt x="192" y="9"/>
                      </a:lnTo>
                      <a:lnTo>
                        <a:pt x="232" y="2"/>
                      </a:lnTo>
                      <a:lnTo>
                        <a:pt x="272" y="0"/>
                      </a:lnTo>
                      <a:lnTo>
                        <a:pt x="1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22" name="Freeform 56"/>
                <p:cNvSpPr>
                  <a:spLocks/>
                </p:cNvSpPr>
                <p:nvPr/>
              </p:nvSpPr>
              <p:spPr bwMode="auto">
                <a:xfrm>
                  <a:off x="8931275" y="4394200"/>
                  <a:ext cx="25400" cy="53975"/>
                </a:xfrm>
                <a:custGeom>
                  <a:avLst/>
                  <a:gdLst>
                    <a:gd name="T0" fmla="*/ 125 w 126"/>
                    <a:gd name="T1" fmla="*/ 0 h 274"/>
                    <a:gd name="T2" fmla="*/ 126 w 126"/>
                    <a:gd name="T3" fmla="*/ 109 h 274"/>
                    <a:gd name="T4" fmla="*/ 125 w 126"/>
                    <a:gd name="T5" fmla="*/ 218 h 274"/>
                    <a:gd name="T6" fmla="*/ 122 w 126"/>
                    <a:gd name="T7" fmla="*/ 234 h 274"/>
                    <a:gd name="T8" fmla="*/ 113 w 126"/>
                    <a:gd name="T9" fmla="*/ 249 h 274"/>
                    <a:gd name="T10" fmla="*/ 102 w 126"/>
                    <a:gd name="T11" fmla="*/ 260 h 274"/>
                    <a:gd name="T12" fmla="*/ 89 w 126"/>
                    <a:gd name="T13" fmla="*/ 269 h 274"/>
                    <a:gd name="T14" fmla="*/ 73 w 126"/>
                    <a:gd name="T15" fmla="*/ 273 h 274"/>
                    <a:gd name="T16" fmla="*/ 58 w 126"/>
                    <a:gd name="T17" fmla="*/ 274 h 274"/>
                    <a:gd name="T18" fmla="*/ 39 w 126"/>
                    <a:gd name="T19" fmla="*/ 269 h 274"/>
                    <a:gd name="T20" fmla="*/ 24 w 126"/>
                    <a:gd name="T21" fmla="*/ 259 h 274"/>
                    <a:gd name="T22" fmla="*/ 11 w 126"/>
                    <a:gd name="T23" fmla="*/ 245 h 274"/>
                    <a:gd name="T24" fmla="*/ 4 w 126"/>
                    <a:gd name="T25" fmla="*/ 228 h 274"/>
                    <a:gd name="T26" fmla="*/ 0 w 126"/>
                    <a:gd name="T27" fmla="*/ 207 h 274"/>
                    <a:gd name="T28" fmla="*/ 0 w 126"/>
                    <a:gd name="T29" fmla="*/ 112 h 274"/>
                    <a:gd name="T30" fmla="*/ 0 w 126"/>
                    <a:gd name="T31" fmla="*/ 13 h 274"/>
                    <a:gd name="T32" fmla="*/ 63 w 126"/>
                    <a:gd name="T33" fmla="*/ 7 h 274"/>
                    <a:gd name="T34" fmla="*/ 125 w 126"/>
                    <a:gd name="T35"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274">
                      <a:moveTo>
                        <a:pt x="125" y="0"/>
                      </a:moveTo>
                      <a:lnTo>
                        <a:pt x="126" y="109"/>
                      </a:lnTo>
                      <a:lnTo>
                        <a:pt x="125" y="218"/>
                      </a:lnTo>
                      <a:lnTo>
                        <a:pt x="122" y="234"/>
                      </a:lnTo>
                      <a:lnTo>
                        <a:pt x="113" y="249"/>
                      </a:lnTo>
                      <a:lnTo>
                        <a:pt x="102" y="260"/>
                      </a:lnTo>
                      <a:lnTo>
                        <a:pt x="89" y="269"/>
                      </a:lnTo>
                      <a:lnTo>
                        <a:pt x="73" y="273"/>
                      </a:lnTo>
                      <a:lnTo>
                        <a:pt x="58" y="274"/>
                      </a:lnTo>
                      <a:lnTo>
                        <a:pt x="39" y="269"/>
                      </a:lnTo>
                      <a:lnTo>
                        <a:pt x="24" y="259"/>
                      </a:lnTo>
                      <a:lnTo>
                        <a:pt x="11" y="245"/>
                      </a:lnTo>
                      <a:lnTo>
                        <a:pt x="4" y="228"/>
                      </a:lnTo>
                      <a:lnTo>
                        <a:pt x="0" y="207"/>
                      </a:lnTo>
                      <a:lnTo>
                        <a:pt x="0" y="112"/>
                      </a:lnTo>
                      <a:lnTo>
                        <a:pt x="0" y="13"/>
                      </a:lnTo>
                      <a:lnTo>
                        <a:pt x="63" y="7"/>
                      </a:lnTo>
                      <a:lnTo>
                        <a:pt x="1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23" name="Freeform 57"/>
                <p:cNvSpPr>
                  <a:spLocks/>
                </p:cNvSpPr>
                <p:nvPr/>
              </p:nvSpPr>
              <p:spPr bwMode="auto">
                <a:xfrm>
                  <a:off x="8643938" y="4395788"/>
                  <a:ext cx="25400" cy="52388"/>
                </a:xfrm>
                <a:custGeom>
                  <a:avLst/>
                  <a:gdLst>
                    <a:gd name="T0" fmla="*/ 0 w 127"/>
                    <a:gd name="T1" fmla="*/ 0 h 263"/>
                    <a:gd name="T2" fmla="*/ 53 w 127"/>
                    <a:gd name="T3" fmla="*/ 3 h 263"/>
                    <a:gd name="T4" fmla="*/ 101 w 127"/>
                    <a:gd name="T5" fmla="*/ 6 h 263"/>
                    <a:gd name="T6" fmla="*/ 112 w 127"/>
                    <a:gd name="T7" fmla="*/ 7 h 263"/>
                    <a:gd name="T8" fmla="*/ 121 w 127"/>
                    <a:gd name="T9" fmla="*/ 11 h 263"/>
                    <a:gd name="T10" fmla="*/ 126 w 127"/>
                    <a:gd name="T11" fmla="*/ 19 h 263"/>
                    <a:gd name="T12" fmla="*/ 127 w 127"/>
                    <a:gd name="T13" fmla="*/ 31 h 263"/>
                    <a:gd name="T14" fmla="*/ 127 w 127"/>
                    <a:gd name="T15" fmla="*/ 113 h 263"/>
                    <a:gd name="T16" fmla="*/ 126 w 127"/>
                    <a:gd name="T17" fmla="*/ 195 h 263"/>
                    <a:gd name="T18" fmla="*/ 123 w 127"/>
                    <a:gd name="T19" fmla="*/ 213 h 263"/>
                    <a:gd name="T20" fmla="*/ 117 w 127"/>
                    <a:gd name="T21" fmla="*/ 230 h 263"/>
                    <a:gd name="T22" fmla="*/ 107 w 127"/>
                    <a:gd name="T23" fmla="*/ 243 h 263"/>
                    <a:gd name="T24" fmla="*/ 94 w 127"/>
                    <a:gd name="T25" fmla="*/ 254 h 263"/>
                    <a:gd name="T26" fmla="*/ 79 w 127"/>
                    <a:gd name="T27" fmla="*/ 261 h 263"/>
                    <a:gd name="T28" fmla="*/ 63 w 127"/>
                    <a:gd name="T29" fmla="*/ 263 h 263"/>
                    <a:gd name="T30" fmla="*/ 46 w 127"/>
                    <a:gd name="T31" fmla="*/ 261 h 263"/>
                    <a:gd name="T32" fmla="*/ 31 w 127"/>
                    <a:gd name="T33" fmla="*/ 254 h 263"/>
                    <a:gd name="T34" fmla="*/ 18 w 127"/>
                    <a:gd name="T35" fmla="*/ 243 h 263"/>
                    <a:gd name="T36" fmla="*/ 8 w 127"/>
                    <a:gd name="T37" fmla="*/ 229 h 263"/>
                    <a:gd name="T38" fmla="*/ 2 w 127"/>
                    <a:gd name="T39" fmla="*/ 212 h 263"/>
                    <a:gd name="T40" fmla="*/ 0 w 127"/>
                    <a:gd name="T41" fmla="*/ 191 h 263"/>
                    <a:gd name="T42" fmla="*/ 0 w 127"/>
                    <a:gd name="T43" fmla="*/ 96 h 263"/>
                    <a:gd name="T44" fmla="*/ 0 w 127"/>
                    <a:gd name="T45"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 h="263">
                      <a:moveTo>
                        <a:pt x="0" y="0"/>
                      </a:moveTo>
                      <a:lnTo>
                        <a:pt x="53" y="3"/>
                      </a:lnTo>
                      <a:lnTo>
                        <a:pt x="101" y="6"/>
                      </a:lnTo>
                      <a:lnTo>
                        <a:pt x="112" y="7"/>
                      </a:lnTo>
                      <a:lnTo>
                        <a:pt x="121" y="11"/>
                      </a:lnTo>
                      <a:lnTo>
                        <a:pt x="126" y="19"/>
                      </a:lnTo>
                      <a:lnTo>
                        <a:pt x="127" y="31"/>
                      </a:lnTo>
                      <a:lnTo>
                        <a:pt x="127" y="113"/>
                      </a:lnTo>
                      <a:lnTo>
                        <a:pt x="126" y="195"/>
                      </a:lnTo>
                      <a:lnTo>
                        <a:pt x="123" y="213"/>
                      </a:lnTo>
                      <a:lnTo>
                        <a:pt x="117" y="230"/>
                      </a:lnTo>
                      <a:lnTo>
                        <a:pt x="107" y="243"/>
                      </a:lnTo>
                      <a:lnTo>
                        <a:pt x="94" y="254"/>
                      </a:lnTo>
                      <a:lnTo>
                        <a:pt x="79" y="261"/>
                      </a:lnTo>
                      <a:lnTo>
                        <a:pt x="63" y="263"/>
                      </a:lnTo>
                      <a:lnTo>
                        <a:pt x="46" y="261"/>
                      </a:lnTo>
                      <a:lnTo>
                        <a:pt x="31" y="254"/>
                      </a:lnTo>
                      <a:lnTo>
                        <a:pt x="18" y="243"/>
                      </a:lnTo>
                      <a:lnTo>
                        <a:pt x="8" y="229"/>
                      </a:lnTo>
                      <a:lnTo>
                        <a:pt x="2" y="212"/>
                      </a:lnTo>
                      <a:lnTo>
                        <a:pt x="0" y="191"/>
                      </a:lnTo>
                      <a:lnTo>
                        <a:pt x="0" y="9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24" name="Freeform 58"/>
                <p:cNvSpPr>
                  <a:spLocks noEditPoints="1"/>
                </p:cNvSpPr>
                <p:nvPr/>
              </p:nvSpPr>
              <p:spPr bwMode="auto">
                <a:xfrm>
                  <a:off x="8439150" y="3835400"/>
                  <a:ext cx="720725" cy="720725"/>
                </a:xfrm>
                <a:custGeom>
                  <a:avLst/>
                  <a:gdLst>
                    <a:gd name="T0" fmla="*/ 984 w 3628"/>
                    <a:gd name="T1" fmla="*/ 548 h 3628"/>
                    <a:gd name="T2" fmla="*/ 825 w 3628"/>
                    <a:gd name="T3" fmla="*/ 622 h 3628"/>
                    <a:gd name="T4" fmla="*/ 719 w 3628"/>
                    <a:gd name="T5" fmla="*/ 762 h 3628"/>
                    <a:gd name="T6" fmla="*/ 672 w 3628"/>
                    <a:gd name="T7" fmla="*/ 980 h 3628"/>
                    <a:gd name="T8" fmla="*/ 674 w 3628"/>
                    <a:gd name="T9" fmla="*/ 1391 h 3628"/>
                    <a:gd name="T10" fmla="*/ 679 w 3628"/>
                    <a:gd name="T11" fmla="*/ 2424 h 3628"/>
                    <a:gd name="T12" fmla="*/ 737 w 3628"/>
                    <a:gd name="T13" fmla="*/ 2609 h 3628"/>
                    <a:gd name="T14" fmla="*/ 876 w 3628"/>
                    <a:gd name="T15" fmla="*/ 2751 h 3628"/>
                    <a:gd name="T16" fmla="*/ 900 w 3628"/>
                    <a:gd name="T17" fmla="*/ 2797 h 3628"/>
                    <a:gd name="T18" fmla="*/ 912 w 3628"/>
                    <a:gd name="T19" fmla="*/ 3090 h 3628"/>
                    <a:gd name="T20" fmla="*/ 987 w 3628"/>
                    <a:gd name="T21" fmla="*/ 3186 h 3628"/>
                    <a:gd name="T22" fmla="*/ 1104 w 3628"/>
                    <a:gd name="T23" fmla="*/ 3218 h 3628"/>
                    <a:gd name="T24" fmla="*/ 1227 w 3628"/>
                    <a:gd name="T25" fmla="*/ 3169 h 3628"/>
                    <a:gd name="T26" fmla="*/ 1291 w 3628"/>
                    <a:gd name="T27" fmla="*/ 3050 h 3628"/>
                    <a:gd name="T28" fmla="*/ 2345 w 3628"/>
                    <a:gd name="T29" fmla="*/ 2829 h 3628"/>
                    <a:gd name="T30" fmla="*/ 2355 w 3628"/>
                    <a:gd name="T31" fmla="*/ 3087 h 3628"/>
                    <a:gd name="T32" fmla="*/ 2426 w 3628"/>
                    <a:gd name="T33" fmla="*/ 3181 h 3628"/>
                    <a:gd name="T34" fmla="*/ 2555 w 3628"/>
                    <a:gd name="T35" fmla="*/ 3218 h 3628"/>
                    <a:gd name="T36" fmla="*/ 2671 w 3628"/>
                    <a:gd name="T37" fmla="*/ 3170 h 3628"/>
                    <a:gd name="T38" fmla="*/ 2735 w 3628"/>
                    <a:gd name="T39" fmla="*/ 3056 h 3628"/>
                    <a:gd name="T40" fmla="*/ 2740 w 3628"/>
                    <a:gd name="T41" fmla="*/ 2779 h 3628"/>
                    <a:gd name="T42" fmla="*/ 2800 w 3628"/>
                    <a:gd name="T43" fmla="*/ 2719 h 3628"/>
                    <a:gd name="T44" fmla="*/ 2913 w 3628"/>
                    <a:gd name="T45" fmla="*/ 2576 h 3628"/>
                    <a:gd name="T46" fmla="*/ 2956 w 3628"/>
                    <a:gd name="T47" fmla="*/ 2370 h 3628"/>
                    <a:gd name="T48" fmla="*/ 2953 w 3628"/>
                    <a:gd name="T49" fmla="*/ 991 h 3628"/>
                    <a:gd name="T50" fmla="*/ 2910 w 3628"/>
                    <a:gd name="T51" fmla="*/ 760 h 3628"/>
                    <a:gd name="T52" fmla="*/ 2802 w 3628"/>
                    <a:gd name="T53" fmla="*/ 621 h 3628"/>
                    <a:gd name="T54" fmla="*/ 2640 w 3628"/>
                    <a:gd name="T55" fmla="*/ 548 h 3628"/>
                    <a:gd name="T56" fmla="*/ 1925 w 3628"/>
                    <a:gd name="T57" fmla="*/ 3 h 3628"/>
                    <a:gd name="T58" fmla="*/ 2347 w 3628"/>
                    <a:gd name="T59" fmla="*/ 79 h 3628"/>
                    <a:gd name="T60" fmla="*/ 2729 w 3628"/>
                    <a:gd name="T61" fmla="*/ 248 h 3628"/>
                    <a:gd name="T62" fmla="*/ 3060 w 3628"/>
                    <a:gd name="T63" fmla="*/ 495 h 3628"/>
                    <a:gd name="T64" fmla="*/ 3325 w 3628"/>
                    <a:gd name="T65" fmla="*/ 810 h 3628"/>
                    <a:gd name="T66" fmla="*/ 3515 w 3628"/>
                    <a:gd name="T67" fmla="*/ 1181 h 3628"/>
                    <a:gd name="T68" fmla="*/ 3615 w 3628"/>
                    <a:gd name="T69" fmla="*/ 1595 h 3628"/>
                    <a:gd name="T70" fmla="*/ 3615 w 3628"/>
                    <a:gd name="T71" fmla="*/ 2033 h 3628"/>
                    <a:gd name="T72" fmla="*/ 3515 w 3628"/>
                    <a:gd name="T73" fmla="*/ 2447 h 3628"/>
                    <a:gd name="T74" fmla="*/ 3325 w 3628"/>
                    <a:gd name="T75" fmla="*/ 2818 h 3628"/>
                    <a:gd name="T76" fmla="*/ 3060 w 3628"/>
                    <a:gd name="T77" fmla="*/ 3133 h 3628"/>
                    <a:gd name="T78" fmla="*/ 2729 w 3628"/>
                    <a:gd name="T79" fmla="*/ 3380 h 3628"/>
                    <a:gd name="T80" fmla="*/ 2347 w 3628"/>
                    <a:gd name="T81" fmla="*/ 3548 h 3628"/>
                    <a:gd name="T82" fmla="*/ 1925 w 3628"/>
                    <a:gd name="T83" fmla="*/ 3625 h 3628"/>
                    <a:gd name="T84" fmla="*/ 1488 w 3628"/>
                    <a:gd name="T85" fmla="*/ 3599 h 3628"/>
                    <a:gd name="T86" fmla="*/ 1084 w 3628"/>
                    <a:gd name="T87" fmla="*/ 3475 h 3628"/>
                    <a:gd name="T88" fmla="*/ 726 w 3628"/>
                    <a:gd name="T89" fmla="*/ 3265 h 3628"/>
                    <a:gd name="T90" fmla="*/ 427 w 3628"/>
                    <a:gd name="T91" fmla="*/ 2982 h 3628"/>
                    <a:gd name="T92" fmla="*/ 198 w 3628"/>
                    <a:gd name="T93" fmla="*/ 2639 h 3628"/>
                    <a:gd name="T94" fmla="*/ 52 w 3628"/>
                    <a:gd name="T95" fmla="*/ 2245 h 3628"/>
                    <a:gd name="T96" fmla="*/ 0 w 3628"/>
                    <a:gd name="T97" fmla="*/ 1814 h 3628"/>
                    <a:gd name="T98" fmla="*/ 52 w 3628"/>
                    <a:gd name="T99" fmla="*/ 1383 h 3628"/>
                    <a:gd name="T100" fmla="*/ 198 w 3628"/>
                    <a:gd name="T101" fmla="*/ 989 h 3628"/>
                    <a:gd name="T102" fmla="*/ 427 w 3628"/>
                    <a:gd name="T103" fmla="*/ 645 h 3628"/>
                    <a:gd name="T104" fmla="*/ 726 w 3628"/>
                    <a:gd name="T105" fmla="*/ 362 h 3628"/>
                    <a:gd name="T106" fmla="*/ 1084 w 3628"/>
                    <a:gd name="T107" fmla="*/ 152 h 3628"/>
                    <a:gd name="T108" fmla="*/ 1488 w 3628"/>
                    <a:gd name="T109" fmla="*/ 29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8" h="3628">
                      <a:moveTo>
                        <a:pt x="2540" y="538"/>
                      </a:moveTo>
                      <a:lnTo>
                        <a:pt x="1081" y="539"/>
                      </a:lnTo>
                      <a:lnTo>
                        <a:pt x="1031" y="542"/>
                      </a:lnTo>
                      <a:lnTo>
                        <a:pt x="984" y="548"/>
                      </a:lnTo>
                      <a:lnTo>
                        <a:pt x="940" y="560"/>
                      </a:lnTo>
                      <a:lnTo>
                        <a:pt x="898" y="576"/>
                      </a:lnTo>
                      <a:lnTo>
                        <a:pt x="859" y="597"/>
                      </a:lnTo>
                      <a:lnTo>
                        <a:pt x="825" y="622"/>
                      </a:lnTo>
                      <a:lnTo>
                        <a:pt x="793" y="651"/>
                      </a:lnTo>
                      <a:lnTo>
                        <a:pt x="764" y="684"/>
                      </a:lnTo>
                      <a:lnTo>
                        <a:pt x="740" y="721"/>
                      </a:lnTo>
                      <a:lnTo>
                        <a:pt x="719" y="762"/>
                      </a:lnTo>
                      <a:lnTo>
                        <a:pt x="701" y="807"/>
                      </a:lnTo>
                      <a:lnTo>
                        <a:pt x="689" y="854"/>
                      </a:lnTo>
                      <a:lnTo>
                        <a:pt x="678" y="917"/>
                      </a:lnTo>
                      <a:lnTo>
                        <a:pt x="672" y="980"/>
                      </a:lnTo>
                      <a:lnTo>
                        <a:pt x="670" y="1043"/>
                      </a:lnTo>
                      <a:lnTo>
                        <a:pt x="670" y="1106"/>
                      </a:lnTo>
                      <a:lnTo>
                        <a:pt x="672" y="1171"/>
                      </a:lnTo>
                      <a:lnTo>
                        <a:pt x="674" y="1391"/>
                      </a:lnTo>
                      <a:lnTo>
                        <a:pt x="674" y="1611"/>
                      </a:lnTo>
                      <a:lnTo>
                        <a:pt x="674" y="1992"/>
                      </a:lnTo>
                      <a:lnTo>
                        <a:pt x="677" y="2372"/>
                      </a:lnTo>
                      <a:lnTo>
                        <a:pt x="679" y="2424"/>
                      </a:lnTo>
                      <a:lnTo>
                        <a:pt x="686" y="2475"/>
                      </a:lnTo>
                      <a:lnTo>
                        <a:pt x="699" y="2521"/>
                      </a:lnTo>
                      <a:lnTo>
                        <a:pt x="715" y="2567"/>
                      </a:lnTo>
                      <a:lnTo>
                        <a:pt x="737" y="2609"/>
                      </a:lnTo>
                      <a:lnTo>
                        <a:pt x="764" y="2649"/>
                      </a:lnTo>
                      <a:lnTo>
                        <a:pt x="796" y="2685"/>
                      </a:lnTo>
                      <a:lnTo>
                        <a:pt x="834" y="2719"/>
                      </a:lnTo>
                      <a:lnTo>
                        <a:pt x="876" y="2751"/>
                      </a:lnTo>
                      <a:lnTo>
                        <a:pt x="887" y="2760"/>
                      </a:lnTo>
                      <a:lnTo>
                        <a:pt x="894" y="2770"/>
                      </a:lnTo>
                      <a:lnTo>
                        <a:pt x="899" y="2782"/>
                      </a:lnTo>
                      <a:lnTo>
                        <a:pt x="900" y="2797"/>
                      </a:lnTo>
                      <a:lnTo>
                        <a:pt x="899" y="2911"/>
                      </a:lnTo>
                      <a:lnTo>
                        <a:pt x="900" y="3024"/>
                      </a:lnTo>
                      <a:lnTo>
                        <a:pt x="903" y="3058"/>
                      </a:lnTo>
                      <a:lnTo>
                        <a:pt x="912" y="3090"/>
                      </a:lnTo>
                      <a:lnTo>
                        <a:pt x="925" y="3118"/>
                      </a:lnTo>
                      <a:lnTo>
                        <a:pt x="943" y="3144"/>
                      </a:lnTo>
                      <a:lnTo>
                        <a:pt x="964" y="3167"/>
                      </a:lnTo>
                      <a:lnTo>
                        <a:pt x="987" y="3186"/>
                      </a:lnTo>
                      <a:lnTo>
                        <a:pt x="1014" y="3200"/>
                      </a:lnTo>
                      <a:lnTo>
                        <a:pt x="1042" y="3211"/>
                      </a:lnTo>
                      <a:lnTo>
                        <a:pt x="1073" y="3217"/>
                      </a:lnTo>
                      <a:lnTo>
                        <a:pt x="1104" y="3218"/>
                      </a:lnTo>
                      <a:lnTo>
                        <a:pt x="1136" y="3213"/>
                      </a:lnTo>
                      <a:lnTo>
                        <a:pt x="1168" y="3205"/>
                      </a:lnTo>
                      <a:lnTo>
                        <a:pt x="1199" y="3189"/>
                      </a:lnTo>
                      <a:lnTo>
                        <a:pt x="1227" y="3169"/>
                      </a:lnTo>
                      <a:lnTo>
                        <a:pt x="1250" y="3145"/>
                      </a:lnTo>
                      <a:lnTo>
                        <a:pt x="1269" y="3116"/>
                      </a:lnTo>
                      <a:lnTo>
                        <a:pt x="1282" y="3085"/>
                      </a:lnTo>
                      <a:lnTo>
                        <a:pt x="1291" y="3050"/>
                      </a:lnTo>
                      <a:lnTo>
                        <a:pt x="1294" y="3013"/>
                      </a:lnTo>
                      <a:lnTo>
                        <a:pt x="1294" y="2922"/>
                      </a:lnTo>
                      <a:lnTo>
                        <a:pt x="1294" y="2829"/>
                      </a:lnTo>
                      <a:lnTo>
                        <a:pt x="2345" y="2829"/>
                      </a:lnTo>
                      <a:lnTo>
                        <a:pt x="2345" y="2927"/>
                      </a:lnTo>
                      <a:lnTo>
                        <a:pt x="2345" y="3024"/>
                      </a:lnTo>
                      <a:lnTo>
                        <a:pt x="2348" y="3058"/>
                      </a:lnTo>
                      <a:lnTo>
                        <a:pt x="2355" y="3087"/>
                      </a:lnTo>
                      <a:lnTo>
                        <a:pt x="2367" y="3115"/>
                      </a:lnTo>
                      <a:lnTo>
                        <a:pt x="2382" y="3140"/>
                      </a:lnTo>
                      <a:lnTo>
                        <a:pt x="2403" y="3163"/>
                      </a:lnTo>
                      <a:lnTo>
                        <a:pt x="2426" y="3181"/>
                      </a:lnTo>
                      <a:lnTo>
                        <a:pt x="2455" y="3198"/>
                      </a:lnTo>
                      <a:lnTo>
                        <a:pt x="2488" y="3210"/>
                      </a:lnTo>
                      <a:lnTo>
                        <a:pt x="2522" y="3218"/>
                      </a:lnTo>
                      <a:lnTo>
                        <a:pt x="2555" y="3218"/>
                      </a:lnTo>
                      <a:lnTo>
                        <a:pt x="2587" y="3213"/>
                      </a:lnTo>
                      <a:lnTo>
                        <a:pt x="2617" y="3204"/>
                      </a:lnTo>
                      <a:lnTo>
                        <a:pt x="2645" y="3189"/>
                      </a:lnTo>
                      <a:lnTo>
                        <a:pt x="2671" y="3170"/>
                      </a:lnTo>
                      <a:lnTo>
                        <a:pt x="2693" y="3147"/>
                      </a:lnTo>
                      <a:lnTo>
                        <a:pt x="2712" y="3119"/>
                      </a:lnTo>
                      <a:lnTo>
                        <a:pt x="2726" y="3090"/>
                      </a:lnTo>
                      <a:lnTo>
                        <a:pt x="2735" y="3056"/>
                      </a:lnTo>
                      <a:lnTo>
                        <a:pt x="2739" y="3020"/>
                      </a:lnTo>
                      <a:lnTo>
                        <a:pt x="2740" y="2906"/>
                      </a:lnTo>
                      <a:lnTo>
                        <a:pt x="2739" y="2792"/>
                      </a:lnTo>
                      <a:lnTo>
                        <a:pt x="2740" y="2779"/>
                      </a:lnTo>
                      <a:lnTo>
                        <a:pt x="2744" y="2768"/>
                      </a:lnTo>
                      <a:lnTo>
                        <a:pt x="2750" y="2758"/>
                      </a:lnTo>
                      <a:lnTo>
                        <a:pt x="2761" y="2749"/>
                      </a:lnTo>
                      <a:lnTo>
                        <a:pt x="2800" y="2719"/>
                      </a:lnTo>
                      <a:lnTo>
                        <a:pt x="2834" y="2687"/>
                      </a:lnTo>
                      <a:lnTo>
                        <a:pt x="2864" y="2653"/>
                      </a:lnTo>
                      <a:lnTo>
                        <a:pt x="2891" y="2615"/>
                      </a:lnTo>
                      <a:lnTo>
                        <a:pt x="2913" y="2576"/>
                      </a:lnTo>
                      <a:lnTo>
                        <a:pt x="2929" y="2534"/>
                      </a:lnTo>
                      <a:lnTo>
                        <a:pt x="2943" y="2488"/>
                      </a:lnTo>
                      <a:lnTo>
                        <a:pt x="2950" y="2441"/>
                      </a:lnTo>
                      <a:lnTo>
                        <a:pt x="2956" y="2370"/>
                      </a:lnTo>
                      <a:lnTo>
                        <a:pt x="2958" y="2298"/>
                      </a:lnTo>
                      <a:lnTo>
                        <a:pt x="2958" y="2227"/>
                      </a:lnTo>
                      <a:lnTo>
                        <a:pt x="2955" y="1081"/>
                      </a:lnTo>
                      <a:lnTo>
                        <a:pt x="2953" y="991"/>
                      </a:lnTo>
                      <a:lnTo>
                        <a:pt x="2946" y="902"/>
                      </a:lnTo>
                      <a:lnTo>
                        <a:pt x="2938" y="851"/>
                      </a:lnTo>
                      <a:lnTo>
                        <a:pt x="2926" y="804"/>
                      </a:lnTo>
                      <a:lnTo>
                        <a:pt x="2910" y="760"/>
                      </a:lnTo>
                      <a:lnTo>
                        <a:pt x="2889" y="720"/>
                      </a:lnTo>
                      <a:lnTo>
                        <a:pt x="2864" y="683"/>
                      </a:lnTo>
                      <a:lnTo>
                        <a:pt x="2835" y="650"/>
                      </a:lnTo>
                      <a:lnTo>
                        <a:pt x="2802" y="621"/>
                      </a:lnTo>
                      <a:lnTo>
                        <a:pt x="2767" y="597"/>
                      </a:lnTo>
                      <a:lnTo>
                        <a:pt x="2728" y="576"/>
                      </a:lnTo>
                      <a:lnTo>
                        <a:pt x="2685" y="560"/>
                      </a:lnTo>
                      <a:lnTo>
                        <a:pt x="2640" y="548"/>
                      </a:lnTo>
                      <a:lnTo>
                        <a:pt x="2592" y="542"/>
                      </a:lnTo>
                      <a:lnTo>
                        <a:pt x="2540" y="538"/>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sp>
            <p:nvSpPr>
              <p:cNvPr id="319" name="bus"/>
              <p:cNvSpPr/>
              <p:nvPr/>
            </p:nvSpPr>
            <p:spPr>
              <a:xfrm>
                <a:off x="8055748" y="4977899"/>
                <a:ext cx="380092" cy="221741"/>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bus</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320" name="Straight Connector 319"/>
              <p:cNvCxnSpPr>
                <a:cxnSpLocks/>
              </p:cNvCxnSpPr>
              <p:nvPr/>
            </p:nvCxnSpPr>
            <p:spPr>
              <a:xfrm flipH="1">
                <a:off x="8264515" y="3573243"/>
                <a:ext cx="33032" cy="774639"/>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grpSp>
        <p:grpSp>
          <p:nvGrpSpPr>
            <p:cNvPr id="431" name="Group 430"/>
            <p:cNvGrpSpPr/>
            <p:nvPr/>
          </p:nvGrpSpPr>
          <p:grpSpPr>
            <a:xfrm>
              <a:off x="6663677" y="3215200"/>
              <a:ext cx="657545" cy="1599215"/>
              <a:chOff x="6663677" y="3215200"/>
              <a:chExt cx="657545" cy="1599215"/>
            </a:xfrm>
          </p:grpSpPr>
          <p:grpSp>
            <p:nvGrpSpPr>
              <p:cNvPr id="326" name="Group 325"/>
              <p:cNvGrpSpPr/>
              <p:nvPr/>
            </p:nvGrpSpPr>
            <p:grpSpPr>
              <a:xfrm>
                <a:off x="6663677" y="4059408"/>
                <a:ext cx="576950" cy="576949"/>
                <a:chOff x="9534525" y="3916363"/>
                <a:chExt cx="720725" cy="720725"/>
              </a:xfrm>
              <a:solidFill>
                <a:srgbClr val="84BA1F"/>
              </a:solidFill>
            </p:grpSpPr>
            <p:sp>
              <p:nvSpPr>
                <p:cNvPr id="329" name="Freeform 79"/>
                <p:cNvSpPr>
                  <a:spLocks noEditPoints="1"/>
                </p:cNvSpPr>
                <p:nvPr/>
              </p:nvSpPr>
              <p:spPr bwMode="auto">
                <a:xfrm>
                  <a:off x="9534525" y="3916363"/>
                  <a:ext cx="720725" cy="720725"/>
                </a:xfrm>
                <a:custGeom>
                  <a:avLst/>
                  <a:gdLst>
                    <a:gd name="T0" fmla="*/ 1216 w 3628"/>
                    <a:gd name="T1" fmla="*/ 522 h 3628"/>
                    <a:gd name="T2" fmla="*/ 1290 w 3628"/>
                    <a:gd name="T3" fmla="*/ 537 h 3628"/>
                    <a:gd name="T4" fmla="*/ 1255 w 3628"/>
                    <a:gd name="T5" fmla="*/ 823 h 3628"/>
                    <a:gd name="T6" fmla="*/ 1068 w 3628"/>
                    <a:gd name="T7" fmla="*/ 896 h 3628"/>
                    <a:gd name="T8" fmla="*/ 936 w 3628"/>
                    <a:gd name="T9" fmla="*/ 1043 h 3628"/>
                    <a:gd name="T10" fmla="*/ 888 w 3628"/>
                    <a:gd name="T11" fmla="*/ 1241 h 3628"/>
                    <a:gd name="T12" fmla="*/ 915 w 3628"/>
                    <a:gd name="T13" fmla="*/ 2594 h 3628"/>
                    <a:gd name="T14" fmla="*/ 1028 w 3628"/>
                    <a:gd name="T15" fmla="*/ 2757 h 3628"/>
                    <a:gd name="T16" fmla="*/ 1204 w 3628"/>
                    <a:gd name="T17" fmla="*/ 2850 h 3628"/>
                    <a:gd name="T18" fmla="*/ 1351 w 3628"/>
                    <a:gd name="T19" fmla="*/ 3376 h 3628"/>
                    <a:gd name="T20" fmla="*/ 2152 w 3628"/>
                    <a:gd name="T21" fmla="*/ 3405 h 3628"/>
                    <a:gd name="T22" fmla="*/ 2373 w 3628"/>
                    <a:gd name="T23" fmla="*/ 2860 h 3628"/>
                    <a:gd name="T24" fmla="*/ 2560 w 3628"/>
                    <a:gd name="T25" fmla="*/ 2788 h 3628"/>
                    <a:gd name="T26" fmla="*/ 2692 w 3628"/>
                    <a:gd name="T27" fmla="*/ 2640 h 3628"/>
                    <a:gd name="T28" fmla="*/ 2742 w 3628"/>
                    <a:gd name="T29" fmla="*/ 2443 h 3628"/>
                    <a:gd name="T30" fmla="*/ 2713 w 3628"/>
                    <a:gd name="T31" fmla="*/ 1089 h 3628"/>
                    <a:gd name="T32" fmla="*/ 2600 w 3628"/>
                    <a:gd name="T33" fmla="*/ 926 h 3628"/>
                    <a:gd name="T34" fmla="*/ 2424 w 3628"/>
                    <a:gd name="T35" fmla="*/ 833 h 3628"/>
                    <a:gd name="T36" fmla="*/ 2155 w 3628"/>
                    <a:gd name="T37" fmla="*/ 818 h 3628"/>
                    <a:gd name="T38" fmla="*/ 2350 w 3628"/>
                    <a:gd name="T39" fmla="*/ 525 h 3628"/>
                    <a:gd name="T40" fmla="*/ 2457 w 3628"/>
                    <a:gd name="T41" fmla="*/ 522 h 3628"/>
                    <a:gd name="T42" fmla="*/ 1925 w 3628"/>
                    <a:gd name="T43" fmla="*/ 3 h 3628"/>
                    <a:gd name="T44" fmla="*/ 2347 w 3628"/>
                    <a:gd name="T45" fmla="*/ 79 h 3628"/>
                    <a:gd name="T46" fmla="*/ 2729 w 3628"/>
                    <a:gd name="T47" fmla="*/ 248 h 3628"/>
                    <a:gd name="T48" fmla="*/ 3060 w 3628"/>
                    <a:gd name="T49" fmla="*/ 495 h 3628"/>
                    <a:gd name="T50" fmla="*/ 3325 w 3628"/>
                    <a:gd name="T51" fmla="*/ 810 h 3628"/>
                    <a:gd name="T52" fmla="*/ 3515 w 3628"/>
                    <a:gd name="T53" fmla="*/ 1181 h 3628"/>
                    <a:gd name="T54" fmla="*/ 3615 w 3628"/>
                    <a:gd name="T55" fmla="*/ 1595 h 3628"/>
                    <a:gd name="T56" fmla="*/ 3615 w 3628"/>
                    <a:gd name="T57" fmla="*/ 2033 h 3628"/>
                    <a:gd name="T58" fmla="*/ 3515 w 3628"/>
                    <a:gd name="T59" fmla="*/ 2447 h 3628"/>
                    <a:gd name="T60" fmla="*/ 3325 w 3628"/>
                    <a:gd name="T61" fmla="*/ 2818 h 3628"/>
                    <a:gd name="T62" fmla="*/ 3060 w 3628"/>
                    <a:gd name="T63" fmla="*/ 3133 h 3628"/>
                    <a:gd name="T64" fmla="*/ 2729 w 3628"/>
                    <a:gd name="T65" fmla="*/ 3380 h 3628"/>
                    <a:gd name="T66" fmla="*/ 2347 w 3628"/>
                    <a:gd name="T67" fmla="*/ 3548 h 3628"/>
                    <a:gd name="T68" fmla="*/ 1925 w 3628"/>
                    <a:gd name="T69" fmla="*/ 3625 h 3628"/>
                    <a:gd name="T70" fmla="*/ 1488 w 3628"/>
                    <a:gd name="T71" fmla="*/ 3599 h 3628"/>
                    <a:gd name="T72" fmla="*/ 1084 w 3628"/>
                    <a:gd name="T73" fmla="*/ 3475 h 3628"/>
                    <a:gd name="T74" fmla="*/ 726 w 3628"/>
                    <a:gd name="T75" fmla="*/ 3265 h 3628"/>
                    <a:gd name="T76" fmla="*/ 427 w 3628"/>
                    <a:gd name="T77" fmla="*/ 2982 h 3628"/>
                    <a:gd name="T78" fmla="*/ 198 w 3628"/>
                    <a:gd name="T79" fmla="*/ 2639 h 3628"/>
                    <a:gd name="T80" fmla="*/ 52 w 3628"/>
                    <a:gd name="T81" fmla="*/ 2245 h 3628"/>
                    <a:gd name="T82" fmla="*/ 0 w 3628"/>
                    <a:gd name="T83" fmla="*/ 1814 h 3628"/>
                    <a:gd name="T84" fmla="*/ 52 w 3628"/>
                    <a:gd name="T85" fmla="*/ 1383 h 3628"/>
                    <a:gd name="T86" fmla="*/ 198 w 3628"/>
                    <a:gd name="T87" fmla="*/ 989 h 3628"/>
                    <a:gd name="T88" fmla="*/ 427 w 3628"/>
                    <a:gd name="T89" fmla="*/ 645 h 3628"/>
                    <a:gd name="T90" fmla="*/ 726 w 3628"/>
                    <a:gd name="T91" fmla="*/ 362 h 3628"/>
                    <a:gd name="T92" fmla="*/ 1084 w 3628"/>
                    <a:gd name="T93" fmla="*/ 152 h 3628"/>
                    <a:gd name="T94" fmla="*/ 1488 w 3628"/>
                    <a:gd name="T95" fmla="*/ 29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28" h="3628">
                      <a:moveTo>
                        <a:pt x="1166" y="451"/>
                      </a:moveTo>
                      <a:lnTo>
                        <a:pt x="1168" y="485"/>
                      </a:lnTo>
                      <a:lnTo>
                        <a:pt x="1171" y="522"/>
                      </a:lnTo>
                      <a:lnTo>
                        <a:pt x="1216" y="522"/>
                      </a:lnTo>
                      <a:lnTo>
                        <a:pt x="1260" y="523"/>
                      </a:lnTo>
                      <a:lnTo>
                        <a:pt x="1271" y="525"/>
                      </a:lnTo>
                      <a:lnTo>
                        <a:pt x="1282" y="529"/>
                      </a:lnTo>
                      <a:lnTo>
                        <a:pt x="1290" y="537"/>
                      </a:lnTo>
                      <a:lnTo>
                        <a:pt x="1383" y="679"/>
                      </a:lnTo>
                      <a:lnTo>
                        <a:pt x="1476" y="820"/>
                      </a:lnTo>
                      <a:lnTo>
                        <a:pt x="1308" y="820"/>
                      </a:lnTo>
                      <a:lnTo>
                        <a:pt x="1255" y="823"/>
                      </a:lnTo>
                      <a:lnTo>
                        <a:pt x="1204" y="833"/>
                      </a:lnTo>
                      <a:lnTo>
                        <a:pt x="1156" y="849"/>
                      </a:lnTo>
                      <a:lnTo>
                        <a:pt x="1110" y="870"/>
                      </a:lnTo>
                      <a:lnTo>
                        <a:pt x="1068" y="896"/>
                      </a:lnTo>
                      <a:lnTo>
                        <a:pt x="1028" y="926"/>
                      </a:lnTo>
                      <a:lnTo>
                        <a:pt x="994" y="962"/>
                      </a:lnTo>
                      <a:lnTo>
                        <a:pt x="963" y="1001"/>
                      </a:lnTo>
                      <a:lnTo>
                        <a:pt x="936" y="1043"/>
                      </a:lnTo>
                      <a:lnTo>
                        <a:pt x="915" y="1089"/>
                      </a:lnTo>
                      <a:lnTo>
                        <a:pt x="900" y="1137"/>
                      </a:lnTo>
                      <a:lnTo>
                        <a:pt x="891" y="1188"/>
                      </a:lnTo>
                      <a:lnTo>
                        <a:pt x="888" y="1241"/>
                      </a:lnTo>
                      <a:lnTo>
                        <a:pt x="888" y="2443"/>
                      </a:lnTo>
                      <a:lnTo>
                        <a:pt x="891" y="2495"/>
                      </a:lnTo>
                      <a:lnTo>
                        <a:pt x="900" y="2546"/>
                      </a:lnTo>
                      <a:lnTo>
                        <a:pt x="915" y="2594"/>
                      </a:lnTo>
                      <a:lnTo>
                        <a:pt x="936" y="2640"/>
                      </a:lnTo>
                      <a:lnTo>
                        <a:pt x="963" y="2683"/>
                      </a:lnTo>
                      <a:lnTo>
                        <a:pt x="994" y="2722"/>
                      </a:lnTo>
                      <a:lnTo>
                        <a:pt x="1028" y="2757"/>
                      </a:lnTo>
                      <a:lnTo>
                        <a:pt x="1068" y="2788"/>
                      </a:lnTo>
                      <a:lnTo>
                        <a:pt x="1110" y="2813"/>
                      </a:lnTo>
                      <a:lnTo>
                        <a:pt x="1156" y="2834"/>
                      </a:lnTo>
                      <a:lnTo>
                        <a:pt x="1204" y="2850"/>
                      </a:lnTo>
                      <a:lnTo>
                        <a:pt x="1255" y="2860"/>
                      </a:lnTo>
                      <a:lnTo>
                        <a:pt x="1308" y="2863"/>
                      </a:lnTo>
                      <a:lnTo>
                        <a:pt x="1481" y="2863"/>
                      </a:lnTo>
                      <a:lnTo>
                        <a:pt x="1351" y="3376"/>
                      </a:lnTo>
                      <a:lnTo>
                        <a:pt x="1461" y="3405"/>
                      </a:lnTo>
                      <a:lnTo>
                        <a:pt x="1600" y="2863"/>
                      </a:lnTo>
                      <a:lnTo>
                        <a:pt x="2015" y="2863"/>
                      </a:lnTo>
                      <a:lnTo>
                        <a:pt x="2152" y="3405"/>
                      </a:lnTo>
                      <a:lnTo>
                        <a:pt x="2264" y="3376"/>
                      </a:lnTo>
                      <a:lnTo>
                        <a:pt x="2134" y="2863"/>
                      </a:lnTo>
                      <a:lnTo>
                        <a:pt x="2320" y="2863"/>
                      </a:lnTo>
                      <a:lnTo>
                        <a:pt x="2373" y="2860"/>
                      </a:lnTo>
                      <a:lnTo>
                        <a:pt x="2424" y="2850"/>
                      </a:lnTo>
                      <a:lnTo>
                        <a:pt x="2473" y="2834"/>
                      </a:lnTo>
                      <a:lnTo>
                        <a:pt x="2518" y="2813"/>
                      </a:lnTo>
                      <a:lnTo>
                        <a:pt x="2560" y="2788"/>
                      </a:lnTo>
                      <a:lnTo>
                        <a:pt x="2600" y="2757"/>
                      </a:lnTo>
                      <a:lnTo>
                        <a:pt x="2634" y="2722"/>
                      </a:lnTo>
                      <a:lnTo>
                        <a:pt x="2665" y="2683"/>
                      </a:lnTo>
                      <a:lnTo>
                        <a:pt x="2692" y="2640"/>
                      </a:lnTo>
                      <a:lnTo>
                        <a:pt x="2713" y="2594"/>
                      </a:lnTo>
                      <a:lnTo>
                        <a:pt x="2728" y="2546"/>
                      </a:lnTo>
                      <a:lnTo>
                        <a:pt x="2738" y="2495"/>
                      </a:lnTo>
                      <a:lnTo>
                        <a:pt x="2742" y="2443"/>
                      </a:lnTo>
                      <a:lnTo>
                        <a:pt x="2742" y="1241"/>
                      </a:lnTo>
                      <a:lnTo>
                        <a:pt x="2738" y="1188"/>
                      </a:lnTo>
                      <a:lnTo>
                        <a:pt x="2728" y="1137"/>
                      </a:lnTo>
                      <a:lnTo>
                        <a:pt x="2713" y="1089"/>
                      </a:lnTo>
                      <a:lnTo>
                        <a:pt x="2692" y="1043"/>
                      </a:lnTo>
                      <a:lnTo>
                        <a:pt x="2665" y="1001"/>
                      </a:lnTo>
                      <a:lnTo>
                        <a:pt x="2634" y="962"/>
                      </a:lnTo>
                      <a:lnTo>
                        <a:pt x="2600" y="926"/>
                      </a:lnTo>
                      <a:lnTo>
                        <a:pt x="2560" y="896"/>
                      </a:lnTo>
                      <a:lnTo>
                        <a:pt x="2518" y="870"/>
                      </a:lnTo>
                      <a:lnTo>
                        <a:pt x="2473" y="849"/>
                      </a:lnTo>
                      <a:lnTo>
                        <a:pt x="2424" y="833"/>
                      </a:lnTo>
                      <a:lnTo>
                        <a:pt x="2373" y="823"/>
                      </a:lnTo>
                      <a:lnTo>
                        <a:pt x="2320" y="820"/>
                      </a:lnTo>
                      <a:lnTo>
                        <a:pt x="2153" y="820"/>
                      </a:lnTo>
                      <a:lnTo>
                        <a:pt x="2155" y="818"/>
                      </a:lnTo>
                      <a:lnTo>
                        <a:pt x="2244" y="681"/>
                      </a:lnTo>
                      <a:lnTo>
                        <a:pt x="2333" y="543"/>
                      </a:lnTo>
                      <a:lnTo>
                        <a:pt x="2340" y="532"/>
                      </a:lnTo>
                      <a:lnTo>
                        <a:pt x="2350" y="525"/>
                      </a:lnTo>
                      <a:lnTo>
                        <a:pt x="2360" y="522"/>
                      </a:lnTo>
                      <a:lnTo>
                        <a:pt x="2373" y="522"/>
                      </a:lnTo>
                      <a:lnTo>
                        <a:pt x="2414" y="522"/>
                      </a:lnTo>
                      <a:lnTo>
                        <a:pt x="2457" y="522"/>
                      </a:lnTo>
                      <a:lnTo>
                        <a:pt x="2462" y="451"/>
                      </a:lnTo>
                      <a:lnTo>
                        <a:pt x="1166" y="451"/>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30" name="Freeform 80"/>
                <p:cNvSpPr>
                  <a:spLocks noEditPoints="1"/>
                </p:cNvSpPr>
                <p:nvPr/>
              </p:nvSpPr>
              <p:spPr bwMode="auto">
                <a:xfrm>
                  <a:off x="9732963" y="4103688"/>
                  <a:ext cx="322263" cy="358775"/>
                </a:xfrm>
                <a:custGeom>
                  <a:avLst/>
                  <a:gdLst>
                    <a:gd name="T0" fmla="*/ 1032 w 1622"/>
                    <a:gd name="T1" fmla="*/ 1413 h 1812"/>
                    <a:gd name="T2" fmla="*/ 982 w 1622"/>
                    <a:gd name="T3" fmla="*/ 1462 h 1812"/>
                    <a:gd name="T4" fmla="*/ 974 w 1622"/>
                    <a:gd name="T5" fmla="*/ 1535 h 1812"/>
                    <a:gd name="T6" fmla="*/ 1011 w 1622"/>
                    <a:gd name="T7" fmla="*/ 1594 h 1812"/>
                    <a:gd name="T8" fmla="*/ 1080 w 1622"/>
                    <a:gd name="T9" fmla="*/ 1619 h 1812"/>
                    <a:gd name="T10" fmla="*/ 1148 w 1622"/>
                    <a:gd name="T11" fmla="*/ 1595 h 1812"/>
                    <a:gd name="T12" fmla="*/ 1186 w 1622"/>
                    <a:gd name="T13" fmla="*/ 1537 h 1812"/>
                    <a:gd name="T14" fmla="*/ 1178 w 1622"/>
                    <a:gd name="T15" fmla="*/ 1463 h 1812"/>
                    <a:gd name="T16" fmla="*/ 1128 w 1622"/>
                    <a:gd name="T17" fmla="*/ 1413 h 1812"/>
                    <a:gd name="T18" fmla="*/ 527 w 1622"/>
                    <a:gd name="T19" fmla="*/ 1401 h 1812"/>
                    <a:gd name="T20" fmla="*/ 458 w 1622"/>
                    <a:gd name="T21" fmla="*/ 1426 h 1812"/>
                    <a:gd name="T22" fmla="*/ 421 w 1622"/>
                    <a:gd name="T23" fmla="*/ 1487 h 1812"/>
                    <a:gd name="T24" fmla="*/ 430 w 1622"/>
                    <a:gd name="T25" fmla="*/ 1559 h 1812"/>
                    <a:gd name="T26" fmla="*/ 479 w 1622"/>
                    <a:gd name="T27" fmla="*/ 1608 h 1812"/>
                    <a:gd name="T28" fmla="*/ 553 w 1622"/>
                    <a:gd name="T29" fmla="*/ 1615 h 1812"/>
                    <a:gd name="T30" fmla="*/ 614 w 1622"/>
                    <a:gd name="T31" fmla="*/ 1579 h 1812"/>
                    <a:gd name="T32" fmla="*/ 637 w 1622"/>
                    <a:gd name="T33" fmla="*/ 1510 h 1812"/>
                    <a:gd name="T34" fmla="*/ 613 w 1622"/>
                    <a:gd name="T35" fmla="*/ 1442 h 1812"/>
                    <a:gd name="T36" fmla="*/ 552 w 1622"/>
                    <a:gd name="T37" fmla="*/ 1403 h 1812"/>
                    <a:gd name="T38" fmla="*/ 876 w 1622"/>
                    <a:gd name="T39" fmla="*/ 222 h 1812"/>
                    <a:gd name="T40" fmla="*/ 880 w 1622"/>
                    <a:gd name="T41" fmla="*/ 1050 h 1812"/>
                    <a:gd name="T42" fmla="*/ 1346 w 1622"/>
                    <a:gd name="T43" fmla="*/ 1048 h 1812"/>
                    <a:gd name="T44" fmla="*/ 1425 w 1622"/>
                    <a:gd name="T45" fmla="*/ 1019 h 1812"/>
                    <a:gd name="T46" fmla="*/ 1469 w 1622"/>
                    <a:gd name="T47" fmla="*/ 955 h 1812"/>
                    <a:gd name="T48" fmla="*/ 1481 w 1622"/>
                    <a:gd name="T49" fmla="*/ 627 h 1812"/>
                    <a:gd name="T50" fmla="*/ 1470 w 1622"/>
                    <a:gd name="T51" fmla="*/ 309 h 1812"/>
                    <a:gd name="T52" fmla="*/ 1435 w 1622"/>
                    <a:gd name="T53" fmla="*/ 256 h 1812"/>
                    <a:gd name="T54" fmla="*/ 1368 w 1622"/>
                    <a:gd name="T55" fmla="*/ 229 h 1812"/>
                    <a:gd name="T56" fmla="*/ 885 w 1622"/>
                    <a:gd name="T57" fmla="*/ 221 h 1812"/>
                    <a:gd name="T58" fmla="*/ 257 w 1622"/>
                    <a:gd name="T59" fmla="*/ 226 h 1812"/>
                    <a:gd name="T60" fmla="*/ 189 w 1622"/>
                    <a:gd name="T61" fmla="*/ 253 h 1812"/>
                    <a:gd name="T62" fmla="*/ 151 w 1622"/>
                    <a:gd name="T63" fmla="*/ 313 h 1812"/>
                    <a:gd name="T64" fmla="*/ 138 w 1622"/>
                    <a:gd name="T65" fmla="*/ 408 h 1812"/>
                    <a:gd name="T66" fmla="*/ 141 w 1622"/>
                    <a:gd name="T67" fmla="*/ 911 h 1812"/>
                    <a:gd name="T68" fmla="*/ 173 w 1622"/>
                    <a:gd name="T69" fmla="*/ 998 h 1812"/>
                    <a:gd name="T70" fmla="*/ 233 w 1622"/>
                    <a:gd name="T71" fmla="*/ 1039 h 1812"/>
                    <a:gd name="T72" fmla="*/ 325 w 1622"/>
                    <a:gd name="T73" fmla="*/ 1050 h 1812"/>
                    <a:gd name="T74" fmla="*/ 756 w 1622"/>
                    <a:gd name="T75" fmla="*/ 222 h 1812"/>
                    <a:gd name="T76" fmla="*/ 1317 w 1622"/>
                    <a:gd name="T77" fmla="*/ 0 h 1812"/>
                    <a:gd name="T78" fmla="*/ 1447 w 1622"/>
                    <a:gd name="T79" fmla="*/ 28 h 1812"/>
                    <a:gd name="T80" fmla="*/ 1548 w 1622"/>
                    <a:gd name="T81" fmla="*/ 105 h 1812"/>
                    <a:gd name="T82" fmla="*/ 1610 w 1622"/>
                    <a:gd name="T83" fmla="*/ 217 h 1812"/>
                    <a:gd name="T84" fmla="*/ 1622 w 1622"/>
                    <a:gd name="T85" fmla="*/ 1507 h 1812"/>
                    <a:gd name="T86" fmla="*/ 1595 w 1622"/>
                    <a:gd name="T87" fmla="*/ 1635 h 1812"/>
                    <a:gd name="T88" fmla="*/ 1517 w 1622"/>
                    <a:gd name="T89" fmla="*/ 1737 h 1812"/>
                    <a:gd name="T90" fmla="*/ 1406 w 1622"/>
                    <a:gd name="T91" fmla="*/ 1799 h 1812"/>
                    <a:gd name="T92" fmla="*/ 305 w 1622"/>
                    <a:gd name="T93" fmla="*/ 1812 h 1812"/>
                    <a:gd name="T94" fmla="*/ 177 w 1622"/>
                    <a:gd name="T95" fmla="*/ 1783 h 1812"/>
                    <a:gd name="T96" fmla="*/ 75 w 1622"/>
                    <a:gd name="T97" fmla="*/ 1707 h 1812"/>
                    <a:gd name="T98" fmla="*/ 12 w 1622"/>
                    <a:gd name="T99" fmla="*/ 1594 h 1812"/>
                    <a:gd name="T100" fmla="*/ 0 w 1622"/>
                    <a:gd name="T101" fmla="*/ 305 h 1812"/>
                    <a:gd name="T102" fmla="*/ 27 w 1622"/>
                    <a:gd name="T103" fmla="*/ 176 h 1812"/>
                    <a:gd name="T104" fmla="*/ 105 w 1622"/>
                    <a:gd name="T105" fmla="*/ 74 h 1812"/>
                    <a:gd name="T106" fmla="*/ 216 w 1622"/>
                    <a:gd name="T107" fmla="*/ 12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2" h="1812">
                      <a:moveTo>
                        <a:pt x="1080" y="1402"/>
                      </a:moveTo>
                      <a:lnTo>
                        <a:pt x="1054" y="1405"/>
                      </a:lnTo>
                      <a:lnTo>
                        <a:pt x="1032" y="1413"/>
                      </a:lnTo>
                      <a:lnTo>
                        <a:pt x="1011" y="1425"/>
                      </a:lnTo>
                      <a:lnTo>
                        <a:pt x="995" y="1442"/>
                      </a:lnTo>
                      <a:lnTo>
                        <a:pt x="982" y="1462"/>
                      </a:lnTo>
                      <a:lnTo>
                        <a:pt x="975" y="1484"/>
                      </a:lnTo>
                      <a:lnTo>
                        <a:pt x="971" y="1509"/>
                      </a:lnTo>
                      <a:lnTo>
                        <a:pt x="974" y="1535"/>
                      </a:lnTo>
                      <a:lnTo>
                        <a:pt x="981" y="1558"/>
                      </a:lnTo>
                      <a:lnTo>
                        <a:pt x="995" y="1578"/>
                      </a:lnTo>
                      <a:lnTo>
                        <a:pt x="1011" y="1594"/>
                      </a:lnTo>
                      <a:lnTo>
                        <a:pt x="1031" y="1608"/>
                      </a:lnTo>
                      <a:lnTo>
                        <a:pt x="1054" y="1615"/>
                      </a:lnTo>
                      <a:lnTo>
                        <a:pt x="1080" y="1619"/>
                      </a:lnTo>
                      <a:lnTo>
                        <a:pt x="1105" y="1615"/>
                      </a:lnTo>
                      <a:lnTo>
                        <a:pt x="1128" y="1608"/>
                      </a:lnTo>
                      <a:lnTo>
                        <a:pt x="1148" y="1595"/>
                      </a:lnTo>
                      <a:lnTo>
                        <a:pt x="1165" y="1579"/>
                      </a:lnTo>
                      <a:lnTo>
                        <a:pt x="1177" y="1559"/>
                      </a:lnTo>
                      <a:lnTo>
                        <a:pt x="1186" y="1537"/>
                      </a:lnTo>
                      <a:lnTo>
                        <a:pt x="1188" y="1511"/>
                      </a:lnTo>
                      <a:lnTo>
                        <a:pt x="1186" y="1486"/>
                      </a:lnTo>
                      <a:lnTo>
                        <a:pt x="1178" y="1463"/>
                      </a:lnTo>
                      <a:lnTo>
                        <a:pt x="1166" y="1443"/>
                      </a:lnTo>
                      <a:lnTo>
                        <a:pt x="1149" y="1426"/>
                      </a:lnTo>
                      <a:lnTo>
                        <a:pt x="1128" y="1413"/>
                      </a:lnTo>
                      <a:lnTo>
                        <a:pt x="1105" y="1405"/>
                      </a:lnTo>
                      <a:lnTo>
                        <a:pt x="1080" y="1402"/>
                      </a:lnTo>
                      <a:close/>
                      <a:moveTo>
                        <a:pt x="527" y="1401"/>
                      </a:moveTo>
                      <a:lnTo>
                        <a:pt x="503" y="1404"/>
                      </a:lnTo>
                      <a:lnTo>
                        <a:pt x="479" y="1413"/>
                      </a:lnTo>
                      <a:lnTo>
                        <a:pt x="458" y="1426"/>
                      </a:lnTo>
                      <a:lnTo>
                        <a:pt x="442" y="1444"/>
                      </a:lnTo>
                      <a:lnTo>
                        <a:pt x="429" y="1464"/>
                      </a:lnTo>
                      <a:lnTo>
                        <a:pt x="421" y="1487"/>
                      </a:lnTo>
                      <a:lnTo>
                        <a:pt x="419" y="1511"/>
                      </a:lnTo>
                      <a:lnTo>
                        <a:pt x="422" y="1537"/>
                      </a:lnTo>
                      <a:lnTo>
                        <a:pt x="430" y="1559"/>
                      </a:lnTo>
                      <a:lnTo>
                        <a:pt x="443" y="1579"/>
                      </a:lnTo>
                      <a:lnTo>
                        <a:pt x="460" y="1595"/>
                      </a:lnTo>
                      <a:lnTo>
                        <a:pt x="479" y="1608"/>
                      </a:lnTo>
                      <a:lnTo>
                        <a:pt x="503" y="1615"/>
                      </a:lnTo>
                      <a:lnTo>
                        <a:pt x="528" y="1619"/>
                      </a:lnTo>
                      <a:lnTo>
                        <a:pt x="553" y="1615"/>
                      </a:lnTo>
                      <a:lnTo>
                        <a:pt x="577" y="1608"/>
                      </a:lnTo>
                      <a:lnTo>
                        <a:pt x="597" y="1595"/>
                      </a:lnTo>
                      <a:lnTo>
                        <a:pt x="614" y="1579"/>
                      </a:lnTo>
                      <a:lnTo>
                        <a:pt x="626" y="1558"/>
                      </a:lnTo>
                      <a:lnTo>
                        <a:pt x="634" y="1536"/>
                      </a:lnTo>
                      <a:lnTo>
                        <a:pt x="637" y="1510"/>
                      </a:lnTo>
                      <a:lnTo>
                        <a:pt x="634" y="1485"/>
                      </a:lnTo>
                      <a:lnTo>
                        <a:pt x="625" y="1462"/>
                      </a:lnTo>
                      <a:lnTo>
                        <a:pt x="613" y="1442"/>
                      </a:lnTo>
                      <a:lnTo>
                        <a:pt x="595" y="1424"/>
                      </a:lnTo>
                      <a:lnTo>
                        <a:pt x="576" y="1411"/>
                      </a:lnTo>
                      <a:lnTo>
                        <a:pt x="552" y="1403"/>
                      </a:lnTo>
                      <a:lnTo>
                        <a:pt x="527" y="1401"/>
                      </a:lnTo>
                      <a:close/>
                      <a:moveTo>
                        <a:pt x="885" y="221"/>
                      </a:moveTo>
                      <a:lnTo>
                        <a:pt x="876" y="222"/>
                      </a:lnTo>
                      <a:lnTo>
                        <a:pt x="867" y="224"/>
                      </a:lnTo>
                      <a:lnTo>
                        <a:pt x="867" y="1049"/>
                      </a:lnTo>
                      <a:lnTo>
                        <a:pt x="880" y="1050"/>
                      </a:lnTo>
                      <a:lnTo>
                        <a:pt x="892" y="1050"/>
                      </a:lnTo>
                      <a:lnTo>
                        <a:pt x="1313" y="1050"/>
                      </a:lnTo>
                      <a:lnTo>
                        <a:pt x="1346" y="1048"/>
                      </a:lnTo>
                      <a:lnTo>
                        <a:pt x="1376" y="1043"/>
                      </a:lnTo>
                      <a:lnTo>
                        <a:pt x="1402" y="1033"/>
                      </a:lnTo>
                      <a:lnTo>
                        <a:pt x="1425" y="1019"/>
                      </a:lnTo>
                      <a:lnTo>
                        <a:pt x="1443" y="1002"/>
                      </a:lnTo>
                      <a:lnTo>
                        <a:pt x="1458" y="981"/>
                      </a:lnTo>
                      <a:lnTo>
                        <a:pt x="1469" y="955"/>
                      </a:lnTo>
                      <a:lnTo>
                        <a:pt x="1475" y="927"/>
                      </a:lnTo>
                      <a:lnTo>
                        <a:pt x="1478" y="893"/>
                      </a:lnTo>
                      <a:lnTo>
                        <a:pt x="1481" y="627"/>
                      </a:lnTo>
                      <a:lnTo>
                        <a:pt x="1478" y="362"/>
                      </a:lnTo>
                      <a:lnTo>
                        <a:pt x="1475" y="333"/>
                      </a:lnTo>
                      <a:lnTo>
                        <a:pt x="1470" y="309"/>
                      </a:lnTo>
                      <a:lnTo>
                        <a:pt x="1462" y="288"/>
                      </a:lnTo>
                      <a:lnTo>
                        <a:pt x="1450" y="270"/>
                      </a:lnTo>
                      <a:lnTo>
                        <a:pt x="1435" y="256"/>
                      </a:lnTo>
                      <a:lnTo>
                        <a:pt x="1416" y="243"/>
                      </a:lnTo>
                      <a:lnTo>
                        <a:pt x="1394" y="235"/>
                      </a:lnTo>
                      <a:lnTo>
                        <a:pt x="1368" y="229"/>
                      </a:lnTo>
                      <a:lnTo>
                        <a:pt x="1334" y="225"/>
                      </a:lnTo>
                      <a:lnTo>
                        <a:pt x="1300" y="222"/>
                      </a:lnTo>
                      <a:lnTo>
                        <a:pt x="885" y="221"/>
                      </a:lnTo>
                      <a:close/>
                      <a:moveTo>
                        <a:pt x="520" y="221"/>
                      </a:moveTo>
                      <a:lnTo>
                        <a:pt x="287" y="224"/>
                      </a:lnTo>
                      <a:lnTo>
                        <a:pt x="257" y="226"/>
                      </a:lnTo>
                      <a:lnTo>
                        <a:pt x="231" y="231"/>
                      </a:lnTo>
                      <a:lnTo>
                        <a:pt x="209" y="241"/>
                      </a:lnTo>
                      <a:lnTo>
                        <a:pt x="189" y="253"/>
                      </a:lnTo>
                      <a:lnTo>
                        <a:pt x="173" y="270"/>
                      </a:lnTo>
                      <a:lnTo>
                        <a:pt x="161" y="290"/>
                      </a:lnTo>
                      <a:lnTo>
                        <a:pt x="151" y="313"/>
                      </a:lnTo>
                      <a:lnTo>
                        <a:pt x="144" y="340"/>
                      </a:lnTo>
                      <a:lnTo>
                        <a:pt x="140" y="374"/>
                      </a:lnTo>
                      <a:lnTo>
                        <a:pt x="138" y="408"/>
                      </a:lnTo>
                      <a:lnTo>
                        <a:pt x="137" y="638"/>
                      </a:lnTo>
                      <a:lnTo>
                        <a:pt x="138" y="867"/>
                      </a:lnTo>
                      <a:lnTo>
                        <a:pt x="141" y="911"/>
                      </a:lnTo>
                      <a:lnTo>
                        <a:pt x="151" y="953"/>
                      </a:lnTo>
                      <a:lnTo>
                        <a:pt x="160" y="977"/>
                      </a:lnTo>
                      <a:lnTo>
                        <a:pt x="173" y="998"/>
                      </a:lnTo>
                      <a:lnTo>
                        <a:pt x="190" y="1016"/>
                      </a:lnTo>
                      <a:lnTo>
                        <a:pt x="210" y="1029"/>
                      </a:lnTo>
                      <a:lnTo>
                        <a:pt x="233" y="1039"/>
                      </a:lnTo>
                      <a:lnTo>
                        <a:pt x="259" y="1045"/>
                      </a:lnTo>
                      <a:lnTo>
                        <a:pt x="293" y="1048"/>
                      </a:lnTo>
                      <a:lnTo>
                        <a:pt x="325" y="1050"/>
                      </a:lnTo>
                      <a:lnTo>
                        <a:pt x="722" y="1050"/>
                      </a:lnTo>
                      <a:lnTo>
                        <a:pt x="756" y="1050"/>
                      </a:lnTo>
                      <a:lnTo>
                        <a:pt x="756" y="222"/>
                      </a:lnTo>
                      <a:lnTo>
                        <a:pt x="520" y="221"/>
                      </a:lnTo>
                      <a:close/>
                      <a:moveTo>
                        <a:pt x="305" y="0"/>
                      </a:moveTo>
                      <a:lnTo>
                        <a:pt x="1317" y="0"/>
                      </a:lnTo>
                      <a:lnTo>
                        <a:pt x="1363" y="4"/>
                      </a:lnTo>
                      <a:lnTo>
                        <a:pt x="1406" y="12"/>
                      </a:lnTo>
                      <a:lnTo>
                        <a:pt x="1447" y="28"/>
                      </a:lnTo>
                      <a:lnTo>
                        <a:pt x="1484" y="49"/>
                      </a:lnTo>
                      <a:lnTo>
                        <a:pt x="1517" y="74"/>
                      </a:lnTo>
                      <a:lnTo>
                        <a:pt x="1548" y="105"/>
                      </a:lnTo>
                      <a:lnTo>
                        <a:pt x="1574" y="138"/>
                      </a:lnTo>
                      <a:lnTo>
                        <a:pt x="1595" y="176"/>
                      </a:lnTo>
                      <a:lnTo>
                        <a:pt x="1610" y="217"/>
                      </a:lnTo>
                      <a:lnTo>
                        <a:pt x="1619" y="260"/>
                      </a:lnTo>
                      <a:lnTo>
                        <a:pt x="1622" y="305"/>
                      </a:lnTo>
                      <a:lnTo>
                        <a:pt x="1622" y="1507"/>
                      </a:lnTo>
                      <a:lnTo>
                        <a:pt x="1619" y="1551"/>
                      </a:lnTo>
                      <a:lnTo>
                        <a:pt x="1610" y="1594"/>
                      </a:lnTo>
                      <a:lnTo>
                        <a:pt x="1595" y="1635"/>
                      </a:lnTo>
                      <a:lnTo>
                        <a:pt x="1574" y="1673"/>
                      </a:lnTo>
                      <a:lnTo>
                        <a:pt x="1548" y="1707"/>
                      </a:lnTo>
                      <a:lnTo>
                        <a:pt x="1517" y="1737"/>
                      </a:lnTo>
                      <a:lnTo>
                        <a:pt x="1484" y="1762"/>
                      </a:lnTo>
                      <a:lnTo>
                        <a:pt x="1447" y="1783"/>
                      </a:lnTo>
                      <a:lnTo>
                        <a:pt x="1406" y="1799"/>
                      </a:lnTo>
                      <a:lnTo>
                        <a:pt x="1363" y="1809"/>
                      </a:lnTo>
                      <a:lnTo>
                        <a:pt x="1317" y="1812"/>
                      </a:lnTo>
                      <a:lnTo>
                        <a:pt x="305" y="1812"/>
                      </a:lnTo>
                      <a:lnTo>
                        <a:pt x="259" y="1809"/>
                      </a:lnTo>
                      <a:lnTo>
                        <a:pt x="216" y="1799"/>
                      </a:lnTo>
                      <a:lnTo>
                        <a:pt x="177" y="1783"/>
                      </a:lnTo>
                      <a:lnTo>
                        <a:pt x="139" y="1762"/>
                      </a:lnTo>
                      <a:lnTo>
                        <a:pt x="105" y="1737"/>
                      </a:lnTo>
                      <a:lnTo>
                        <a:pt x="75" y="1707"/>
                      </a:lnTo>
                      <a:lnTo>
                        <a:pt x="48" y="1673"/>
                      </a:lnTo>
                      <a:lnTo>
                        <a:pt x="27" y="1635"/>
                      </a:lnTo>
                      <a:lnTo>
                        <a:pt x="12" y="1594"/>
                      </a:lnTo>
                      <a:lnTo>
                        <a:pt x="3" y="1551"/>
                      </a:lnTo>
                      <a:lnTo>
                        <a:pt x="0" y="1507"/>
                      </a:lnTo>
                      <a:lnTo>
                        <a:pt x="0" y="305"/>
                      </a:lnTo>
                      <a:lnTo>
                        <a:pt x="3" y="260"/>
                      </a:lnTo>
                      <a:lnTo>
                        <a:pt x="12" y="217"/>
                      </a:lnTo>
                      <a:lnTo>
                        <a:pt x="27" y="176"/>
                      </a:lnTo>
                      <a:lnTo>
                        <a:pt x="48" y="138"/>
                      </a:lnTo>
                      <a:lnTo>
                        <a:pt x="75" y="105"/>
                      </a:lnTo>
                      <a:lnTo>
                        <a:pt x="105" y="74"/>
                      </a:lnTo>
                      <a:lnTo>
                        <a:pt x="139" y="49"/>
                      </a:lnTo>
                      <a:lnTo>
                        <a:pt x="177" y="28"/>
                      </a:lnTo>
                      <a:lnTo>
                        <a:pt x="216" y="12"/>
                      </a:lnTo>
                      <a:lnTo>
                        <a:pt x="259" y="4"/>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31" name="Freeform 81"/>
                <p:cNvSpPr>
                  <a:spLocks/>
                </p:cNvSpPr>
                <p:nvPr/>
              </p:nvSpPr>
              <p:spPr bwMode="auto">
                <a:xfrm>
                  <a:off x="9810750" y="4021138"/>
                  <a:ext cx="166688" cy="58738"/>
                </a:xfrm>
                <a:custGeom>
                  <a:avLst/>
                  <a:gdLst>
                    <a:gd name="T0" fmla="*/ 0 w 843"/>
                    <a:gd name="T1" fmla="*/ 0 h 297"/>
                    <a:gd name="T2" fmla="*/ 843 w 843"/>
                    <a:gd name="T3" fmla="*/ 0 h 297"/>
                    <a:gd name="T4" fmla="*/ 808 w 843"/>
                    <a:gd name="T5" fmla="*/ 56 h 297"/>
                    <a:gd name="T6" fmla="*/ 772 w 843"/>
                    <a:gd name="T7" fmla="*/ 110 h 297"/>
                    <a:gd name="T8" fmla="*/ 713 w 843"/>
                    <a:gd name="T9" fmla="*/ 202 h 297"/>
                    <a:gd name="T10" fmla="*/ 653 w 843"/>
                    <a:gd name="T11" fmla="*/ 295 h 297"/>
                    <a:gd name="T12" fmla="*/ 651 w 843"/>
                    <a:gd name="T13" fmla="*/ 297 h 297"/>
                    <a:gd name="T14" fmla="*/ 195 w 843"/>
                    <a:gd name="T15" fmla="*/ 297 h 297"/>
                    <a:gd name="T16" fmla="*/ 130 w 843"/>
                    <a:gd name="T17" fmla="*/ 200 h 297"/>
                    <a:gd name="T18" fmla="*/ 66 w 843"/>
                    <a:gd name="T19" fmla="*/ 101 h 297"/>
                    <a:gd name="T20" fmla="*/ 0 w 843"/>
                    <a:gd name="T21"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3" h="297">
                      <a:moveTo>
                        <a:pt x="0" y="0"/>
                      </a:moveTo>
                      <a:lnTo>
                        <a:pt x="843" y="0"/>
                      </a:lnTo>
                      <a:lnTo>
                        <a:pt x="808" y="56"/>
                      </a:lnTo>
                      <a:lnTo>
                        <a:pt x="772" y="110"/>
                      </a:lnTo>
                      <a:lnTo>
                        <a:pt x="713" y="202"/>
                      </a:lnTo>
                      <a:lnTo>
                        <a:pt x="653" y="295"/>
                      </a:lnTo>
                      <a:lnTo>
                        <a:pt x="651" y="297"/>
                      </a:lnTo>
                      <a:lnTo>
                        <a:pt x="195" y="297"/>
                      </a:lnTo>
                      <a:lnTo>
                        <a:pt x="130" y="200"/>
                      </a:lnTo>
                      <a:lnTo>
                        <a:pt x="66"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sp>
            <p:nvSpPr>
              <p:cNvPr id="327" name="tram"/>
              <p:cNvSpPr/>
              <p:nvPr/>
            </p:nvSpPr>
            <p:spPr>
              <a:xfrm>
                <a:off x="6749207" y="4592674"/>
                <a:ext cx="413456" cy="221741"/>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tram</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328" name="Straight Connector 327"/>
              <p:cNvCxnSpPr>
                <a:cxnSpLocks/>
              </p:cNvCxnSpPr>
              <p:nvPr/>
            </p:nvCxnSpPr>
            <p:spPr>
              <a:xfrm flipH="1">
                <a:off x="7002906" y="3215200"/>
                <a:ext cx="318316" cy="783209"/>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grpSp>
        <p:grpSp>
          <p:nvGrpSpPr>
            <p:cNvPr id="437" name="Group 436"/>
            <p:cNvGrpSpPr/>
            <p:nvPr/>
          </p:nvGrpSpPr>
          <p:grpSpPr>
            <a:xfrm>
              <a:off x="8565949" y="3564204"/>
              <a:ext cx="740908" cy="1197818"/>
              <a:chOff x="8565949" y="3564204"/>
              <a:chExt cx="740908" cy="1197818"/>
            </a:xfrm>
          </p:grpSpPr>
          <p:grpSp>
            <p:nvGrpSpPr>
              <p:cNvPr id="333" name="Group 332"/>
              <p:cNvGrpSpPr/>
              <p:nvPr/>
            </p:nvGrpSpPr>
            <p:grpSpPr>
              <a:xfrm>
                <a:off x="8651844" y="3831237"/>
                <a:ext cx="576949" cy="576949"/>
                <a:chOff x="10629900" y="1870075"/>
                <a:chExt cx="720725" cy="720725"/>
              </a:xfrm>
              <a:solidFill>
                <a:srgbClr val="84BA1F"/>
              </a:solidFill>
            </p:grpSpPr>
            <p:sp>
              <p:nvSpPr>
                <p:cNvPr id="336" name="Freeform 86"/>
                <p:cNvSpPr>
                  <a:spLocks/>
                </p:cNvSpPr>
                <p:nvPr/>
              </p:nvSpPr>
              <p:spPr bwMode="auto">
                <a:xfrm>
                  <a:off x="10871200" y="2236788"/>
                  <a:ext cx="68263" cy="111125"/>
                </a:xfrm>
                <a:custGeom>
                  <a:avLst/>
                  <a:gdLst>
                    <a:gd name="T0" fmla="*/ 136 w 345"/>
                    <a:gd name="T1" fmla="*/ 0 h 563"/>
                    <a:gd name="T2" fmla="*/ 207 w 345"/>
                    <a:gd name="T3" fmla="*/ 189 h 563"/>
                    <a:gd name="T4" fmla="*/ 275 w 345"/>
                    <a:gd name="T5" fmla="*/ 377 h 563"/>
                    <a:gd name="T6" fmla="*/ 345 w 345"/>
                    <a:gd name="T7" fmla="*/ 563 h 563"/>
                    <a:gd name="T8" fmla="*/ 194 w 345"/>
                    <a:gd name="T9" fmla="*/ 563 h 563"/>
                    <a:gd name="T10" fmla="*/ 186 w 345"/>
                    <a:gd name="T11" fmla="*/ 511 h 563"/>
                    <a:gd name="T12" fmla="*/ 172 w 345"/>
                    <a:gd name="T13" fmla="*/ 461 h 563"/>
                    <a:gd name="T14" fmla="*/ 156 w 345"/>
                    <a:gd name="T15" fmla="*/ 413 h 563"/>
                    <a:gd name="T16" fmla="*/ 134 w 345"/>
                    <a:gd name="T17" fmla="*/ 369 h 563"/>
                    <a:gd name="T18" fmla="*/ 107 w 345"/>
                    <a:gd name="T19" fmla="*/ 327 h 563"/>
                    <a:gd name="T20" fmla="*/ 76 w 345"/>
                    <a:gd name="T21" fmla="*/ 287 h 563"/>
                    <a:gd name="T22" fmla="*/ 40 w 345"/>
                    <a:gd name="T23" fmla="*/ 249 h 563"/>
                    <a:gd name="T24" fmla="*/ 0 w 345"/>
                    <a:gd name="T25" fmla="*/ 215 h 563"/>
                    <a:gd name="T26" fmla="*/ 44 w 345"/>
                    <a:gd name="T27" fmla="*/ 144 h 563"/>
                    <a:gd name="T28" fmla="*/ 89 w 345"/>
                    <a:gd name="T29" fmla="*/ 73 h 563"/>
                    <a:gd name="T30" fmla="*/ 136 w 345"/>
                    <a:gd name="T31"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5" h="563">
                      <a:moveTo>
                        <a:pt x="136" y="0"/>
                      </a:moveTo>
                      <a:lnTo>
                        <a:pt x="207" y="189"/>
                      </a:lnTo>
                      <a:lnTo>
                        <a:pt x="275" y="377"/>
                      </a:lnTo>
                      <a:lnTo>
                        <a:pt x="345" y="563"/>
                      </a:lnTo>
                      <a:lnTo>
                        <a:pt x="194" y="563"/>
                      </a:lnTo>
                      <a:lnTo>
                        <a:pt x="186" y="511"/>
                      </a:lnTo>
                      <a:lnTo>
                        <a:pt x="172" y="461"/>
                      </a:lnTo>
                      <a:lnTo>
                        <a:pt x="156" y="413"/>
                      </a:lnTo>
                      <a:lnTo>
                        <a:pt x="134" y="369"/>
                      </a:lnTo>
                      <a:lnTo>
                        <a:pt x="107" y="327"/>
                      </a:lnTo>
                      <a:lnTo>
                        <a:pt x="76" y="287"/>
                      </a:lnTo>
                      <a:lnTo>
                        <a:pt x="40" y="249"/>
                      </a:lnTo>
                      <a:lnTo>
                        <a:pt x="0" y="215"/>
                      </a:lnTo>
                      <a:lnTo>
                        <a:pt x="44" y="144"/>
                      </a:lnTo>
                      <a:lnTo>
                        <a:pt x="89" y="73"/>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37" name="Freeform 87"/>
                <p:cNvSpPr>
                  <a:spLocks/>
                </p:cNvSpPr>
                <p:nvPr/>
              </p:nvSpPr>
              <p:spPr bwMode="auto">
                <a:xfrm>
                  <a:off x="10915650" y="2222500"/>
                  <a:ext cx="146050" cy="117475"/>
                </a:xfrm>
                <a:custGeom>
                  <a:avLst/>
                  <a:gdLst>
                    <a:gd name="T0" fmla="*/ 16 w 732"/>
                    <a:gd name="T1" fmla="*/ 0 h 589"/>
                    <a:gd name="T2" fmla="*/ 709 w 732"/>
                    <a:gd name="T3" fmla="*/ 2 h 589"/>
                    <a:gd name="T4" fmla="*/ 716 w 732"/>
                    <a:gd name="T5" fmla="*/ 3 h 589"/>
                    <a:gd name="T6" fmla="*/ 724 w 732"/>
                    <a:gd name="T7" fmla="*/ 5 h 589"/>
                    <a:gd name="T8" fmla="*/ 729 w 732"/>
                    <a:gd name="T9" fmla="*/ 9 h 589"/>
                    <a:gd name="T10" fmla="*/ 732 w 732"/>
                    <a:gd name="T11" fmla="*/ 11 h 589"/>
                    <a:gd name="T12" fmla="*/ 729 w 732"/>
                    <a:gd name="T13" fmla="*/ 22 h 589"/>
                    <a:gd name="T14" fmla="*/ 726 w 732"/>
                    <a:gd name="T15" fmla="*/ 31 h 589"/>
                    <a:gd name="T16" fmla="*/ 720 w 732"/>
                    <a:gd name="T17" fmla="*/ 40 h 589"/>
                    <a:gd name="T18" fmla="*/ 307 w 732"/>
                    <a:gd name="T19" fmla="*/ 493 h 589"/>
                    <a:gd name="T20" fmla="*/ 263 w 732"/>
                    <a:gd name="T21" fmla="*/ 541 h 589"/>
                    <a:gd name="T22" fmla="*/ 217 w 732"/>
                    <a:gd name="T23" fmla="*/ 589 h 589"/>
                    <a:gd name="T24" fmla="*/ 108 w 732"/>
                    <a:gd name="T25" fmla="*/ 295 h 589"/>
                    <a:gd name="T26" fmla="*/ 0 w 732"/>
                    <a:gd name="T27" fmla="*/ 1 h 589"/>
                    <a:gd name="T28" fmla="*/ 5 w 732"/>
                    <a:gd name="T29" fmla="*/ 0 h 589"/>
                    <a:gd name="T30" fmla="*/ 10 w 732"/>
                    <a:gd name="T31" fmla="*/ 0 h 589"/>
                    <a:gd name="T32" fmla="*/ 13 w 732"/>
                    <a:gd name="T33" fmla="*/ 0 h 589"/>
                    <a:gd name="T34" fmla="*/ 16 w 732"/>
                    <a:gd name="T35"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2" h="589">
                      <a:moveTo>
                        <a:pt x="16" y="0"/>
                      </a:moveTo>
                      <a:lnTo>
                        <a:pt x="709" y="2"/>
                      </a:lnTo>
                      <a:lnTo>
                        <a:pt x="716" y="3"/>
                      </a:lnTo>
                      <a:lnTo>
                        <a:pt x="724" y="5"/>
                      </a:lnTo>
                      <a:lnTo>
                        <a:pt x="729" y="9"/>
                      </a:lnTo>
                      <a:lnTo>
                        <a:pt x="732" y="11"/>
                      </a:lnTo>
                      <a:lnTo>
                        <a:pt x="729" y="22"/>
                      </a:lnTo>
                      <a:lnTo>
                        <a:pt x="726" y="31"/>
                      </a:lnTo>
                      <a:lnTo>
                        <a:pt x="720" y="40"/>
                      </a:lnTo>
                      <a:lnTo>
                        <a:pt x="307" y="493"/>
                      </a:lnTo>
                      <a:lnTo>
                        <a:pt x="263" y="541"/>
                      </a:lnTo>
                      <a:lnTo>
                        <a:pt x="217" y="589"/>
                      </a:lnTo>
                      <a:lnTo>
                        <a:pt x="108" y="295"/>
                      </a:lnTo>
                      <a:lnTo>
                        <a:pt x="0" y="1"/>
                      </a:lnTo>
                      <a:lnTo>
                        <a:pt x="5" y="0"/>
                      </a:lnTo>
                      <a:lnTo>
                        <a:pt x="10" y="0"/>
                      </a:lnTo>
                      <a:lnTo>
                        <a:pt x="13" y="0"/>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38" name="Freeform 88"/>
                <p:cNvSpPr>
                  <a:spLocks/>
                </p:cNvSpPr>
                <p:nvPr/>
              </p:nvSpPr>
              <p:spPr bwMode="auto">
                <a:xfrm>
                  <a:off x="10737850" y="2281238"/>
                  <a:ext cx="147638" cy="150813"/>
                </a:xfrm>
                <a:custGeom>
                  <a:avLst/>
                  <a:gdLst>
                    <a:gd name="T0" fmla="*/ 369 w 745"/>
                    <a:gd name="T1" fmla="*/ 0 h 757"/>
                    <a:gd name="T2" fmla="*/ 408 w 745"/>
                    <a:gd name="T3" fmla="*/ 2 h 757"/>
                    <a:gd name="T4" fmla="*/ 444 w 745"/>
                    <a:gd name="T5" fmla="*/ 7 h 757"/>
                    <a:gd name="T6" fmla="*/ 480 w 745"/>
                    <a:gd name="T7" fmla="*/ 16 h 757"/>
                    <a:gd name="T8" fmla="*/ 510 w 745"/>
                    <a:gd name="T9" fmla="*/ 29 h 757"/>
                    <a:gd name="T10" fmla="*/ 488 w 745"/>
                    <a:gd name="T11" fmla="*/ 65 h 757"/>
                    <a:gd name="T12" fmla="*/ 305 w 745"/>
                    <a:gd name="T13" fmla="*/ 356 h 757"/>
                    <a:gd name="T14" fmla="*/ 297 w 745"/>
                    <a:gd name="T15" fmla="*/ 373 h 757"/>
                    <a:gd name="T16" fmla="*/ 293 w 745"/>
                    <a:gd name="T17" fmla="*/ 388 h 757"/>
                    <a:gd name="T18" fmla="*/ 294 w 745"/>
                    <a:gd name="T19" fmla="*/ 404 h 757"/>
                    <a:gd name="T20" fmla="*/ 298 w 745"/>
                    <a:gd name="T21" fmla="*/ 417 h 757"/>
                    <a:gd name="T22" fmla="*/ 307 w 745"/>
                    <a:gd name="T23" fmla="*/ 428 h 757"/>
                    <a:gd name="T24" fmla="*/ 318 w 745"/>
                    <a:gd name="T25" fmla="*/ 437 h 757"/>
                    <a:gd name="T26" fmla="*/ 334 w 745"/>
                    <a:gd name="T27" fmla="*/ 443 h 757"/>
                    <a:gd name="T28" fmla="*/ 351 w 745"/>
                    <a:gd name="T29" fmla="*/ 445 h 757"/>
                    <a:gd name="T30" fmla="*/ 493 w 745"/>
                    <a:gd name="T31" fmla="*/ 447 h 757"/>
                    <a:gd name="T32" fmla="*/ 634 w 745"/>
                    <a:gd name="T33" fmla="*/ 448 h 757"/>
                    <a:gd name="T34" fmla="*/ 745 w 745"/>
                    <a:gd name="T35" fmla="*/ 448 h 757"/>
                    <a:gd name="T36" fmla="*/ 738 w 745"/>
                    <a:gd name="T37" fmla="*/ 487 h 757"/>
                    <a:gd name="T38" fmla="*/ 726 w 745"/>
                    <a:gd name="T39" fmla="*/ 526 h 757"/>
                    <a:gd name="T40" fmla="*/ 707 w 745"/>
                    <a:gd name="T41" fmla="*/ 563 h 757"/>
                    <a:gd name="T42" fmla="*/ 683 w 745"/>
                    <a:gd name="T43" fmla="*/ 600 h 757"/>
                    <a:gd name="T44" fmla="*/ 654 w 745"/>
                    <a:gd name="T45" fmla="*/ 634 h 757"/>
                    <a:gd name="T46" fmla="*/ 621 w 745"/>
                    <a:gd name="T47" fmla="*/ 665 h 757"/>
                    <a:gd name="T48" fmla="*/ 585 w 745"/>
                    <a:gd name="T49" fmla="*/ 692 h 757"/>
                    <a:gd name="T50" fmla="*/ 546 w 745"/>
                    <a:gd name="T51" fmla="*/ 716 h 757"/>
                    <a:gd name="T52" fmla="*/ 505 w 745"/>
                    <a:gd name="T53" fmla="*/ 733 h 757"/>
                    <a:gd name="T54" fmla="*/ 462 w 745"/>
                    <a:gd name="T55" fmla="*/ 747 h 757"/>
                    <a:gd name="T56" fmla="*/ 417 w 745"/>
                    <a:gd name="T57" fmla="*/ 754 h 757"/>
                    <a:gd name="T58" fmla="*/ 372 w 745"/>
                    <a:gd name="T59" fmla="*/ 757 h 757"/>
                    <a:gd name="T60" fmla="*/ 327 w 745"/>
                    <a:gd name="T61" fmla="*/ 753 h 757"/>
                    <a:gd name="T62" fmla="*/ 284 w 745"/>
                    <a:gd name="T63" fmla="*/ 744 h 757"/>
                    <a:gd name="T64" fmla="*/ 242 w 745"/>
                    <a:gd name="T65" fmla="*/ 731 h 757"/>
                    <a:gd name="T66" fmla="*/ 202 w 745"/>
                    <a:gd name="T67" fmla="*/ 713 h 757"/>
                    <a:gd name="T68" fmla="*/ 164 w 745"/>
                    <a:gd name="T69" fmla="*/ 690 h 757"/>
                    <a:gd name="T70" fmla="*/ 129 w 745"/>
                    <a:gd name="T71" fmla="*/ 664 h 757"/>
                    <a:gd name="T72" fmla="*/ 97 w 745"/>
                    <a:gd name="T73" fmla="*/ 632 h 757"/>
                    <a:gd name="T74" fmla="*/ 68 w 745"/>
                    <a:gd name="T75" fmla="*/ 596 h 757"/>
                    <a:gd name="T76" fmla="*/ 44 w 745"/>
                    <a:gd name="T77" fmla="*/ 558 h 757"/>
                    <a:gd name="T78" fmla="*/ 25 w 745"/>
                    <a:gd name="T79" fmla="*/ 518 h 757"/>
                    <a:gd name="T80" fmla="*/ 12 w 745"/>
                    <a:gd name="T81" fmla="*/ 477 h 757"/>
                    <a:gd name="T82" fmla="*/ 3 w 745"/>
                    <a:gd name="T83" fmla="*/ 435 h 757"/>
                    <a:gd name="T84" fmla="*/ 0 w 745"/>
                    <a:gd name="T85" fmla="*/ 392 h 757"/>
                    <a:gd name="T86" fmla="*/ 1 w 745"/>
                    <a:gd name="T87" fmla="*/ 349 h 757"/>
                    <a:gd name="T88" fmla="*/ 6 w 745"/>
                    <a:gd name="T89" fmla="*/ 307 h 757"/>
                    <a:gd name="T90" fmla="*/ 17 w 745"/>
                    <a:gd name="T91" fmla="*/ 265 h 757"/>
                    <a:gd name="T92" fmla="*/ 33 w 745"/>
                    <a:gd name="T93" fmla="*/ 225 h 757"/>
                    <a:gd name="T94" fmla="*/ 52 w 745"/>
                    <a:gd name="T95" fmla="*/ 186 h 757"/>
                    <a:gd name="T96" fmla="*/ 76 w 745"/>
                    <a:gd name="T97" fmla="*/ 150 h 757"/>
                    <a:gd name="T98" fmla="*/ 105 w 745"/>
                    <a:gd name="T99" fmla="*/ 116 h 757"/>
                    <a:gd name="T100" fmla="*/ 138 w 745"/>
                    <a:gd name="T101" fmla="*/ 87 h 757"/>
                    <a:gd name="T102" fmla="*/ 173 w 745"/>
                    <a:gd name="T103" fmla="*/ 60 h 757"/>
                    <a:gd name="T104" fmla="*/ 211 w 745"/>
                    <a:gd name="T105" fmla="*/ 40 h 757"/>
                    <a:gd name="T106" fmla="*/ 250 w 745"/>
                    <a:gd name="T107" fmla="*/ 24 h 757"/>
                    <a:gd name="T108" fmla="*/ 289 w 745"/>
                    <a:gd name="T109" fmla="*/ 11 h 757"/>
                    <a:gd name="T110" fmla="*/ 329 w 745"/>
                    <a:gd name="T111" fmla="*/ 4 h 757"/>
                    <a:gd name="T112" fmla="*/ 369 w 745"/>
                    <a:gd name="T113" fmla="*/ 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5" h="757">
                      <a:moveTo>
                        <a:pt x="369" y="0"/>
                      </a:moveTo>
                      <a:lnTo>
                        <a:pt x="408" y="2"/>
                      </a:lnTo>
                      <a:lnTo>
                        <a:pt x="444" y="7"/>
                      </a:lnTo>
                      <a:lnTo>
                        <a:pt x="480" y="16"/>
                      </a:lnTo>
                      <a:lnTo>
                        <a:pt x="510" y="29"/>
                      </a:lnTo>
                      <a:lnTo>
                        <a:pt x="488" y="65"/>
                      </a:lnTo>
                      <a:lnTo>
                        <a:pt x="305" y="356"/>
                      </a:lnTo>
                      <a:lnTo>
                        <a:pt x="297" y="373"/>
                      </a:lnTo>
                      <a:lnTo>
                        <a:pt x="293" y="388"/>
                      </a:lnTo>
                      <a:lnTo>
                        <a:pt x="294" y="404"/>
                      </a:lnTo>
                      <a:lnTo>
                        <a:pt x="298" y="417"/>
                      </a:lnTo>
                      <a:lnTo>
                        <a:pt x="307" y="428"/>
                      </a:lnTo>
                      <a:lnTo>
                        <a:pt x="318" y="437"/>
                      </a:lnTo>
                      <a:lnTo>
                        <a:pt x="334" y="443"/>
                      </a:lnTo>
                      <a:lnTo>
                        <a:pt x="351" y="445"/>
                      </a:lnTo>
                      <a:lnTo>
                        <a:pt x="493" y="447"/>
                      </a:lnTo>
                      <a:lnTo>
                        <a:pt x="634" y="448"/>
                      </a:lnTo>
                      <a:lnTo>
                        <a:pt x="745" y="448"/>
                      </a:lnTo>
                      <a:lnTo>
                        <a:pt x="738" y="487"/>
                      </a:lnTo>
                      <a:lnTo>
                        <a:pt x="726" y="526"/>
                      </a:lnTo>
                      <a:lnTo>
                        <a:pt x="707" y="563"/>
                      </a:lnTo>
                      <a:lnTo>
                        <a:pt x="683" y="600"/>
                      </a:lnTo>
                      <a:lnTo>
                        <a:pt x="654" y="634"/>
                      </a:lnTo>
                      <a:lnTo>
                        <a:pt x="621" y="665"/>
                      </a:lnTo>
                      <a:lnTo>
                        <a:pt x="585" y="692"/>
                      </a:lnTo>
                      <a:lnTo>
                        <a:pt x="546" y="716"/>
                      </a:lnTo>
                      <a:lnTo>
                        <a:pt x="505" y="733"/>
                      </a:lnTo>
                      <a:lnTo>
                        <a:pt x="462" y="747"/>
                      </a:lnTo>
                      <a:lnTo>
                        <a:pt x="417" y="754"/>
                      </a:lnTo>
                      <a:lnTo>
                        <a:pt x="372" y="757"/>
                      </a:lnTo>
                      <a:lnTo>
                        <a:pt x="327" y="753"/>
                      </a:lnTo>
                      <a:lnTo>
                        <a:pt x="284" y="744"/>
                      </a:lnTo>
                      <a:lnTo>
                        <a:pt x="242" y="731"/>
                      </a:lnTo>
                      <a:lnTo>
                        <a:pt x="202" y="713"/>
                      </a:lnTo>
                      <a:lnTo>
                        <a:pt x="164" y="690"/>
                      </a:lnTo>
                      <a:lnTo>
                        <a:pt x="129" y="664"/>
                      </a:lnTo>
                      <a:lnTo>
                        <a:pt x="97" y="632"/>
                      </a:lnTo>
                      <a:lnTo>
                        <a:pt x="68" y="596"/>
                      </a:lnTo>
                      <a:lnTo>
                        <a:pt x="44" y="558"/>
                      </a:lnTo>
                      <a:lnTo>
                        <a:pt x="25" y="518"/>
                      </a:lnTo>
                      <a:lnTo>
                        <a:pt x="12" y="477"/>
                      </a:lnTo>
                      <a:lnTo>
                        <a:pt x="3" y="435"/>
                      </a:lnTo>
                      <a:lnTo>
                        <a:pt x="0" y="392"/>
                      </a:lnTo>
                      <a:lnTo>
                        <a:pt x="1" y="349"/>
                      </a:lnTo>
                      <a:lnTo>
                        <a:pt x="6" y="307"/>
                      </a:lnTo>
                      <a:lnTo>
                        <a:pt x="17" y="265"/>
                      </a:lnTo>
                      <a:lnTo>
                        <a:pt x="33" y="225"/>
                      </a:lnTo>
                      <a:lnTo>
                        <a:pt x="52" y="186"/>
                      </a:lnTo>
                      <a:lnTo>
                        <a:pt x="76" y="150"/>
                      </a:lnTo>
                      <a:lnTo>
                        <a:pt x="105" y="116"/>
                      </a:lnTo>
                      <a:lnTo>
                        <a:pt x="138" y="87"/>
                      </a:lnTo>
                      <a:lnTo>
                        <a:pt x="173" y="60"/>
                      </a:lnTo>
                      <a:lnTo>
                        <a:pt x="211" y="40"/>
                      </a:lnTo>
                      <a:lnTo>
                        <a:pt x="250" y="24"/>
                      </a:lnTo>
                      <a:lnTo>
                        <a:pt x="289" y="11"/>
                      </a:lnTo>
                      <a:lnTo>
                        <a:pt x="329" y="4"/>
                      </a:lnTo>
                      <a:lnTo>
                        <a:pt x="3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39" name="Freeform 89"/>
                <p:cNvSpPr>
                  <a:spLocks/>
                </p:cNvSpPr>
                <p:nvPr/>
              </p:nvSpPr>
              <p:spPr bwMode="auto">
                <a:xfrm>
                  <a:off x="10826750" y="2298700"/>
                  <a:ext cx="60325" cy="49213"/>
                </a:xfrm>
                <a:custGeom>
                  <a:avLst/>
                  <a:gdLst>
                    <a:gd name="T0" fmla="*/ 160 w 303"/>
                    <a:gd name="T1" fmla="*/ 0 h 253"/>
                    <a:gd name="T2" fmla="*/ 193 w 303"/>
                    <a:gd name="T3" fmla="*/ 30 h 253"/>
                    <a:gd name="T4" fmla="*/ 222 w 303"/>
                    <a:gd name="T5" fmla="*/ 61 h 253"/>
                    <a:gd name="T6" fmla="*/ 246 w 303"/>
                    <a:gd name="T7" fmla="*/ 95 h 253"/>
                    <a:gd name="T8" fmla="*/ 266 w 303"/>
                    <a:gd name="T9" fmla="*/ 132 h 253"/>
                    <a:gd name="T10" fmla="*/ 283 w 303"/>
                    <a:gd name="T11" fmla="*/ 169 h 253"/>
                    <a:gd name="T12" fmla="*/ 295 w 303"/>
                    <a:gd name="T13" fmla="*/ 210 h 253"/>
                    <a:gd name="T14" fmla="*/ 303 w 303"/>
                    <a:gd name="T15" fmla="*/ 253 h 253"/>
                    <a:gd name="T16" fmla="*/ 0 w 303"/>
                    <a:gd name="T17" fmla="*/ 253 h 253"/>
                    <a:gd name="T18" fmla="*/ 55 w 303"/>
                    <a:gd name="T19" fmla="*/ 167 h 253"/>
                    <a:gd name="T20" fmla="*/ 108 w 303"/>
                    <a:gd name="T21" fmla="*/ 83 h 253"/>
                    <a:gd name="T22" fmla="*/ 160 w 303"/>
                    <a:gd name="T23"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3" h="253">
                      <a:moveTo>
                        <a:pt x="160" y="0"/>
                      </a:moveTo>
                      <a:lnTo>
                        <a:pt x="193" y="30"/>
                      </a:lnTo>
                      <a:lnTo>
                        <a:pt x="222" y="61"/>
                      </a:lnTo>
                      <a:lnTo>
                        <a:pt x="246" y="95"/>
                      </a:lnTo>
                      <a:lnTo>
                        <a:pt x="266" y="132"/>
                      </a:lnTo>
                      <a:lnTo>
                        <a:pt x="283" y="169"/>
                      </a:lnTo>
                      <a:lnTo>
                        <a:pt x="295" y="210"/>
                      </a:lnTo>
                      <a:lnTo>
                        <a:pt x="303" y="253"/>
                      </a:lnTo>
                      <a:lnTo>
                        <a:pt x="0" y="253"/>
                      </a:lnTo>
                      <a:lnTo>
                        <a:pt x="55" y="167"/>
                      </a:lnTo>
                      <a:lnTo>
                        <a:pt x="108" y="83"/>
                      </a:lnTo>
                      <a:lnTo>
                        <a:pt x="1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40" name="Freeform 90"/>
                <p:cNvSpPr>
                  <a:spLocks/>
                </p:cNvSpPr>
                <p:nvPr/>
              </p:nvSpPr>
              <p:spPr bwMode="auto">
                <a:xfrm>
                  <a:off x="11042650" y="2282825"/>
                  <a:ext cx="149225" cy="150813"/>
                </a:xfrm>
                <a:custGeom>
                  <a:avLst/>
                  <a:gdLst>
                    <a:gd name="T0" fmla="*/ 412 w 756"/>
                    <a:gd name="T1" fmla="*/ 0 h 754"/>
                    <a:gd name="T2" fmla="*/ 499 w 756"/>
                    <a:gd name="T3" fmla="*/ 18 h 754"/>
                    <a:gd name="T4" fmla="*/ 576 w 756"/>
                    <a:gd name="T5" fmla="*/ 56 h 754"/>
                    <a:gd name="T6" fmla="*/ 645 w 756"/>
                    <a:gd name="T7" fmla="*/ 110 h 754"/>
                    <a:gd name="T8" fmla="*/ 699 w 756"/>
                    <a:gd name="T9" fmla="*/ 180 h 754"/>
                    <a:gd name="T10" fmla="*/ 737 w 756"/>
                    <a:gd name="T11" fmla="*/ 263 h 754"/>
                    <a:gd name="T12" fmla="*/ 756 w 756"/>
                    <a:gd name="T13" fmla="*/ 353 h 754"/>
                    <a:gd name="T14" fmla="*/ 752 w 756"/>
                    <a:gd name="T15" fmla="*/ 439 h 754"/>
                    <a:gd name="T16" fmla="*/ 726 w 756"/>
                    <a:gd name="T17" fmla="*/ 522 h 754"/>
                    <a:gd name="T18" fmla="*/ 683 w 756"/>
                    <a:gd name="T19" fmla="*/ 597 h 754"/>
                    <a:gd name="T20" fmla="*/ 625 w 756"/>
                    <a:gd name="T21" fmla="*/ 662 h 754"/>
                    <a:gd name="T22" fmla="*/ 553 w 756"/>
                    <a:gd name="T23" fmla="*/ 712 h 754"/>
                    <a:gd name="T24" fmla="*/ 469 w 756"/>
                    <a:gd name="T25" fmla="*/ 743 h 754"/>
                    <a:gd name="T26" fmla="*/ 377 w 756"/>
                    <a:gd name="T27" fmla="*/ 754 h 754"/>
                    <a:gd name="T28" fmla="*/ 290 w 756"/>
                    <a:gd name="T29" fmla="*/ 743 h 754"/>
                    <a:gd name="T30" fmla="*/ 207 w 756"/>
                    <a:gd name="T31" fmla="*/ 713 h 754"/>
                    <a:gd name="T32" fmla="*/ 135 w 756"/>
                    <a:gd name="T33" fmla="*/ 665 h 754"/>
                    <a:gd name="T34" fmla="*/ 74 w 756"/>
                    <a:gd name="T35" fmla="*/ 601 h 754"/>
                    <a:gd name="T36" fmla="*/ 30 w 756"/>
                    <a:gd name="T37" fmla="*/ 522 h 754"/>
                    <a:gd name="T38" fmla="*/ 3 w 756"/>
                    <a:gd name="T39" fmla="*/ 428 h 754"/>
                    <a:gd name="T40" fmla="*/ 3 w 756"/>
                    <a:gd name="T41" fmla="*/ 332 h 754"/>
                    <a:gd name="T42" fmla="*/ 26 w 756"/>
                    <a:gd name="T43" fmla="*/ 242 h 754"/>
                    <a:gd name="T44" fmla="*/ 66 w 756"/>
                    <a:gd name="T45" fmla="*/ 165 h 754"/>
                    <a:gd name="T46" fmla="*/ 120 w 756"/>
                    <a:gd name="T47" fmla="*/ 102 h 754"/>
                    <a:gd name="T48" fmla="*/ 181 w 756"/>
                    <a:gd name="T49" fmla="*/ 56 h 754"/>
                    <a:gd name="T50" fmla="*/ 228 w 756"/>
                    <a:gd name="T51" fmla="*/ 78 h 754"/>
                    <a:gd name="T52" fmla="*/ 342 w 756"/>
                    <a:gd name="T53" fmla="*/ 404 h 754"/>
                    <a:gd name="T54" fmla="*/ 364 w 756"/>
                    <a:gd name="T55" fmla="*/ 426 h 754"/>
                    <a:gd name="T56" fmla="*/ 393 w 756"/>
                    <a:gd name="T57" fmla="*/ 432 h 754"/>
                    <a:gd name="T58" fmla="*/ 421 w 756"/>
                    <a:gd name="T59" fmla="*/ 421 h 754"/>
                    <a:gd name="T60" fmla="*/ 439 w 756"/>
                    <a:gd name="T61" fmla="*/ 399 h 754"/>
                    <a:gd name="T62" fmla="*/ 443 w 756"/>
                    <a:gd name="T63" fmla="*/ 368 h 754"/>
                    <a:gd name="T64" fmla="*/ 385 w 756"/>
                    <a:gd name="T65" fmla="*/ 189 h 754"/>
                    <a:gd name="T66" fmla="*/ 322 w 756"/>
                    <a:gd name="T67" fmla="*/ 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6" h="754">
                      <a:moveTo>
                        <a:pt x="367" y="0"/>
                      </a:moveTo>
                      <a:lnTo>
                        <a:pt x="412" y="0"/>
                      </a:lnTo>
                      <a:lnTo>
                        <a:pt x="456" y="7"/>
                      </a:lnTo>
                      <a:lnTo>
                        <a:pt x="499" y="18"/>
                      </a:lnTo>
                      <a:lnTo>
                        <a:pt x="539" y="35"/>
                      </a:lnTo>
                      <a:lnTo>
                        <a:pt x="576" y="56"/>
                      </a:lnTo>
                      <a:lnTo>
                        <a:pt x="613" y="81"/>
                      </a:lnTo>
                      <a:lnTo>
                        <a:pt x="645" y="110"/>
                      </a:lnTo>
                      <a:lnTo>
                        <a:pt x="673" y="143"/>
                      </a:lnTo>
                      <a:lnTo>
                        <a:pt x="699" y="180"/>
                      </a:lnTo>
                      <a:lnTo>
                        <a:pt x="721" y="220"/>
                      </a:lnTo>
                      <a:lnTo>
                        <a:pt x="737" y="263"/>
                      </a:lnTo>
                      <a:lnTo>
                        <a:pt x="750" y="310"/>
                      </a:lnTo>
                      <a:lnTo>
                        <a:pt x="756" y="353"/>
                      </a:lnTo>
                      <a:lnTo>
                        <a:pt x="756" y="396"/>
                      </a:lnTo>
                      <a:lnTo>
                        <a:pt x="752" y="439"/>
                      </a:lnTo>
                      <a:lnTo>
                        <a:pt x="742" y="481"/>
                      </a:lnTo>
                      <a:lnTo>
                        <a:pt x="726" y="522"/>
                      </a:lnTo>
                      <a:lnTo>
                        <a:pt x="708" y="561"/>
                      </a:lnTo>
                      <a:lnTo>
                        <a:pt x="683" y="597"/>
                      </a:lnTo>
                      <a:lnTo>
                        <a:pt x="656" y="631"/>
                      </a:lnTo>
                      <a:lnTo>
                        <a:pt x="625" y="662"/>
                      </a:lnTo>
                      <a:lnTo>
                        <a:pt x="590" y="689"/>
                      </a:lnTo>
                      <a:lnTo>
                        <a:pt x="553" y="712"/>
                      </a:lnTo>
                      <a:lnTo>
                        <a:pt x="512" y="730"/>
                      </a:lnTo>
                      <a:lnTo>
                        <a:pt x="469" y="743"/>
                      </a:lnTo>
                      <a:lnTo>
                        <a:pt x="424" y="752"/>
                      </a:lnTo>
                      <a:lnTo>
                        <a:pt x="377" y="754"/>
                      </a:lnTo>
                      <a:lnTo>
                        <a:pt x="333" y="751"/>
                      </a:lnTo>
                      <a:lnTo>
                        <a:pt x="290" y="743"/>
                      </a:lnTo>
                      <a:lnTo>
                        <a:pt x="248" y="730"/>
                      </a:lnTo>
                      <a:lnTo>
                        <a:pt x="207" y="713"/>
                      </a:lnTo>
                      <a:lnTo>
                        <a:pt x="169" y="691"/>
                      </a:lnTo>
                      <a:lnTo>
                        <a:pt x="135" y="665"/>
                      </a:lnTo>
                      <a:lnTo>
                        <a:pt x="103" y="635"/>
                      </a:lnTo>
                      <a:lnTo>
                        <a:pt x="74" y="601"/>
                      </a:lnTo>
                      <a:lnTo>
                        <a:pt x="50" y="563"/>
                      </a:lnTo>
                      <a:lnTo>
                        <a:pt x="30" y="522"/>
                      </a:lnTo>
                      <a:lnTo>
                        <a:pt x="15" y="479"/>
                      </a:lnTo>
                      <a:lnTo>
                        <a:pt x="3" y="428"/>
                      </a:lnTo>
                      <a:lnTo>
                        <a:pt x="0" y="379"/>
                      </a:lnTo>
                      <a:lnTo>
                        <a:pt x="3" y="332"/>
                      </a:lnTo>
                      <a:lnTo>
                        <a:pt x="11" y="285"/>
                      </a:lnTo>
                      <a:lnTo>
                        <a:pt x="26" y="242"/>
                      </a:lnTo>
                      <a:lnTo>
                        <a:pt x="43" y="203"/>
                      </a:lnTo>
                      <a:lnTo>
                        <a:pt x="66" y="165"/>
                      </a:lnTo>
                      <a:lnTo>
                        <a:pt x="92" y="132"/>
                      </a:lnTo>
                      <a:lnTo>
                        <a:pt x="120" y="102"/>
                      </a:lnTo>
                      <a:lnTo>
                        <a:pt x="150" y="77"/>
                      </a:lnTo>
                      <a:lnTo>
                        <a:pt x="181" y="56"/>
                      </a:lnTo>
                      <a:lnTo>
                        <a:pt x="215" y="40"/>
                      </a:lnTo>
                      <a:lnTo>
                        <a:pt x="228" y="78"/>
                      </a:lnTo>
                      <a:lnTo>
                        <a:pt x="334" y="387"/>
                      </a:lnTo>
                      <a:lnTo>
                        <a:pt x="342" y="404"/>
                      </a:lnTo>
                      <a:lnTo>
                        <a:pt x="352" y="417"/>
                      </a:lnTo>
                      <a:lnTo>
                        <a:pt x="364" y="426"/>
                      </a:lnTo>
                      <a:lnTo>
                        <a:pt x="377" y="431"/>
                      </a:lnTo>
                      <a:lnTo>
                        <a:pt x="393" y="432"/>
                      </a:lnTo>
                      <a:lnTo>
                        <a:pt x="408" y="429"/>
                      </a:lnTo>
                      <a:lnTo>
                        <a:pt x="421" y="421"/>
                      </a:lnTo>
                      <a:lnTo>
                        <a:pt x="432" y="411"/>
                      </a:lnTo>
                      <a:lnTo>
                        <a:pt x="439" y="399"/>
                      </a:lnTo>
                      <a:lnTo>
                        <a:pt x="443" y="385"/>
                      </a:lnTo>
                      <a:lnTo>
                        <a:pt x="443" y="368"/>
                      </a:lnTo>
                      <a:lnTo>
                        <a:pt x="439" y="351"/>
                      </a:lnTo>
                      <a:lnTo>
                        <a:pt x="385" y="189"/>
                      </a:lnTo>
                      <a:lnTo>
                        <a:pt x="353" y="98"/>
                      </a:lnTo>
                      <a:lnTo>
                        <a:pt x="322" y="5"/>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41" name="Freeform 91"/>
                <p:cNvSpPr>
                  <a:spLocks noEditPoints="1"/>
                </p:cNvSpPr>
                <p:nvPr/>
              </p:nvSpPr>
              <p:spPr bwMode="auto">
                <a:xfrm>
                  <a:off x="10629900" y="1870075"/>
                  <a:ext cx="720725" cy="720725"/>
                </a:xfrm>
                <a:custGeom>
                  <a:avLst/>
                  <a:gdLst>
                    <a:gd name="T0" fmla="*/ 1417 w 3628"/>
                    <a:gd name="T1" fmla="*/ 1657 h 3628"/>
                    <a:gd name="T2" fmla="*/ 1497 w 3628"/>
                    <a:gd name="T3" fmla="*/ 1465 h 3628"/>
                    <a:gd name="T4" fmla="*/ 1268 w 3628"/>
                    <a:gd name="T5" fmla="*/ 1361 h 3628"/>
                    <a:gd name="T6" fmla="*/ 1029 w 3628"/>
                    <a:gd name="T7" fmla="*/ 1481 h 3628"/>
                    <a:gd name="T8" fmla="*/ 1255 w 3628"/>
                    <a:gd name="T9" fmla="*/ 1587 h 3628"/>
                    <a:gd name="T10" fmla="*/ 1247 w 3628"/>
                    <a:gd name="T11" fmla="*/ 1796 h 3628"/>
                    <a:gd name="T12" fmla="*/ 798 w 3628"/>
                    <a:gd name="T13" fmla="*/ 1974 h 3628"/>
                    <a:gd name="T14" fmla="*/ 452 w 3628"/>
                    <a:gd name="T15" fmla="*/ 2305 h 3628"/>
                    <a:gd name="T16" fmla="*/ 543 w 3628"/>
                    <a:gd name="T17" fmla="*/ 2764 h 3628"/>
                    <a:gd name="T18" fmla="*/ 1027 w 3628"/>
                    <a:gd name="T19" fmla="*/ 2928 h 3628"/>
                    <a:gd name="T20" fmla="*/ 1393 w 3628"/>
                    <a:gd name="T21" fmla="*/ 2572 h 3628"/>
                    <a:gd name="T22" fmla="*/ 2222 w 3628"/>
                    <a:gd name="T23" fmla="*/ 1916 h 3628"/>
                    <a:gd name="T24" fmla="*/ 2011 w 3628"/>
                    <a:gd name="T25" fmla="*/ 2251 h 3628"/>
                    <a:gd name="T26" fmla="*/ 2065 w 3628"/>
                    <a:gd name="T27" fmla="*/ 2750 h 3628"/>
                    <a:gd name="T28" fmla="*/ 2592 w 3628"/>
                    <a:gd name="T29" fmla="*/ 2924 h 3628"/>
                    <a:gd name="T30" fmla="*/ 2928 w 3628"/>
                    <a:gd name="T31" fmla="*/ 2580 h 3628"/>
                    <a:gd name="T32" fmla="*/ 2786 w 3628"/>
                    <a:gd name="T33" fmla="*/ 2094 h 3628"/>
                    <a:gd name="T34" fmla="*/ 2365 w 3628"/>
                    <a:gd name="T35" fmla="*/ 1970 h 3628"/>
                    <a:gd name="T36" fmla="*/ 2410 w 3628"/>
                    <a:gd name="T37" fmla="*/ 1473 h 3628"/>
                    <a:gd name="T38" fmla="*/ 2410 w 3628"/>
                    <a:gd name="T39" fmla="*/ 1613 h 3628"/>
                    <a:gd name="T40" fmla="*/ 2367 w 3628"/>
                    <a:gd name="T41" fmla="*/ 1747 h 3628"/>
                    <a:gd name="T42" fmla="*/ 2568 w 3628"/>
                    <a:gd name="T43" fmla="*/ 1560 h 3628"/>
                    <a:gd name="T44" fmla="*/ 2401 w 3628"/>
                    <a:gd name="T45" fmla="*/ 1355 h 3628"/>
                    <a:gd name="T46" fmla="*/ 832 w 3628"/>
                    <a:gd name="T47" fmla="*/ 752 h 3628"/>
                    <a:gd name="T48" fmla="*/ 874 w 3628"/>
                    <a:gd name="T49" fmla="*/ 1051 h 3628"/>
                    <a:gd name="T50" fmla="*/ 667 w 3628"/>
                    <a:gd name="T51" fmla="*/ 1260 h 3628"/>
                    <a:gd name="T52" fmla="*/ 626 w 3628"/>
                    <a:gd name="T53" fmla="*/ 1784 h 3628"/>
                    <a:gd name="T54" fmla="*/ 973 w 3628"/>
                    <a:gd name="T55" fmla="*/ 1871 h 3628"/>
                    <a:gd name="T56" fmla="*/ 1138 w 3628"/>
                    <a:gd name="T57" fmla="*/ 1798 h 3628"/>
                    <a:gd name="T58" fmla="*/ 1197 w 3628"/>
                    <a:gd name="T59" fmla="*/ 1679 h 3628"/>
                    <a:gd name="T60" fmla="*/ 1046 w 3628"/>
                    <a:gd name="T61" fmla="*/ 1617 h 3628"/>
                    <a:gd name="T62" fmla="*/ 930 w 3628"/>
                    <a:gd name="T63" fmla="*/ 1461 h 3628"/>
                    <a:gd name="T64" fmla="*/ 1089 w 3628"/>
                    <a:gd name="T65" fmla="*/ 1271 h 3628"/>
                    <a:gd name="T66" fmla="*/ 1596 w 3628"/>
                    <a:gd name="T67" fmla="*/ 1382 h 3628"/>
                    <a:gd name="T68" fmla="*/ 1470 w 3628"/>
                    <a:gd name="T69" fmla="*/ 1564 h 3628"/>
                    <a:gd name="T70" fmla="*/ 2550 w 3628"/>
                    <a:gd name="T71" fmla="*/ 1322 h 3628"/>
                    <a:gd name="T72" fmla="*/ 2629 w 3628"/>
                    <a:gd name="T73" fmla="*/ 1665 h 3628"/>
                    <a:gd name="T74" fmla="*/ 2516 w 3628"/>
                    <a:gd name="T75" fmla="*/ 1879 h 3628"/>
                    <a:gd name="T76" fmla="*/ 2801 w 3628"/>
                    <a:gd name="T77" fmla="*/ 1280 h 3628"/>
                    <a:gd name="T78" fmla="*/ 2564 w 3628"/>
                    <a:gd name="T79" fmla="*/ 1045 h 3628"/>
                    <a:gd name="T80" fmla="*/ 2634 w 3628"/>
                    <a:gd name="T81" fmla="*/ 774 h 3628"/>
                    <a:gd name="T82" fmla="*/ 2380 w 3628"/>
                    <a:gd name="T83" fmla="*/ 605 h 3628"/>
                    <a:gd name="T84" fmla="*/ 2191 w 3628"/>
                    <a:gd name="T85" fmla="*/ 861 h 3628"/>
                    <a:gd name="T86" fmla="*/ 2150 w 3628"/>
                    <a:gd name="T87" fmla="*/ 1092 h 3628"/>
                    <a:gd name="T88" fmla="*/ 1817 w 3628"/>
                    <a:gd name="T89" fmla="*/ 1036 h 3628"/>
                    <a:gd name="T90" fmla="*/ 1921 w 3628"/>
                    <a:gd name="T91" fmla="*/ 721 h 3628"/>
                    <a:gd name="T92" fmla="*/ 1626 w 3628"/>
                    <a:gd name="T93" fmla="*/ 622 h 3628"/>
                    <a:gd name="T94" fmla="*/ 1505 w 3628"/>
                    <a:gd name="T95" fmla="*/ 892 h 3628"/>
                    <a:gd name="T96" fmla="*/ 1445 w 3628"/>
                    <a:gd name="T97" fmla="*/ 1097 h 3628"/>
                    <a:gd name="T98" fmla="*/ 1227 w 3628"/>
                    <a:gd name="T99" fmla="*/ 1052 h 3628"/>
                    <a:gd name="T100" fmla="*/ 1273 w 3628"/>
                    <a:gd name="T101" fmla="*/ 842 h 3628"/>
                    <a:gd name="T102" fmla="*/ 1078 w 3628"/>
                    <a:gd name="T103" fmla="*/ 603 h 3628"/>
                    <a:gd name="T104" fmla="*/ 2639 w 3628"/>
                    <a:gd name="T105" fmla="*/ 198 h 3628"/>
                    <a:gd name="T106" fmla="*/ 3380 w 3628"/>
                    <a:gd name="T107" fmla="*/ 899 h 3628"/>
                    <a:gd name="T108" fmla="*/ 3625 w 3628"/>
                    <a:gd name="T109" fmla="*/ 1924 h 3628"/>
                    <a:gd name="T110" fmla="*/ 3266 w 3628"/>
                    <a:gd name="T111" fmla="*/ 2902 h 3628"/>
                    <a:gd name="T112" fmla="*/ 2447 w 3628"/>
                    <a:gd name="T113" fmla="*/ 3514 h 3628"/>
                    <a:gd name="T114" fmla="*/ 1383 w 3628"/>
                    <a:gd name="T115" fmla="*/ 3576 h 3628"/>
                    <a:gd name="T116" fmla="*/ 495 w 3628"/>
                    <a:gd name="T117" fmla="*/ 3060 h 3628"/>
                    <a:gd name="T118" fmla="*/ 29 w 3628"/>
                    <a:gd name="T119" fmla="*/ 2140 h 3628"/>
                    <a:gd name="T120" fmla="*/ 153 w 3628"/>
                    <a:gd name="T121" fmla="*/ 1083 h 3628"/>
                    <a:gd name="T122" fmla="*/ 810 w 3628"/>
                    <a:gd name="T123" fmla="*/ 303 h 3628"/>
                    <a:gd name="T124" fmla="*/ 1814 w 3628"/>
                    <a:gd name="T125" fmla="*/ 0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28" h="3628">
                      <a:moveTo>
                        <a:pt x="2031" y="1355"/>
                      </a:moveTo>
                      <a:lnTo>
                        <a:pt x="2065" y="1457"/>
                      </a:lnTo>
                      <a:lnTo>
                        <a:pt x="2100" y="1559"/>
                      </a:lnTo>
                      <a:lnTo>
                        <a:pt x="2137" y="1663"/>
                      </a:lnTo>
                      <a:lnTo>
                        <a:pt x="2117" y="1663"/>
                      </a:lnTo>
                      <a:lnTo>
                        <a:pt x="2100" y="1663"/>
                      </a:lnTo>
                      <a:lnTo>
                        <a:pt x="1658" y="1660"/>
                      </a:lnTo>
                      <a:lnTo>
                        <a:pt x="1542" y="1659"/>
                      </a:lnTo>
                      <a:lnTo>
                        <a:pt x="1425" y="1658"/>
                      </a:lnTo>
                      <a:lnTo>
                        <a:pt x="1417" y="1657"/>
                      </a:lnTo>
                      <a:lnTo>
                        <a:pt x="1408" y="1655"/>
                      </a:lnTo>
                      <a:lnTo>
                        <a:pt x="1402" y="1650"/>
                      </a:lnTo>
                      <a:lnTo>
                        <a:pt x="1397" y="1646"/>
                      </a:lnTo>
                      <a:lnTo>
                        <a:pt x="1377" y="1596"/>
                      </a:lnTo>
                      <a:lnTo>
                        <a:pt x="1357" y="1544"/>
                      </a:lnTo>
                      <a:lnTo>
                        <a:pt x="1336" y="1490"/>
                      </a:lnTo>
                      <a:lnTo>
                        <a:pt x="1402" y="1481"/>
                      </a:lnTo>
                      <a:lnTo>
                        <a:pt x="1464" y="1473"/>
                      </a:lnTo>
                      <a:lnTo>
                        <a:pt x="1482" y="1471"/>
                      </a:lnTo>
                      <a:lnTo>
                        <a:pt x="1497" y="1465"/>
                      </a:lnTo>
                      <a:lnTo>
                        <a:pt x="1508" y="1457"/>
                      </a:lnTo>
                      <a:lnTo>
                        <a:pt x="1513" y="1445"/>
                      </a:lnTo>
                      <a:lnTo>
                        <a:pt x="1516" y="1431"/>
                      </a:lnTo>
                      <a:lnTo>
                        <a:pt x="1512" y="1416"/>
                      </a:lnTo>
                      <a:lnTo>
                        <a:pt x="1505" y="1399"/>
                      </a:lnTo>
                      <a:lnTo>
                        <a:pt x="1493" y="1384"/>
                      </a:lnTo>
                      <a:lnTo>
                        <a:pt x="1480" y="1372"/>
                      </a:lnTo>
                      <a:lnTo>
                        <a:pt x="1464" y="1365"/>
                      </a:lnTo>
                      <a:lnTo>
                        <a:pt x="1445" y="1362"/>
                      </a:lnTo>
                      <a:lnTo>
                        <a:pt x="1268" y="1361"/>
                      </a:lnTo>
                      <a:lnTo>
                        <a:pt x="1091" y="1362"/>
                      </a:lnTo>
                      <a:lnTo>
                        <a:pt x="1076" y="1364"/>
                      </a:lnTo>
                      <a:lnTo>
                        <a:pt x="1060" y="1371"/>
                      </a:lnTo>
                      <a:lnTo>
                        <a:pt x="1046" y="1381"/>
                      </a:lnTo>
                      <a:lnTo>
                        <a:pt x="1034" y="1392"/>
                      </a:lnTo>
                      <a:lnTo>
                        <a:pt x="1024" y="1405"/>
                      </a:lnTo>
                      <a:lnTo>
                        <a:pt x="1019" y="1423"/>
                      </a:lnTo>
                      <a:lnTo>
                        <a:pt x="1018" y="1441"/>
                      </a:lnTo>
                      <a:lnTo>
                        <a:pt x="1021" y="1461"/>
                      </a:lnTo>
                      <a:lnTo>
                        <a:pt x="1029" y="1481"/>
                      </a:lnTo>
                      <a:lnTo>
                        <a:pt x="1039" y="1500"/>
                      </a:lnTo>
                      <a:lnTo>
                        <a:pt x="1051" y="1515"/>
                      </a:lnTo>
                      <a:lnTo>
                        <a:pt x="1065" y="1527"/>
                      </a:lnTo>
                      <a:lnTo>
                        <a:pt x="1080" y="1532"/>
                      </a:lnTo>
                      <a:lnTo>
                        <a:pt x="1098" y="1533"/>
                      </a:lnTo>
                      <a:lnTo>
                        <a:pt x="1120" y="1531"/>
                      </a:lnTo>
                      <a:lnTo>
                        <a:pt x="1172" y="1521"/>
                      </a:lnTo>
                      <a:lnTo>
                        <a:pt x="1225" y="1512"/>
                      </a:lnTo>
                      <a:lnTo>
                        <a:pt x="1240" y="1550"/>
                      </a:lnTo>
                      <a:lnTo>
                        <a:pt x="1255" y="1587"/>
                      </a:lnTo>
                      <a:lnTo>
                        <a:pt x="1264" y="1607"/>
                      </a:lnTo>
                      <a:lnTo>
                        <a:pt x="1272" y="1627"/>
                      </a:lnTo>
                      <a:lnTo>
                        <a:pt x="1282" y="1648"/>
                      </a:lnTo>
                      <a:lnTo>
                        <a:pt x="1290" y="1668"/>
                      </a:lnTo>
                      <a:lnTo>
                        <a:pt x="1294" y="1688"/>
                      </a:lnTo>
                      <a:lnTo>
                        <a:pt x="1296" y="1707"/>
                      </a:lnTo>
                      <a:lnTo>
                        <a:pt x="1289" y="1730"/>
                      </a:lnTo>
                      <a:lnTo>
                        <a:pt x="1278" y="1752"/>
                      </a:lnTo>
                      <a:lnTo>
                        <a:pt x="1262" y="1775"/>
                      </a:lnTo>
                      <a:lnTo>
                        <a:pt x="1247" y="1796"/>
                      </a:lnTo>
                      <a:lnTo>
                        <a:pt x="1231" y="1818"/>
                      </a:lnTo>
                      <a:lnTo>
                        <a:pt x="1118" y="2000"/>
                      </a:lnTo>
                      <a:lnTo>
                        <a:pt x="1105" y="1995"/>
                      </a:lnTo>
                      <a:lnTo>
                        <a:pt x="1097" y="1992"/>
                      </a:lnTo>
                      <a:lnTo>
                        <a:pt x="1046" y="1975"/>
                      </a:lnTo>
                      <a:lnTo>
                        <a:pt x="995" y="1965"/>
                      </a:lnTo>
                      <a:lnTo>
                        <a:pt x="945" y="1960"/>
                      </a:lnTo>
                      <a:lnTo>
                        <a:pt x="895" y="1960"/>
                      </a:lnTo>
                      <a:lnTo>
                        <a:pt x="846" y="1964"/>
                      </a:lnTo>
                      <a:lnTo>
                        <a:pt x="798" y="1974"/>
                      </a:lnTo>
                      <a:lnTo>
                        <a:pt x="751" y="1989"/>
                      </a:lnTo>
                      <a:lnTo>
                        <a:pt x="706" y="2007"/>
                      </a:lnTo>
                      <a:lnTo>
                        <a:pt x="663" y="2032"/>
                      </a:lnTo>
                      <a:lnTo>
                        <a:pt x="623" y="2059"/>
                      </a:lnTo>
                      <a:lnTo>
                        <a:pt x="586" y="2090"/>
                      </a:lnTo>
                      <a:lnTo>
                        <a:pt x="552" y="2126"/>
                      </a:lnTo>
                      <a:lnTo>
                        <a:pt x="521" y="2165"/>
                      </a:lnTo>
                      <a:lnTo>
                        <a:pt x="494" y="2209"/>
                      </a:lnTo>
                      <a:lnTo>
                        <a:pt x="471" y="2255"/>
                      </a:lnTo>
                      <a:lnTo>
                        <a:pt x="452" y="2305"/>
                      </a:lnTo>
                      <a:lnTo>
                        <a:pt x="442" y="2341"/>
                      </a:lnTo>
                      <a:lnTo>
                        <a:pt x="432" y="2378"/>
                      </a:lnTo>
                      <a:lnTo>
                        <a:pt x="432" y="2515"/>
                      </a:lnTo>
                      <a:lnTo>
                        <a:pt x="436" y="2524"/>
                      </a:lnTo>
                      <a:lnTo>
                        <a:pt x="438" y="2534"/>
                      </a:lnTo>
                      <a:lnTo>
                        <a:pt x="451" y="2586"/>
                      </a:lnTo>
                      <a:lnTo>
                        <a:pt x="468" y="2635"/>
                      </a:lnTo>
                      <a:lnTo>
                        <a:pt x="489" y="2682"/>
                      </a:lnTo>
                      <a:lnTo>
                        <a:pt x="514" y="2724"/>
                      </a:lnTo>
                      <a:lnTo>
                        <a:pt x="543" y="2764"/>
                      </a:lnTo>
                      <a:lnTo>
                        <a:pt x="576" y="2799"/>
                      </a:lnTo>
                      <a:lnTo>
                        <a:pt x="614" y="2832"/>
                      </a:lnTo>
                      <a:lnTo>
                        <a:pt x="656" y="2860"/>
                      </a:lnTo>
                      <a:lnTo>
                        <a:pt x="701" y="2885"/>
                      </a:lnTo>
                      <a:lnTo>
                        <a:pt x="751" y="2906"/>
                      </a:lnTo>
                      <a:lnTo>
                        <a:pt x="808" y="2924"/>
                      </a:lnTo>
                      <a:lnTo>
                        <a:pt x="864" y="2935"/>
                      </a:lnTo>
                      <a:lnTo>
                        <a:pt x="920" y="2939"/>
                      </a:lnTo>
                      <a:lnTo>
                        <a:pt x="974" y="2937"/>
                      </a:lnTo>
                      <a:lnTo>
                        <a:pt x="1027" y="2928"/>
                      </a:lnTo>
                      <a:lnTo>
                        <a:pt x="1080" y="2912"/>
                      </a:lnTo>
                      <a:lnTo>
                        <a:pt x="1131" y="2890"/>
                      </a:lnTo>
                      <a:lnTo>
                        <a:pt x="1182" y="2861"/>
                      </a:lnTo>
                      <a:lnTo>
                        <a:pt x="1230" y="2825"/>
                      </a:lnTo>
                      <a:lnTo>
                        <a:pt x="1269" y="2791"/>
                      </a:lnTo>
                      <a:lnTo>
                        <a:pt x="1303" y="2752"/>
                      </a:lnTo>
                      <a:lnTo>
                        <a:pt x="1333" y="2712"/>
                      </a:lnTo>
                      <a:lnTo>
                        <a:pt x="1357" y="2668"/>
                      </a:lnTo>
                      <a:lnTo>
                        <a:pt x="1377" y="2621"/>
                      </a:lnTo>
                      <a:lnTo>
                        <a:pt x="1393" y="2572"/>
                      </a:lnTo>
                      <a:lnTo>
                        <a:pt x="1404" y="2520"/>
                      </a:lnTo>
                      <a:lnTo>
                        <a:pt x="1518" y="2519"/>
                      </a:lnTo>
                      <a:lnTo>
                        <a:pt x="1631" y="2520"/>
                      </a:lnTo>
                      <a:lnTo>
                        <a:pt x="1649" y="2519"/>
                      </a:lnTo>
                      <a:lnTo>
                        <a:pt x="1666" y="2514"/>
                      </a:lnTo>
                      <a:lnTo>
                        <a:pt x="1681" y="2505"/>
                      </a:lnTo>
                      <a:lnTo>
                        <a:pt x="1695" y="2492"/>
                      </a:lnTo>
                      <a:lnTo>
                        <a:pt x="2079" y="2072"/>
                      </a:lnTo>
                      <a:lnTo>
                        <a:pt x="2150" y="1994"/>
                      </a:lnTo>
                      <a:lnTo>
                        <a:pt x="2222" y="1916"/>
                      </a:lnTo>
                      <a:lnTo>
                        <a:pt x="2239" y="1963"/>
                      </a:lnTo>
                      <a:lnTo>
                        <a:pt x="2254" y="2009"/>
                      </a:lnTo>
                      <a:lnTo>
                        <a:pt x="2240" y="2016"/>
                      </a:lnTo>
                      <a:lnTo>
                        <a:pt x="2225" y="2024"/>
                      </a:lnTo>
                      <a:lnTo>
                        <a:pt x="2179" y="2052"/>
                      </a:lnTo>
                      <a:lnTo>
                        <a:pt x="2137" y="2084"/>
                      </a:lnTo>
                      <a:lnTo>
                        <a:pt x="2098" y="2120"/>
                      </a:lnTo>
                      <a:lnTo>
                        <a:pt x="2065" y="2160"/>
                      </a:lnTo>
                      <a:lnTo>
                        <a:pt x="2035" y="2204"/>
                      </a:lnTo>
                      <a:lnTo>
                        <a:pt x="2011" y="2251"/>
                      </a:lnTo>
                      <a:lnTo>
                        <a:pt x="1992" y="2299"/>
                      </a:lnTo>
                      <a:lnTo>
                        <a:pt x="1978" y="2350"/>
                      </a:lnTo>
                      <a:lnTo>
                        <a:pt x="1969" y="2403"/>
                      </a:lnTo>
                      <a:lnTo>
                        <a:pt x="1965" y="2457"/>
                      </a:lnTo>
                      <a:lnTo>
                        <a:pt x="1969" y="2513"/>
                      </a:lnTo>
                      <a:lnTo>
                        <a:pt x="1978" y="2565"/>
                      </a:lnTo>
                      <a:lnTo>
                        <a:pt x="1991" y="2614"/>
                      </a:lnTo>
                      <a:lnTo>
                        <a:pt x="2011" y="2662"/>
                      </a:lnTo>
                      <a:lnTo>
                        <a:pt x="2035" y="2707"/>
                      </a:lnTo>
                      <a:lnTo>
                        <a:pt x="2065" y="2750"/>
                      </a:lnTo>
                      <a:lnTo>
                        <a:pt x="2098" y="2790"/>
                      </a:lnTo>
                      <a:lnTo>
                        <a:pt x="2136" y="2825"/>
                      </a:lnTo>
                      <a:lnTo>
                        <a:pt x="2177" y="2857"/>
                      </a:lnTo>
                      <a:lnTo>
                        <a:pt x="2222" y="2885"/>
                      </a:lnTo>
                      <a:lnTo>
                        <a:pt x="2268" y="2908"/>
                      </a:lnTo>
                      <a:lnTo>
                        <a:pt x="2319" y="2925"/>
                      </a:lnTo>
                      <a:lnTo>
                        <a:pt x="2384" y="2943"/>
                      </a:lnTo>
                      <a:lnTo>
                        <a:pt x="2527" y="2943"/>
                      </a:lnTo>
                      <a:lnTo>
                        <a:pt x="2539" y="2937"/>
                      </a:lnTo>
                      <a:lnTo>
                        <a:pt x="2592" y="2924"/>
                      </a:lnTo>
                      <a:lnTo>
                        <a:pt x="2642" y="2906"/>
                      </a:lnTo>
                      <a:lnTo>
                        <a:pt x="2688" y="2885"/>
                      </a:lnTo>
                      <a:lnTo>
                        <a:pt x="2730" y="2861"/>
                      </a:lnTo>
                      <a:lnTo>
                        <a:pt x="2769" y="2832"/>
                      </a:lnTo>
                      <a:lnTo>
                        <a:pt x="2805" y="2800"/>
                      </a:lnTo>
                      <a:lnTo>
                        <a:pt x="2837" y="2764"/>
                      </a:lnTo>
                      <a:lnTo>
                        <a:pt x="2864" y="2723"/>
                      </a:lnTo>
                      <a:lnTo>
                        <a:pt x="2890" y="2680"/>
                      </a:lnTo>
                      <a:lnTo>
                        <a:pt x="2911" y="2631"/>
                      </a:lnTo>
                      <a:lnTo>
                        <a:pt x="2928" y="2580"/>
                      </a:lnTo>
                      <a:lnTo>
                        <a:pt x="2936" y="2550"/>
                      </a:lnTo>
                      <a:lnTo>
                        <a:pt x="2944" y="2520"/>
                      </a:lnTo>
                      <a:lnTo>
                        <a:pt x="2944" y="2389"/>
                      </a:lnTo>
                      <a:lnTo>
                        <a:pt x="2938" y="2377"/>
                      </a:lnTo>
                      <a:lnTo>
                        <a:pt x="2925" y="2321"/>
                      </a:lnTo>
                      <a:lnTo>
                        <a:pt x="2907" y="2268"/>
                      </a:lnTo>
                      <a:lnTo>
                        <a:pt x="2884" y="2220"/>
                      </a:lnTo>
                      <a:lnTo>
                        <a:pt x="2855" y="2174"/>
                      </a:lnTo>
                      <a:lnTo>
                        <a:pt x="2822" y="2132"/>
                      </a:lnTo>
                      <a:lnTo>
                        <a:pt x="2786" y="2094"/>
                      </a:lnTo>
                      <a:lnTo>
                        <a:pt x="2745" y="2060"/>
                      </a:lnTo>
                      <a:lnTo>
                        <a:pt x="2701" y="2032"/>
                      </a:lnTo>
                      <a:lnTo>
                        <a:pt x="2653" y="2007"/>
                      </a:lnTo>
                      <a:lnTo>
                        <a:pt x="2604" y="1989"/>
                      </a:lnTo>
                      <a:lnTo>
                        <a:pt x="2552" y="1975"/>
                      </a:lnTo>
                      <a:lnTo>
                        <a:pt x="2498" y="1969"/>
                      </a:lnTo>
                      <a:lnTo>
                        <a:pt x="2443" y="1967"/>
                      </a:lnTo>
                      <a:lnTo>
                        <a:pt x="2387" y="1972"/>
                      </a:lnTo>
                      <a:lnTo>
                        <a:pt x="2375" y="1972"/>
                      </a:lnTo>
                      <a:lnTo>
                        <a:pt x="2365" y="1970"/>
                      </a:lnTo>
                      <a:lnTo>
                        <a:pt x="2358" y="1962"/>
                      </a:lnTo>
                      <a:lnTo>
                        <a:pt x="2352" y="1950"/>
                      </a:lnTo>
                      <a:lnTo>
                        <a:pt x="2297" y="1786"/>
                      </a:lnTo>
                      <a:lnTo>
                        <a:pt x="2241" y="1622"/>
                      </a:lnTo>
                      <a:lnTo>
                        <a:pt x="2215" y="1546"/>
                      </a:lnTo>
                      <a:lnTo>
                        <a:pt x="2189" y="1469"/>
                      </a:lnTo>
                      <a:lnTo>
                        <a:pt x="2287" y="1469"/>
                      </a:lnTo>
                      <a:lnTo>
                        <a:pt x="2382" y="1470"/>
                      </a:lnTo>
                      <a:lnTo>
                        <a:pt x="2397" y="1470"/>
                      </a:lnTo>
                      <a:lnTo>
                        <a:pt x="2410" y="1473"/>
                      </a:lnTo>
                      <a:lnTo>
                        <a:pt x="2423" y="1478"/>
                      </a:lnTo>
                      <a:lnTo>
                        <a:pt x="2434" y="1485"/>
                      </a:lnTo>
                      <a:lnTo>
                        <a:pt x="2444" y="1494"/>
                      </a:lnTo>
                      <a:lnTo>
                        <a:pt x="2451" y="1507"/>
                      </a:lnTo>
                      <a:lnTo>
                        <a:pt x="2457" y="1527"/>
                      </a:lnTo>
                      <a:lnTo>
                        <a:pt x="2457" y="1545"/>
                      </a:lnTo>
                      <a:lnTo>
                        <a:pt x="2453" y="1564"/>
                      </a:lnTo>
                      <a:lnTo>
                        <a:pt x="2444" y="1581"/>
                      </a:lnTo>
                      <a:lnTo>
                        <a:pt x="2431" y="1595"/>
                      </a:lnTo>
                      <a:lnTo>
                        <a:pt x="2410" y="1613"/>
                      </a:lnTo>
                      <a:lnTo>
                        <a:pt x="2387" y="1627"/>
                      </a:lnTo>
                      <a:lnTo>
                        <a:pt x="2362" y="1640"/>
                      </a:lnTo>
                      <a:lnTo>
                        <a:pt x="2346" y="1653"/>
                      </a:lnTo>
                      <a:lnTo>
                        <a:pt x="2334" y="1666"/>
                      </a:lnTo>
                      <a:lnTo>
                        <a:pt x="2327" y="1681"/>
                      </a:lnTo>
                      <a:lnTo>
                        <a:pt x="2325" y="1698"/>
                      </a:lnTo>
                      <a:lnTo>
                        <a:pt x="2329" y="1716"/>
                      </a:lnTo>
                      <a:lnTo>
                        <a:pt x="2339" y="1730"/>
                      </a:lnTo>
                      <a:lnTo>
                        <a:pt x="2351" y="1741"/>
                      </a:lnTo>
                      <a:lnTo>
                        <a:pt x="2367" y="1747"/>
                      </a:lnTo>
                      <a:lnTo>
                        <a:pt x="2384" y="1748"/>
                      </a:lnTo>
                      <a:lnTo>
                        <a:pt x="2404" y="1744"/>
                      </a:lnTo>
                      <a:lnTo>
                        <a:pt x="2434" y="1731"/>
                      </a:lnTo>
                      <a:lnTo>
                        <a:pt x="2463" y="1714"/>
                      </a:lnTo>
                      <a:lnTo>
                        <a:pt x="2489" y="1696"/>
                      </a:lnTo>
                      <a:lnTo>
                        <a:pt x="2514" y="1672"/>
                      </a:lnTo>
                      <a:lnTo>
                        <a:pt x="2535" y="1646"/>
                      </a:lnTo>
                      <a:lnTo>
                        <a:pt x="2551" y="1618"/>
                      </a:lnTo>
                      <a:lnTo>
                        <a:pt x="2562" y="1590"/>
                      </a:lnTo>
                      <a:lnTo>
                        <a:pt x="2568" y="1560"/>
                      </a:lnTo>
                      <a:lnTo>
                        <a:pt x="2569" y="1531"/>
                      </a:lnTo>
                      <a:lnTo>
                        <a:pt x="2566" y="1502"/>
                      </a:lnTo>
                      <a:lnTo>
                        <a:pt x="2557" y="1475"/>
                      </a:lnTo>
                      <a:lnTo>
                        <a:pt x="2545" y="1448"/>
                      </a:lnTo>
                      <a:lnTo>
                        <a:pt x="2528" y="1425"/>
                      </a:lnTo>
                      <a:lnTo>
                        <a:pt x="2508" y="1404"/>
                      </a:lnTo>
                      <a:lnTo>
                        <a:pt x="2484" y="1386"/>
                      </a:lnTo>
                      <a:lnTo>
                        <a:pt x="2456" y="1373"/>
                      </a:lnTo>
                      <a:lnTo>
                        <a:pt x="2425" y="1363"/>
                      </a:lnTo>
                      <a:lnTo>
                        <a:pt x="2401" y="1355"/>
                      </a:lnTo>
                      <a:lnTo>
                        <a:pt x="2031" y="1355"/>
                      </a:lnTo>
                      <a:close/>
                      <a:moveTo>
                        <a:pt x="1046" y="601"/>
                      </a:moveTo>
                      <a:lnTo>
                        <a:pt x="1014" y="605"/>
                      </a:lnTo>
                      <a:lnTo>
                        <a:pt x="983" y="611"/>
                      </a:lnTo>
                      <a:lnTo>
                        <a:pt x="952" y="623"/>
                      </a:lnTo>
                      <a:lnTo>
                        <a:pt x="923" y="639"/>
                      </a:lnTo>
                      <a:lnTo>
                        <a:pt x="898" y="660"/>
                      </a:lnTo>
                      <a:lnTo>
                        <a:pt x="873" y="684"/>
                      </a:lnTo>
                      <a:lnTo>
                        <a:pt x="850" y="717"/>
                      </a:lnTo>
                      <a:lnTo>
                        <a:pt x="832" y="752"/>
                      </a:lnTo>
                      <a:lnTo>
                        <a:pt x="824" y="787"/>
                      </a:lnTo>
                      <a:lnTo>
                        <a:pt x="820" y="823"/>
                      </a:lnTo>
                      <a:lnTo>
                        <a:pt x="825" y="860"/>
                      </a:lnTo>
                      <a:lnTo>
                        <a:pt x="835" y="896"/>
                      </a:lnTo>
                      <a:lnTo>
                        <a:pt x="852" y="933"/>
                      </a:lnTo>
                      <a:lnTo>
                        <a:pt x="877" y="968"/>
                      </a:lnTo>
                      <a:lnTo>
                        <a:pt x="908" y="1003"/>
                      </a:lnTo>
                      <a:lnTo>
                        <a:pt x="945" y="1036"/>
                      </a:lnTo>
                      <a:lnTo>
                        <a:pt x="910" y="1042"/>
                      </a:lnTo>
                      <a:lnTo>
                        <a:pt x="874" y="1051"/>
                      </a:lnTo>
                      <a:lnTo>
                        <a:pt x="840" y="1062"/>
                      </a:lnTo>
                      <a:lnTo>
                        <a:pt x="808" y="1076"/>
                      </a:lnTo>
                      <a:lnTo>
                        <a:pt x="777" y="1092"/>
                      </a:lnTo>
                      <a:lnTo>
                        <a:pt x="749" y="1112"/>
                      </a:lnTo>
                      <a:lnTo>
                        <a:pt x="723" y="1136"/>
                      </a:lnTo>
                      <a:lnTo>
                        <a:pt x="700" y="1165"/>
                      </a:lnTo>
                      <a:lnTo>
                        <a:pt x="691" y="1178"/>
                      </a:lnTo>
                      <a:lnTo>
                        <a:pt x="682" y="1199"/>
                      </a:lnTo>
                      <a:lnTo>
                        <a:pt x="673" y="1227"/>
                      </a:lnTo>
                      <a:lnTo>
                        <a:pt x="667" y="1260"/>
                      </a:lnTo>
                      <a:lnTo>
                        <a:pt x="660" y="1299"/>
                      </a:lnTo>
                      <a:lnTo>
                        <a:pt x="654" y="1343"/>
                      </a:lnTo>
                      <a:lnTo>
                        <a:pt x="649" y="1391"/>
                      </a:lnTo>
                      <a:lnTo>
                        <a:pt x="644" y="1441"/>
                      </a:lnTo>
                      <a:lnTo>
                        <a:pt x="640" y="1496"/>
                      </a:lnTo>
                      <a:lnTo>
                        <a:pt x="637" y="1551"/>
                      </a:lnTo>
                      <a:lnTo>
                        <a:pt x="633" y="1608"/>
                      </a:lnTo>
                      <a:lnTo>
                        <a:pt x="631" y="1667"/>
                      </a:lnTo>
                      <a:lnTo>
                        <a:pt x="628" y="1727"/>
                      </a:lnTo>
                      <a:lnTo>
                        <a:pt x="626" y="1784"/>
                      </a:lnTo>
                      <a:lnTo>
                        <a:pt x="623" y="1842"/>
                      </a:lnTo>
                      <a:lnTo>
                        <a:pt x="622" y="1898"/>
                      </a:lnTo>
                      <a:lnTo>
                        <a:pt x="620" y="1952"/>
                      </a:lnTo>
                      <a:lnTo>
                        <a:pt x="665" y="1927"/>
                      </a:lnTo>
                      <a:lnTo>
                        <a:pt x="713" y="1907"/>
                      </a:lnTo>
                      <a:lnTo>
                        <a:pt x="762" y="1890"/>
                      </a:lnTo>
                      <a:lnTo>
                        <a:pt x="813" y="1878"/>
                      </a:lnTo>
                      <a:lnTo>
                        <a:pt x="866" y="1871"/>
                      </a:lnTo>
                      <a:lnTo>
                        <a:pt x="919" y="1868"/>
                      </a:lnTo>
                      <a:lnTo>
                        <a:pt x="973" y="1871"/>
                      </a:lnTo>
                      <a:lnTo>
                        <a:pt x="1026" y="1878"/>
                      </a:lnTo>
                      <a:lnTo>
                        <a:pt x="1079" y="1890"/>
                      </a:lnTo>
                      <a:lnTo>
                        <a:pt x="1080" y="1888"/>
                      </a:lnTo>
                      <a:lnTo>
                        <a:pt x="1084" y="1882"/>
                      </a:lnTo>
                      <a:lnTo>
                        <a:pt x="1090" y="1873"/>
                      </a:lnTo>
                      <a:lnTo>
                        <a:pt x="1099" y="1860"/>
                      </a:lnTo>
                      <a:lnTo>
                        <a:pt x="1108" y="1846"/>
                      </a:lnTo>
                      <a:lnTo>
                        <a:pt x="1118" y="1831"/>
                      </a:lnTo>
                      <a:lnTo>
                        <a:pt x="1128" y="1814"/>
                      </a:lnTo>
                      <a:lnTo>
                        <a:pt x="1138" y="1798"/>
                      </a:lnTo>
                      <a:lnTo>
                        <a:pt x="1146" y="1784"/>
                      </a:lnTo>
                      <a:lnTo>
                        <a:pt x="1155" y="1771"/>
                      </a:lnTo>
                      <a:lnTo>
                        <a:pt x="1181" y="1733"/>
                      </a:lnTo>
                      <a:lnTo>
                        <a:pt x="1188" y="1723"/>
                      </a:lnTo>
                      <a:lnTo>
                        <a:pt x="1196" y="1712"/>
                      </a:lnTo>
                      <a:lnTo>
                        <a:pt x="1202" y="1702"/>
                      </a:lnTo>
                      <a:lnTo>
                        <a:pt x="1206" y="1696"/>
                      </a:lnTo>
                      <a:lnTo>
                        <a:pt x="1204" y="1692"/>
                      </a:lnTo>
                      <a:lnTo>
                        <a:pt x="1201" y="1687"/>
                      </a:lnTo>
                      <a:lnTo>
                        <a:pt x="1197" y="1679"/>
                      </a:lnTo>
                      <a:lnTo>
                        <a:pt x="1193" y="1671"/>
                      </a:lnTo>
                      <a:lnTo>
                        <a:pt x="1189" y="1664"/>
                      </a:lnTo>
                      <a:lnTo>
                        <a:pt x="1178" y="1641"/>
                      </a:lnTo>
                      <a:lnTo>
                        <a:pt x="1170" y="1619"/>
                      </a:lnTo>
                      <a:lnTo>
                        <a:pt x="1167" y="1614"/>
                      </a:lnTo>
                      <a:lnTo>
                        <a:pt x="1136" y="1619"/>
                      </a:lnTo>
                      <a:lnTo>
                        <a:pt x="1114" y="1623"/>
                      </a:lnTo>
                      <a:lnTo>
                        <a:pt x="1094" y="1624"/>
                      </a:lnTo>
                      <a:lnTo>
                        <a:pt x="1069" y="1622"/>
                      </a:lnTo>
                      <a:lnTo>
                        <a:pt x="1046" y="1617"/>
                      </a:lnTo>
                      <a:lnTo>
                        <a:pt x="1027" y="1609"/>
                      </a:lnTo>
                      <a:lnTo>
                        <a:pt x="1010" y="1599"/>
                      </a:lnTo>
                      <a:lnTo>
                        <a:pt x="996" y="1588"/>
                      </a:lnTo>
                      <a:lnTo>
                        <a:pt x="985" y="1577"/>
                      </a:lnTo>
                      <a:lnTo>
                        <a:pt x="976" y="1566"/>
                      </a:lnTo>
                      <a:lnTo>
                        <a:pt x="968" y="1557"/>
                      </a:lnTo>
                      <a:lnTo>
                        <a:pt x="964" y="1550"/>
                      </a:lnTo>
                      <a:lnTo>
                        <a:pt x="947" y="1521"/>
                      </a:lnTo>
                      <a:lnTo>
                        <a:pt x="936" y="1491"/>
                      </a:lnTo>
                      <a:lnTo>
                        <a:pt x="930" y="1461"/>
                      </a:lnTo>
                      <a:lnTo>
                        <a:pt x="927" y="1431"/>
                      </a:lnTo>
                      <a:lnTo>
                        <a:pt x="931" y="1403"/>
                      </a:lnTo>
                      <a:lnTo>
                        <a:pt x="937" y="1376"/>
                      </a:lnTo>
                      <a:lnTo>
                        <a:pt x="950" y="1351"/>
                      </a:lnTo>
                      <a:lnTo>
                        <a:pt x="967" y="1329"/>
                      </a:lnTo>
                      <a:lnTo>
                        <a:pt x="985" y="1312"/>
                      </a:lnTo>
                      <a:lnTo>
                        <a:pt x="1006" y="1297"/>
                      </a:lnTo>
                      <a:lnTo>
                        <a:pt x="1031" y="1284"/>
                      </a:lnTo>
                      <a:lnTo>
                        <a:pt x="1059" y="1274"/>
                      </a:lnTo>
                      <a:lnTo>
                        <a:pt x="1089" y="1271"/>
                      </a:lnTo>
                      <a:lnTo>
                        <a:pt x="1225" y="1270"/>
                      </a:lnTo>
                      <a:lnTo>
                        <a:pt x="1388" y="1271"/>
                      </a:lnTo>
                      <a:lnTo>
                        <a:pt x="1445" y="1271"/>
                      </a:lnTo>
                      <a:lnTo>
                        <a:pt x="1472" y="1273"/>
                      </a:lnTo>
                      <a:lnTo>
                        <a:pt x="1499" y="1281"/>
                      </a:lnTo>
                      <a:lnTo>
                        <a:pt x="1523" y="1293"/>
                      </a:lnTo>
                      <a:lnTo>
                        <a:pt x="1547" y="1309"/>
                      </a:lnTo>
                      <a:lnTo>
                        <a:pt x="1565" y="1329"/>
                      </a:lnTo>
                      <a:lnTo>
                        <a:pt x="1583" y="1353"/>
                      </a:lnTo>
                      <a:lnTo>
                        <a:pt x="1596" y="1382"/>
                      </a:lnTo>
                      <a:lnTo>
                        <a:pt x="1604" y="1410"/>
                      </a:lnTo>
                      <a:lnTo>
                        <a:pt x="1606" y="1439"/>
                      </a:lnTo>
                      <a:lnTo>
                        <a:pt x="1602" y="1467"/>
                      </a:lnTo>
                      <a:lnTo>
                        <a:pt x="1592" y="1492"/>
                      </a:lnTo>
                      <a:lnTo>
                        <a:pt x="1579" y="1512"/>
                      </a:lnTo>
                      <a:lnTo>
                        <a:pt x="1563" y="1529"/>
                      </a:lnTo>
                      <a:lnTo>
                        <a:pt x="1543" y="1543"/>
                      </a:lnTo>
                      <a:lnTo>
                        <a:pt x="1521" y="1553"/>
                      </a:lnTo>
                      <a:lnTo>
                        <a:pt x="1497" y="1561"/>
                      </a:lnTo>
                      <a:lnTo>
                        <a:pt x="1470" y="1564"/>
                      </a:lnTo>
                      <a:lnTo>
                        <a:pt x="1463" y="1565"/>
                      </a:lnTo>
                      <a:lnTo>
                        <a:pt x="1464" y="1569"/>
                      </a:lnTo>
                      <a:lnTo>
                        <a:pt x="1603" y="1570"/>
                      </a:lnTo>
                      <a:lnTo>
                        <a:pt x="2009" y="1572"/>
                      </a:lnTo>
                      <a:lnTo>
                        <a:pt x="1902" y="1265"/>
                      </a:lnTo>
                      <a:lnTo>
                        <a:pt x="2414" y="1265"/>
                      </a:lnTo>
                      <a:lnTo>
                        <a:pt x="2444" y="1274"/>
                      </a:lnTo>
                      <a:lnTo>
                        <a:pt x="2483" y="1286"/>
                      </a:lnTo>
                      <a:lnTo>
                        <a:pt x="2517" y="1301"/>
                      </a:lnTo>
                      <a:lnTo>
                        <a:pt x="2550" y="1322"/>
                      </a:lnTo>
                      <a:lnTo>
                        <a:pt x="2579" y="1346"/>
                      </a:lnTo>
                      <a:lnTo>
                        <a:pt x="2604" y="1375"/>
                      </a:lnTo>
                      <a:lnTo>
                        <a:pt x="2625" y="1406"/>
                      </a:lnTo>
                      <a:lnTo>
                        <a:pt x="2642" y="1441"/>
                      </a:lnTo>
                      <a:lnTo>
                        <a:pt x="2653" y="1478"/>
                      </a:lnTo>
                      <a:lnTo>
                        <a:pt x="2659" y="1515"/>
                      </a:lnTo>
                      <a:lnTo>
                        <a:pt x="2660" y="1554"/>
                      </a:lnTo>
                      <a:lnTo>
                        <a:pt x="2654" y="1592"/>
                      </a:lnTo>
                      <a:lnTo>
                        <a:pt x="2644" y="1629"/>
                      </a:lnTo>
                      <a:lnTo>
                        <a:pt x="2629" y="1665"/>
                      </a:lnTo>
                      <a:lnTo>
                        <a:pt x="2609" y="1699"/>
                      </a:lnTo>
                      <a:lnTo>
                        <a:pt x="2581" y="1732"/>
                      </a:lnTo>
                      <a:lnTo>
                        <a:pt x="2550" y="1762"/>
                      </a:lnTo>
                      <a:lnTo>
                        <a:pt x="2516" y="1789"/>
                      </a:lnTo>
                      <a:lnTo>
                        <a:pt x="2477" y="1811"/>
                      </a:lnTo>
                      <a:lnTo>
                        <a:pt x="2435" y="1828"/>
                      </a:lnTo>
                      <a:lnTo>
                        <a:pt x="2410" y="1836"/>
                      </a:lnTo>
                      <a:lnTo>
                        <a:pt x="2423" y="1877"/>
                      </a:lnTo>
                      <a:lnTo>
                        <a:pt x="2457" y="1876"/>
                      </a:lnTo>
                      <a:lnTo>
                        <a:pt x="2516" y="1879"/>
                      </a:lnTo>
                      <a:lnTo>
                        <a:pt x="2572" y="1887"/>
                      </a:lnTo>
                      <a:lnTo>
                        <a:pt x="2627" y="1901"/>
                      </a:lnTo>
                      <a:lnTo>
                        <a:pt x="2680" y="1920"/>
                      </a:lnTo>
                      <a:lnTo>
                        <a:pt x="2729" y="1944"/>
                      </a:lnTo>
                      <a:lnTo>
                        <a:pt x="2777" y="1973"/>
                      </a:lnTo>
                      <a:lnTo>
                        <a:pt x="2822" y="2006"/>
                      </a:lnTo>
                      <a:lnTo>
                        <a:pt x="2822" y="1439"/>
                      </a:lnTo>
                      <a:lnTo>
                        <a:pt x="2816" y="1380"/>
                      </a:lnTo>
                      <a:lnTo>
                        <a:pt x="2809" y="1326"/>
                      </a:lnTo>
                      <a:lnTo>
                        <a:pt x="2801" y="1280"/>
                      </a:lnTo>
                      <a:lnTo>
                        <a:pt x="2791" y="1239"/>
                      </a:lnTo>
                      <a:lnTo>
                        <a:pt x="2779" y="1204"/>
                      </a:lnTo>
                      <a:lnTo>
                        <a:pt x="2765" y="1173"/>
                      </a:lnTo>
                      <a:lnTo>
                        <a:pt x="2747" y="1146"/>
                      </a:lnTo>
                      <a:lnTo>
                        <a:pt x="2727" y="1123"/>
                      </a:lnTo>
                      <a:lnTo>
                        <a:pt x="2703" y="1103"/>
                      </a:lnTo>
                      <a:lnTo>
                        <a:pt x="2675" y="1085"/>
                      </a:lnTo>
                      <a:lnTo>
                        <a:pt x="2643" y="1071"/>
                      </a:lnTo>
                      <a:lnTo>
                        <a:pt x="2606" y="1057"/>
                      </a:lnTo>
                      <a:lnTo>
                        <a:pt x="2564" y="1045"/>
                      </a:lnTo>
                      <a:lnTo>
                        <a:pt x="2517" y="1033"/>
                      </a:lnTo>
                      <a:lnTo>
                        <a:pt x="2546" y="1012"/>
                      </a:lnTo>
                      <a:lnTo>
                        <a:pt x="2572" y="990"/>
                      </a:lnTo>
                      <a:lnTo>
                        <a:pt x="2595" y="966"/>
                      </a:lnTo>
                      <a:lnTo>
                        <a:pt x="2612" y="940"/>
                      </a:lnTo>
                      <a:lnTo>
                        <a:pt x="2625" y="911"/>
                      </a:lnTo>
                      <a:lnTo>
                        <a:pt x="2635" y="879"/>
                      </a:lnTo>
                      <a:lnTo>
                        <a:pt x="2640" y="846"/>
                      </a:lnTo>
                      <a:lnTo>
                        <a:pt x="2640" y="809"/>
                      </a:lnTo>
                      <a:lnTo>
                        <a:pt x="2634" y="774"/>
                      </a:lnTo>
                      <a:lnTo>
                        <a:pt x="2624" y="741"/>
                      </a:lnTo>
                      <a:lnTo>
                        <a:pt x="2609" y="711"/>
                      </a:lnTo>
                      <a:lnTo>
                        <a:pt x="2588" y="683"/>
                      </a:lnTo>
                      <a:lnTo>
                        <a:pt x="2562" y="658"/>
                      </a:lnTo>
                      <a:lnTo>
                        <a:pt x="2536" y="637"/>
                      </a:lnTo>
                      <a:lnTo>
                        <a:pt x="2507" y="621"/>
                      </a:lnTo>
                      <a:lnTo>
                        <a:pt x="2476" y="610"/>
                      </a:lnTo>
                      <a:lnTo>
                        <a:pt x="2445" y="603"/>
                      </a:lnTo>
                      <a:lnTo>
                        <a:pt x="2412" y="602"/>
                      </a:lnTo>
                      <a:lnTo>
                        <a:pt x="2380" y="605"/>
                      </a:lnTo>
                      <a:lnTo>
                        <a:pt x="2349" y="612"/>
                      </a:lnTo>
                      <a:lnTo>
                        <a:pt x="2318" y="623"/>
                      </a:lnTo>
                      <a:lnTo>
                        <a:pt x="2289" y="639"/>
                      </a:lnTo>
                      <a:lnTo>
                        <a:pt x="2263" y="660"/>
                      </a:lnTo>
                      <a:lnTo>
                        <a:pt x="2240" y="684"/>
                      </a:lnTo>
                      <a:lnTo>
                        <a:pt x="2216" y="717"/>
                      </a:lnTo>
                      <a:lnTo>
                        <a:pt x="2200" y="753"/>
                      </a:lnTo>
                      <a:lnTo>
                        <a:pt x="2190" y="788"/>
                      </a:lnTo>
                      <a:lnTo>
                        <a:pt x="2187" y="825"/>
                      </a:lnTo>
                      <a:lnTo>
                        <a:pt x="2191" y="861"/>
                      </a:lnTo>
                      <a:lnTo>
                        <a:pt x="2201" y="898"/>
                      </a:lnTo>
                      <a:lnTo>
                        <a:pt x="2219" y="933"/>
                      </a:lnTo>
                      <a:lnTo>
                        <a:pt x="2243" y="967"/>
                      </a:lnTo>
                      <a:lnTo>
                        <a:pt x="2273" y="1000"/>
                      </a:lnTo>
                      <a:lnTo>
                        <a:pt x="2309" y="1032"/>
                      </a:lnTo>
                      <a:lnTo>
                        <a:pt x="2276" y="1042"/>
                      </a:lnTo>
                      <a:lnTo>
                        <a:pt x="2243" y="1051"/>
                      </a:lnTo>
                      <a:lnTo>
                        <a:pt x="2211" y="1062"/>
                      </a:lnTo>
                      <a:lnTo>
                        <a:pt x="2180" y="1076"/>
                      </a:lnTo>
                      <a:lnTo>
                        <a:pt x="2150" y="1092"/>
                      </a:lnTo>
                      <a:lnTo>
                        <a:pt x="2121" y="1112"/>
                      </a:lnTo>
                      <a:lnTo>
                        <a:pt x="2093" y="1133"/>
                      </a:lnTo>
                      <a:lnTo>
                        <a:pt x="2063" y="1154"/>
                      </a:lnTo>
                      <a:lnTo>
                        <a:pt x="2037" y="1126"/>
                      </a:lnTo>
                      <a:lnTo>
                        <a:pt x="2008" y="1103"/>
                      </a:lnTo>
                      <a:lnTo>
                        <a:pt x="1975" y="1083"/>
                      </a:lnTo>
                      <a:lnTo>
                        <a:pt x="1940" y="1067"/>
                      </a:lnTo>
                      <a:lnTo>
                        <a:pt x="1901" y="1053"/>
                      </a:lnTo>
                      <a:lnTo>
                        <a:pt x="1860" y="1043"/>
                      </a:lnTo>
                      <a:lnTo>
                        <a:pt x="1817" y="1036"/>
                      </a:lnTo>
                      <a:lnTo>
                        <a:pt x="1851" y="1014"/>
                      </a:lnTo>
                      <a:lnTo>
                        <a:pt x="1880" y="989"/>
                      </a:lnTo>
                      <a:lnTo>
                        <a:pt x="1904" y="962"/>
                      </a:lnTo>
                      <a:lnTo>
                        <a:pt x="1922" y="933"/>
                      </a:lnTo>
                      <a:lnTo>
                        <a:pt x="1937" y="901"/>
                      </a:lnTo>
                      <a:lnTo>
                        <a:pt x="1944" y="865"/>
                      </a:lnTo>
                      <a:lnTo>
                        <a:pt x="1948" y="828"/>
                      </a:lnTo>
                      <a:lnTo>
                        <a:pt x="1944" y="790"/>
                      </a:lnTo>
                      <a:lnTo>
                        <a:pt x="1936" y="755"/>
                      </a:lnTo>
                      <a:lnTo>
                        <a:pt x="1921" y="721"/>
                      </a:lnTo>
                      <a:lnTo>
                        <a:pt x="1900" y="690"/>
                      </a:lnTo>
                      <a:lnTo>
                        <a:pt x="1874" y="661"/>
                      </a:lnTo>
                      <a:lnTo>
                        <a:pt x="1847" y="640"/>
                      </a:lnTo>
                      <a:lnTo>
                        <a:pt x="1817" y="623"/>
                      </a:lnTo>
                      <a:lnTo>
                        <a:pt x="1786" y="611"/>
                      </a:lnTo>
                      <a:lnTo>
                        <a:pt x="1754" y="605"/>
                      </a:lnTo>
                      <a:lnTo>
                        <a:pt x="1722" y="602"/>
                      </a:lnTo>
                      <a:lnTo>
                        <a:pt x="1689" y="605"/>
                      </a:lnTo>
                      <a:lnTo>
                        <a:pt x="1657" y="611"/>
                      </a:lnTo>
                      <a:lnTo>
                        <a:pt x="1626" y="622"/>
                      </a:lnTo>
                      <a:lnTo>
                        <a:pt x="1597" y="638"/>
                      </a:lnTo>
                      <a:lnTo>
                        <a:pt x="1571" y="659"/>
                      </a:lnTo>
                      <a:lnTo>
                        <a:pt x="1547" y="683"/>
                      </a:lnTo>
                      <a:lnTo>
                        <a:pt x="1529" y="708"/>
                      </a:lnTo>
                      <a:lnTo>
                        <a:pt x="1513" y="736"/>
                      </a:lnTo>
                      <a:lnTo>
                        <a:pt x="1503" y="766"/>
                      </a:lnTo>
                      <a:lnTo>
                        <a:pt x="1497" y="797"/>
                      </a:lnTo>
                      <a:lnTo>
                        <a:pt x="1495" y="828"/>
                      </a:lnTo>
                      <a:lnTo>
                        <a:pt x="1497" y="860"/>
                      </a:lnTo>
                      <a:lnTo>
                        <a:pt x="1505" y="892"/>
                      </a:lnTo>
                      <a:lnTo>
                        <a:pt x="1517" y="923"/>
                      </a:lnTo>
                      <a:lnTo>
                        <a:pt x="1534" y="954"/>
                      </a:lnTo>
                      <a:lnTo>
                        <a:pt x="1558" y="983"/>
                      </a:lnTo>
                      <a:lnTo>
                        <a:pt x="1585" y="1009"/>
                      </a:lnTo>
                      <a:lnTo>
                        <a:pt x="1621" y="1035"/>
                      </a:lnTo>
                      <a:lnTo>
                        <a:pt x="1582" y="1042"/>
                      </a:lnTo>
                      <a:lnTo>
                        <a:pt x="1545" y="1052"/>
                      </a:lnTo>
                      <a:lnTo>
                        <a:pt x="1510" y="1063"/>
                      </a:lnTo>
                      <a:lnTo>
                        <a:pt x="1476" y="1079"/>
                      </a:lnTo>
                      <a:lnTo>
                        <a:pt x="1445" y="1097"/>
                      </a:lnTo>
                      <a:lnTo>
                        <a:pt x="1415" y="1119"/>
                      </a:lnTo>
                      <a:lnTo>
                        <a:pt x="1388" y="1146"/>
                      </a:lnTo>
                      <a:lnTo>
                        <a:pt x="1361" y="1125"/>
                      </a:lnTo>
                      <a:lnTo>
                        <a:pt x="1338" y="1109"/>
                      </a:lnTo>
                      <a:lnTo>
                        <a:pt x="1317" y="1094"/>
                      </a:lnTo>
                      <a:lnTo>
                        <a:pt x="1299" y="1083"/>
                      </a:lnTo>
                      <a:lnTo>
                        <a:pt x="1281" y="1073"/>
                      </a:lnTo>
                      <a:lnTo>
                        <a:pt x="1265" y="1066"/>
                      </a:lnTo>
                      <a:lnTo>
                        <a:pt x="1247" y="1059"/>
                      </a:lnTo>
                      <a:lnTo>
                        <a:pt x="1227" y="1052"/>
                      </a:lnTo>
                      <a:lnTo>
                        <a:pt x="1205" y="1047"/>
                      </a:lnTo>
                      <a:lnTo>
                        <a:pt x="1180" y="1040"/>
                      </a:lnTo>
                      <a:lnTo>
                        <a:pt x="1149" y="1033"/>
                      </a:lnTo>
                      <a:lnTo>
                        <a:pt x="1178" y="1012"/>
                      </a:lnTo>
                      <a:lnTo>
                        <a:pt x="1205" y="989"/>
                      </a:lnTo>
                      <a:lnTo>
                        <a:pt x="1228" y="964"/>
                      </a:lnTo>
                      <a:lnTo>
                        <a:pt x="1246" y="937"/>
                      </a:lnTo>
                      <a:lnTo>
                        <a:pt x="1260" y="907"/>
                      </a:lnTo>
                      <a:lnTo>
                        <a:pt x="1269" y="877"/>
                      </a:lnTo>
                      <a:lnTo>
                        <a:pt x="1273" y="842"/>
                      </a:lnTo>
                      <a:lnTo>
                        <a:pt x="1272" y="806"/>
                      </a:lnTo>
                      <a:lnTo>
                        <a:pt x="1267" y="770"/>
                      </a:lnTo>
                      <a:lnTo>
                        <a:pt x="1256" y="738"/>
                      </a:lnTo>
                      <a:lnTo>
                        <a:pt x="1240" y="708"/>
                      </a:lnTo>
                      <a:lnTo>
                        <a:pt x="1220" y="681"/>
                      </a:lnTo>
                      <a:lnTo>
                        <a:pt x="1196" y="657"/>
                      </a:lnTo>
                      <a:lnTo>
                        <a:pt x="1168" y="636"/>
                      </a:lnTo>
                      <a:lnTo>
                        <a:pt x="1140" y="620"/>
                      </a:lnTo>
                      <a:lnTo>
                        <a:pt x="1110" y="610"/>
                      </a:lnTo>
                      <a:lnTo>
                        <a:pt x="1078" y="603"/>
                      </a:lnTo>
                      <a:lnTo>
                        <a:pt x="1046" y="601"/>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grpSp>
          <p:sp>
            <p:nvSpPr>
              <p:cNvPr id="334" name="bus"/>
              <p:cNvSpPr/>
              <p:nvPr/>
            </p:nvSpPr>
            <p:spPr>
              <a:xfrm>
                <a:off x="8565949" y="4413209"/>
                <a:ext cx="740908" cy="348813"/>
              </a:xfrm>
              <a:prstGeom prst="rect">
                <a:avLst/>
              </a:prstGeom>
            </p:spPr>
            <p:txBody>
              <a:bodyPr wrap="none">
                <a:spAutoFit/>
              </a:bodyPr>
              <a:lstStyle/>
              <a:p>
                <a:pPr algn="ctr">
                  <a:lnSpc>
                    <a:spcPts val="1000"/>
                  </a:lnSpc>
                </a:pPr>
                <a:r>
                  <a:rPr lang="sl-SI" sz="1200" b="1" dirty="0">
                    <a:solidFill>
                      <a:schemeClr val="bg1">
                        <a:lumMod val="50000"/>
                      </a:schemeClr>
                    </a:solidFill>
                    <a:latin typeface="Arial" panose="020B0604020202020204" pitchFamily="34" charset="0"/>
                    <a:cs typeface="Arial" panose="020B0604020202020204" pitchFamily="34" charset="0"/>
                  </a:rPr>
                  <a:t>bike</a:t>
                </a:r>
              </a:p>
              <a:p>
                <a:pPr algn="ctr">
                  <a:lnSpc>
                    <a:spcPts val="1000"/>
                  </a:lnSpc>
                </a:pPr>
                <a:r>
                  <a:rPr lang="sl-SI" sz="1200" b="1" dirty="0">
                    <a:solidFill>
                      <a:schemeClr val="bg1">
                        <a:lumMod val="50000"/>
                      </a:schemeClr>
                    </a:solidFill>
                    <a:latin typeface="Arial" panose="020B0604020202020204" pitchFamily="34" charset="0"/>
                    <a:cs typeface="Arial" panose="020B0604020202020204" pitchFamily="34" charset="0"/>
                  </a:rPr>
                  <a:t>sharing</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335" name="Straight Connector 334"/>
              <p:cNvCxnSpPr>
                <a:cxnSpLocks/>
              </p:cNvCxnSpPr>
              <p:nvPr/>
            </p:nvCxnSpPr>
            <p:spPr>
              <a:xfrm>
                <a:off x="8580557" y="3564204"/>
                <a:ext cx="168156" cy="260890"/>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grpSp>
        <p:grpSp>
          <p:nvGrpSpPr>
            <p:cNvPr id="436" name="Group 435"/>
            <p:cNvGrpSpPr/>
            <p:nvPr/>
          </p:nvGrpSpPr>
          <p:grpSpPr>
            <a:xfrm>
              <a:off x="8312965" y="3565303"/>
              <a:ext cx="721428" cy="2258601"/>
              <a:chOff x="8312965" y="3565303"/>
              <a:chExt cx="721428" cy="2258601"/>
            </a:xfrm>
          </p:grpSpPr>
          <p:grpSp>
            <p:nvGrpSpPr>
              <p:cNvPr id="343" name="Group 342"/>
              <p:cNvGrpSpPr/>
              <p:nvPr/>
            </p:nvGrpSpPr>
            <p:grpSpPr>
              <a:xfrm>
                <a:off x="8384568" y="5066411"/>
                <a:ext cx="576949" cy="576948"/>
                <a:chOff x="10629900" y="3636963"/>
                <a:chExt cx="720725" cy="720725"/>
              </a:xfrm>
              <a:solidFill>
                <a:srgbClr val="84BA1F"/>
              </a:solidFill>
            </p:grpSpPr>
            <p:sp>
              <p:nvSpPr>
                <p:cNvPr id="346" name="Freeform 106"/>
                <p:cNvSpPr>
                  <a:spLocks/>
                </p:cNvSpPr>
                <p:nvPr/>
              </p:nvSpPr>
              <p:spPr bwMode="auto">
                <a:xfrm>
                  <a:off x="10847388" y="4143376"/>
                  <a:ext cx="15875" cy="15875"/>
                </a:xfrm>
                <a:custGeom>
                  <a:avLst/>
                  <a:gdLst>
                    <a:gd name="T0" fmla="*/ 41 w 80"/>
                    <a:gd name="T1" fmla="*/ 0 h 79"/>
                    <a:gd name="T2" fmla="*/ 55 w 80"/>
                    <a:gd name="T3" fmla="*/ 3 h 79"/>
                    <a:gd name="T4" fmla="*/ 68 w 80"/>
                    <a:gd name="T5" fmla="*/ 12 h 79"/>
                    <a:gd name="T6" fmla="*/ 76 w 80"/>
                    <a:gd name="T7" fmla="*/ 26 h 79"/>
                    <a:gd name="T8" fmla="*/ 80 w 80"/>
                    <a:gd name="T9" fmla="*/ 40 h 79"/>
                    <a:gd name="T10" fmla="*/ 76 w 80"/>
                    <a:gd name="T11" fmla="*/ 55 h 79"/>
                    <a:gd name="T12" fmla="*/ 67 w 80"/>
                    <a:gd name="T13" fmla="*/ 68 h 79"/>
                    <a:gd name="T14" fmla="*/ 54 w 80"/>
                    <a:gd name="T15" fmla="*/ 75 h 79"/>
                    <a:gd name="T16" fmla="*/ 40 w 80"/>
                    <a:gd name="T17" fmla="*/ 79 h 79"/>
                    <a:gd name="T18" fmla="*/ 24 w 80"/>
                    <a:gd name="T19" fmla="*/ 75 h 79"/>
                    <a:gd name="T20" fmla="*/ 12 w 80"/>
                    <a:gd name="T21" fmla="*/ 66 h 79"/>
                    <a:gd name="T22" fmla="*/ 3 w 80"/>
                    <a:gd name="T23" fmla="*/ 53 h 79"/>
                    <a:gd name="T24" fmla="*/ 0 w 80"/>
                    <a:gd name="T25" fmla="*/ 39 h 79"/>
                    <a:gd name="T26" fmla="*/ 3 w 80"/>
                    <a:gd name="T27" fmla="*/ 24 h 79"/>
                    <a:gd name="T28" fmla="*/ 13 w 80"/>
                    <a:gd name="T29" fmla="*/ 12 h 79"/>
                    <a:gd name="T30" fmla="*/ 25 w 80"/>
                    <a:gd name="T31" fmla="*/ 3 h 79"/>
                    <a:gd name="T32" fmla="*/ 41 w 80"/>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79">
                      <a:moveTo>
                        <a:pt x="41" y="0"/>
                      </a:moveTo>
                      <a:lnTo>
                        <a:pt x="55" y="3"/>
                      </a:lnTo>
                      <a:lnTo>
                        <a:pt x="68" y="12"/>
                      </a:lnTo>
                      <a:lnTo>
                        <a:pt x="76" y="26"/>
                      </a:lnTo>
                      <a:lnTo>
                        <a:pt x="80" y="40"/>
                      </a:lnTo>
                      <a:lnTo>
                        <a:pt x="76" y="55"/>
                      </a:lnTo>
                      <a:lnTo>
                        <a:pt x="67" y="68"/>
                      </a:lnTo>
                      <a:lnTo>
                        <a:pt x="54" y="75"/>
                      </a:lnTo>
                      <a:lnTo>
                        <a:pt x="40" y="79"/>
                      </a:lnTo>
                      <a:lnTo>
                        <a:pt x="24" y="75"/>
                      </a:lnTo>
                      <a:lnTo>
                        <a:pt x="12" y="66"/>
                      </a:lnTo>
                      <a:lnTo>
                        <a:pt x="3" y="53"/>
                      </a:lnTo>
                      <a:lnTo>
                        <a:pt x="0" y="39"/>
                      </a:lnTo>
                      <a:lnTo>
                        <a:pt x="3" y="24"/>
                      </a:lnTo>
                      <a:lnTo>
                        <a:pt x="13" y="12"/>
                      </a:lnTo>
                      <a:lnTo>
                        <a:pt x="25" y="3"/>
                      </a:lnTo>
                      <a:lnTo>
                        <a:pt x="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47" name="Freeform 107"/>
                <p:cNvSpPr>
                  <a:spLocks/>
                </p:cNvSpPr>
                <p:nvPr/>
              </p:nvSpPr>
              <p:spPr bwMode="auto">
                <a:xfrm>
                  <a:off x="11115675" y="4144963"/>
                  <a:ext cx="14288" cy="15875"/>
                </a:xfrm>
                <a:custGeom>
                  <a:avLst/>
                  <a:gdLst>
                    <a:gd name="T0" fmla="*/ 38 w 78"/>
                    <a:gd name="T1" fmla="*/ 0 h 77"/>
                    <a:gd name="T2" fmla="*/ 53 w 78"/>
                    <a:gd name="T3" fmla="*/ 3 h 77"/>
                    <a:gd name="T4" fmla="*/ 67 w 78"/>
                    <a:gd name="T5" fmla="*/ 12 h 77"/>
                    <a:gd name="T6" fmla="*/ 75 w 78"/>
                    <a:gd name="T7" fmla="*/ 24 h 77"/>
                    <a:gd name="T8" fmla="*/ 78 w 78"/>
                    <a:gd name="T9" fmla="*/ 40 h 77"/>
                    <a:gd name="T10" fmla="*/ 74 w 78"/>
                    <a:gd name="T11" fmla="*/ 54 h 77"/>
                    <a:gd name="T12" fmla="*/ 67 w 78"/>
                    <a:gd name="T13" fmla="*/ 66 h 77"/>
                    <a:gd name="T14" fmla="*/ 56 w 78"/>
                    <a:gd name="T15" fmla="*/ 74 h 77"/>
                    <a:gd name="T16" fmla="*/ 40 w 78"/>
                    <a:gd name="T17" fmla="*/ 77 h 77"/>
                    <a:gd name="T18" fmla="*/ 25 w 78"/>
                    <a:gd name="T19" fmla="*/ 75 h 77"/>
                    <a:gd name="T20" fmla="*/ 12 w 78"/>
                    <a:gd name="T21" fmla="*/ 68 h 77"/>
                    <a:gd name="T22" fmla="*/ 4 w 78"/>
                    <a:gd name="T23" fmla="*/ 55 h 77"/>
                    <a:gd name="T24" fmla="*/ 0 w 78"/>
                    <a:gd name="T25" fmla="*/ 40 h 77"/>
                    <a:gd name="T26" fmla="*/ 2 w 78"/>
                    <a:gd name="T27" fmla="*/ 24 h 77"/>
                    <a:gd name="T28" fmla="*/ 10 w 78"/>
                    <a:gd name="T29" fmla="*/ 11 h 77"/>
                    <a:gd name="T30" fmla="*/ 22 w 78"/>
                    <a:gd name="T31" fmla="*/ 2 h 77"/>
                    <a:gd name="T32" fmla="*/ 38 w 78"/>
                    <a:gd name="T3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7">
                      <a:moveTo>
                        <a:pt x="38" y="0"/>
                      </a:moveTo>
                      <a:lnTo>
                        <a:pt x="53" y="3"/>
                      </a:lnTo>
                      <a:lnTo>
                        <a:pt x="67" y="12"/>
                      </a:lnTo>
                      <a:lnTo>
                        <a:pt x="75" y="24"/>
                      </a:lnTo>
                      <a:lnTo>
                        <a:pt x="78" y="40"/>
                      </a:lnTo>
                      <a:lnTo>
                        <a:pt x="74" y="54"/>
                      </a:lnTo>
                      <a:lnTo>
                        <a:pt x="67" y="66"/>
                      </a:lnTo>
                      <a:lnTo>
                        <a:pt x="56" y="74"/>
                      </a:lnTo>
                      <a:lnTo>
                        <a:pt x="40" y="77"/>
                      </a:lnTo>
                      <a:lnTo>
                        <a:pt x="25" y="75"/>
                      </a:lnTo>
                      <a:lnTo>
                        <a:pt x="12" y="68"/>
                      </a:lnTo>
                      <a:lnTo>
                        <a:pt x="4" y="55"/>
                      </a:lnTo>
                      <a:lnTo>
                        <a:pt x="0" y="40"/>
                      </a:lnTo>
                      <a:lnTo>
                        <a:pt x="2" y="24"/>
                      </a:lnTo>
                      <a:lnTo>
                        <a:pt x="10" y="11"/>
                      </a:lnTo>
                      <a:lnTo>
                        <a:pt x="22" y="2"/>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48" name="Freeform 108"/>
                <p:cNvSpPr>
                  <a:spLocks noEditPoints="1"/>
                </p:cNvSpPr>
                <p:nvPr/>
              </p:nvSpPr>
              <p:spPr bwMode="auto">
                <a:xfrm>
                  <a:off x="10893425" y="3810001"/>
                  <a:ext cx="71438" cy="84138"/>
                </a:xfrm>
                <a:custGeom>
                  <a:avLst/>
                  <a:gdLst>
                    <a:gd name="T0" fmla="*/ 95 w 355"/>
                    <a:gd name="T1" fmla="*/ 72 h 424"/>
                    <a:gd name="T2" fmla="*/ 95 w 355"/>
                    <a:gd name="T3" fmla="*/ 190 h 424"/>
                    <a:gd name="T4" fmla="*/ 137 w 355"/>
                    <a:gd name="T5" fmla="*/ 190 h 424"/>
                    <a:gd name="T6" fmla="*/ 156 w 355"/>
                    <a:gd name="T7" fmla="*/ 188 h 424"/>
                    <a:gd name="T8" fmla="*/ 172 w 355"/>
                    <a:gd name="T9" fmla="*/ 182 h 424"/>
                    <a:gd name="T10" fmla="*/ 186 w 355"/>
                    <a:gd name="T11" fmla="*/ 172 h 424"/>
                    <a:gd name="T12" fmla="*/ 197 w 355"/>
                    <a:gd name="T13" fmla="*/ 159 h 424"/>
                    <a:gd name="T14" fmla="*/ 202 w 355"/>
                    <a:gd name="T15" fmla="*/ 145 h 424"/>
                    <a:gd name="T16" fmla="*/ 204 w 355"/>
                    <a:gd name="T17" fmla="*/ 127 h 424"/>
                    <a:gd name="T18" fmla="*/ 203 w 355"/>
                    <a:gd name="T19" fmla="*/ 110 h 424"/>
                    <a:gd name="T20" fmla="*/ 198 w 355"/>
                    <a:gd name="T21" fmla="*/ 96 h 424"/>
                    <a:gd name="T22" fmla="*/ 188 w 355"/>
                    <a:gd name="T23" fmla="*/ 86 h 424"/>
                    <a:gd name="T24" fmla="*/ 176 w 355"/>
                    <a:gd name="T25" fmla="*/ 78 h 424"/>
                    <a:gd name="T26" fmla="*/ 159 w 355"/>
                    <a:gd name="T27" fmla="*/ 74 h 424"/>
                    <a:gd name="T28" fmla="*/ 138 w 355"/>
                    <a:gd name="T29" fmla="*/ 72 h 424"/>
                    <a:gd name="T30" fmla="*/ 95 w 355"/>
                    <a:gd name="T31" fmla="*/ 72 h 424"/>
                    <a:gd name="T32" fmla="*/ 0 w 355"/>
                    <a:gd name="T33" fmla="*/ 0 h 424"/>
                    <a:gd name="T34" fmla="*/ 151 w 355"/>
                    <a:gd name="T35" fmla="*/ 0 h 424"/>
                    <a:gd name="T36" fmla="*/ 187 w 355"/>
                    <a:gd name="T37" fmla="*/ 2 h 424"/>
                    <a:gd name="T38" fmla="*/ 219 w 355"/>
                    <a:gd name="T39" fmla="*/ 8 h 424"/>
                    <a:gd name="T40" fmla="*/ 245 w 355"/>
                    <a:gd name="T41" fmla="*/ 16 h 424"/>
                    <a:gd name="T42" fmla="*/ 266 w 355"/>
                    <a:gd name="T43" fmla="*/ 30 h 424"/>
                    <a:gd name="T44" fmla="*/ 284 w 355"/>
                    <a:gd name="T45" fmla="*/ 45 h 424"/>
                    <a:gd name="T46" fmla="*/ 296 w 355"/>
                    <a:gd name="T47" fmla="*/ 65 h 424"/>
                    <a:gd name="T48" fmla="*/ 303 w 355"/>
                    <a:gd name="T49" fmla="*/ 88 h 424"/>
                    <a:gd name="T50" fmla="*/ 305 w 355"/>
                    <a:gd name="T51" fmla="*/ 116 h 424"/>
                    <a:gd name="T52" fmla="*/ 304 w 355"/>
                    <a:gd name="T53" fmla="*/ 137 h 424"/>
                    <a:gd name="T54" fmla="*/ 298 w 355"/>
                    <a:gd name="T55" fmla="*/ 157 h 424"/>
                    <a:gd name="T56" fmla="*/ 291 w 355"/>
                    <a:gd name="T57" fmla="*/ 174 h 424"/>
                    <a:gd name="T58" fmla="*/ 280 w 355"/>
                    <a:gd name="T59" fmla="*/ 190 h 424"/>
                    <a:gd name="T60" fmla="*/ 265 w 355"/>
                    <a:gd name="T61" fmla="*/ 204 h 424"/>
                    <a:gd name="T62" fmla="*/ 250 w 355"/>
                    <a:gd name="T63" fmla="*/ 216 h 424"/>
                    <a:gd name="T64" fmla="*/ 231 w 355"/>
                    <a:gd name="T65" fmla="*/ 226 h 424"/>
                    <a:gd name="T66" fmla="*/ 210 w 355"/>
                    <a:gd name="T67" fmla="*/ 233 h 424"/>
                    <a:gd name="T68" fmla="*/ 210 w 355"/>
                    <a:gd name="T69" fmla="*/ 234 h 424"/>
                    <a:gd name="T70" fmla="*/ 229 w 355"/>
                    <a:gd name="T71" fmla="*/ 244 h 424"/>
                    <a:gd name="T72" fmla="*/ 238 w 355"/>
                    <a:gd name="T73" fmla="*/ 252 h 424"/>
                    <a:gd name="T74" fmla="*/ 245 w 355"/>
                    <a:gd name="T75" fmla="*/ 260 h 424"/>
                    <a:gd name="T76" fmla="*/ 262 w 355"/>
                    <a:gd name="T77" fmla="*/ 278 h 424"/>
                    <a:gd name="T78" fmla="*/ 275 w 355"/>
                    <a:gd name="T79" fmla="*/ 298 h 424"/>
                    <a:gd name="T80" fmla="*/ 355 w 355"/>
                    <a:gd name="T81" fmla="*/ 424 h 424"/>
                    <a:gd name="T82" fmla="*/ 245 w 355"/>
                    <a:gd name="T83" fmla="*/ 424 h 424"/>
                    <a:gd name="T84" fmla="*/ 180 w 355"/>
                    <a:gd name="T85" fmla="*/ 315 h 424"/>
                    <a:gd name="T86" fmla="*/ 166 w 355"/>
                    <a:gd name="T87" fmla="*/ 293 h 424"/>
                    <a:gd name="T88" fmla="*/ 159 w 355"/>
                    <a:gd name="T89" fmla="*/ 284 h 424"/>
                    <a:gd name="T90" fmla="*/ 151 w 355"/>
                    <a:gd name="T91" fmla="*/ 276 h 424"/>
                    <a:gd name="T92" fmla="*/ 137 w 355"/>
                    <a:gd name="T93" fmla="*/ 265 h 424"/>
                    <a:gd name="T94" fmla="*/ 133 w 355"/>
                    <a:gd name="T95" fmla="*/ 263 h 424"/>
                    <a:gd name="T96" fmla="*/ 127 w 355"/>
                    <a:gd name="T97" fmla="*/ 262 h 424"/>
                    <a:gd name="T98" fmla="*/ 120 w 355"/>
                    <a:gd name="T99" fmla="*/ 262 h 424"/>
                    <a:gd name="T100" fmla="*/ 95 w 355"/>
                    <a:gd name="T101" fmla="*/ 262 h 424"/>
                    <a:gd name="T102" fmla="*/ 95 w 355"/>
                    <a:gd name="T103" fmla="*/ 424 h 424"/>
                    <a:gd name="T104" fmla="*/ 0 w 355"/>
                    <a:gd name="T105" fmla="*/ 424 h 424"/>
                    <a:gd name="T106" fmla="*/ 0 w 355"/>
                    <a:gd name="T107"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5" h="424">
                      <a:moveTo>
                        <a:pt x="95" y="72"/>
                      </a:moveTo>
                      <a:lnTo>
                        <a:pt x="95" y="190"/>
                      </a:lnTo>
                      <a:lnTo>
                        <a:pt x="137" y="190"/>
                      </a:lnTo>
                      <a:lnTo>
                        <a:pt x="156" y="188"/>
                      </a:lnTo>
                      <a:lnTo>
                        <a:pt x="172" y="182"/>
                      </a:lnTo>
                      <a:lnTo>
                        <a:pt x="186" y="172"/>
                      </a:lnTo>
                      <a:lnTo>
                        <a:pt x="197" y="159"/>
                      </a:lnTo>
                      <a:lnTo>
                        <a:pt x="202" y="145"/>
                      </a:lnTo>
                      <a:lnTo>
                        <a:pt x="204" y="127"/>
                      </a:lnTo>
                      <a:lnTo>
                        <a:pt x="203" y="110"/>
                      </a:lnTo>
                      <a:lnTo>
                        <a:pt x="198" y="96"/>
                      </a:lnTo>
                      <a:lnTo>
                        <a:pt x="188" y="86"/>
                      </a:lnTo>
                      <a:lnTo>
                        <a:pt x="176" y="78"/>
                      </a:lnTo>
                      <a:lnTo>
                        <a:pt x="159" y="74"/>
                      </a:lnTo>
                      <a:lnTo>
                        <a:pt x="138" y="72"/>
                      </a:lnTo>
                      <a:lnTo>
                        <a:pt x="95" y="72"/>
                      </a:lnTo>
                      <a:close/>
                      <a:moveTo>
                        <a:pt x="0" y="0"/>
                      </a:moveTo>
                      <a:lnTo>
                        <a:pt x="151" y="0"/>
                      </a:lnTo>
                      <a:lnTo>
                        <a:pt x="187" y="2"/>
                      </a:lnTo>
                      <a:lnTo>
                        <a:pt x="219" y="8"/>
                      </a:lnTo>
                      <a:lnTo>
                        <a:pt x="245" y="16"/>
                      </a:lnTo>
                      <a:lnTo>
                        <a:pt x="266" y="30"/>
                      </a:lnTo>
                      <a:lnTo>
                        <a:pt x="284" y="45"/>
                      </a:lnTo>
                      <a:lnTo>
                        <a:pt x="296" y="65"/>
                      </a:lnTo>
                      <a:lnTo>
                        <a:pt x="303" y="88"/>
                      </a:lnTo>
                      <a:lnTo>
                        <a:pt x="305" y="116"/>
                      </a:lnTo>
                      <a:lnTo>
                        <a:pt x="304" y="137"/>
                      </a:lnTo>
                      <a:lnTo>
                        <a:pt x="298" y="157"/>
                      </a:lnTo>
                      <a:lnTo>
                        <a:pt x="291" y="174"/>
                      </a:lnTo>
                      <a:lnTo>
                        <a:pt x="280" y="190"/>
                      </a:lnTo>
                      <a:lnTo>
                        <a:pt x="265" y="204"/>
                      </a:lnTo>
                      <a:lnTo>
                        <a:pt x="250" y="216"/>
                      </a:lnTo>
                      <a:lnTo>
                        <a:pt x="231" y="226"/>
                      </a:lnTo>
                      <a:lnTo>
                        <a:pt x="210" y="233"/>
                      </a:lnTo>
                      <a:lnTo>
                        <a:pt x="210" y="234"/>
                      </a:lnTo>
                      <a:lnTo>
                        <a:pt x="229" y="244"/>
                      </a:lnTo>
                      <a:lnTo>
                        <a:pt x="238" y="252"/>
                      </a:lnTo>
                      <a:lnTo>
                        <a:pt x="245" y="260"/>
                      </a:lnTo>
                      <a:lnTo>
                        <a:pt x="262" y="278"/>
                      </a:lnTo>
                      <a:lnTo>
                        <a:pt x="275" y="298"/>
                      </a:lnTo>
                      <a:lnTo>
                        <a:pt x="355" y="424"/>
                      </a:lnTo>
                      <a:lnTo>
                        <a:pt x="245" y="424"/>
                      </a:lnTo>
                      <a:lnTo>
                        <a:pt x="180" y="315"/>
                      </a:lnTo>
                      <a:lnTo>
                        <a:pt x="166" y="293"/>
                      </a:lnTo>
                      <a:lnTo>
                        <a:pt x="159" y="284"/>
                      </a:lnTo>
                      <a:lnTo>
                        <a:pt x="151" y="276"/>
                      </a:lnTo>
                      <a:lnTo>
                        <a:pt x="137" y="265"/>
                      </a:lnTo>
                      <a:lnTo>
                        <a:pt x="133" y="263"/>
                      </a:lnTo>
                      <a:lnTo>
                        <a:pt x="127" y="262"/>
                      </a:lnTo>
                      <a:lnTo>
                        <a:pt x="120" y="262"/>
                      </a:lnTo>
                      <a:lnTo>
                        <a:pt x="95" y="262"/>
                      </a:lnTo>
                      <a:lnTo>
                        <a:pt x="95" y="424"/>
                      </a:lnTo>
                      <a:lnTo>
                        <a:pt x="0" y="42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49" name="Freeform 109"/>
                <p:cNvSpPr>
                  <a:spLocks noEditPoints="1"/>
                </p:cNvSpPr>
                <p:nvPr/>
              </p:nvSpPr>
              <p:spPr bwMode="auto">
                <a:xfrm>
                  <a:off x="10809288" y="4105276"/>
                  <a:ext cx="93663" cy="93663"/>
                </a:xfrm>
                <a:custGeom>
                  <a:avLst/>
                  <a:gdLst>
                    <a:gd name="T0" fmla="*/ 212 w 474"/>
                    <a:gd name="T1" fmla="*/ 122 h 476"/>
                    <a:gd name="T2" fmla="*/ 165 w 474"/>
                    <a:gd name="T3" fmla="*/ 144 h 476"/>
                    <a:gd name="T4" fmla="*/ 132 w 474"/>
                    <a:gd name="T5" fmla="*/ 184 h 476"/>
                    <a:gd name="T6" fmla="*/ 121 w 474"/>
                    <a:gd name="T7" fmla="*/ 236 h 476"/>
                    <a:gd name="T8" fmla="*/ 132 w 474"/>
                    <a:gd name="T9" fmla="*/ 287 h 476"/>
                    <a:gd name="T10" fmla="*/ 164 w 474"/>
                    <a:gd name="T11" fmla="*/ 327 h 476"/>
                    <a:gd name="T12" fmla="*/ 210 w 474"/>
                    <a:gd name="T13" fmla="*/ 350 h 476"/>
                    <a:gd name="T14" fmla="*/ 264 w 474"/>
                    <a:gd name="T15" fmla="*/ 350 h 476"/>
                    <a:gd name="T16" fmla="*/ 311 w 474"/>
                    <a:gd name="T17" fmla="*/ 328 h 476"/>
                    <a:gd name="T18" fmla="*/ 343 w 474"/>
                    <a:gd name="T19" fmla="*/ 289 h 476"/>
                    <a:gd name="T20" fmla="*/ 356 w 474"/>
                    <a:gd name="T21" fmla="*/ 237 h 476"/>
                    <a:gd name="T22" fmla="*/ 345 w 474"/>
                    <a:gd name="T23" fmla="*/ 186 h 476"/>
                    <a:gd name="T24" fmla="*/ 313 w 474"/>
                    <a:gd name="T25" fmla="*/ 145 h 476"/>
                    <a:gd name="T26" fmla="*/ 266 w 474"/>
                    <a:gd name="T27" fmla="*/ 122 h 476"/>
                    <a:gd name="T28" fmla="*/ 234 w 474"/>
                    <a:gd name="T29" fmla="*/ 0 h 476"/>
                    <a:gd name="T30" fmla="*/ 308 w 474"/>
                    <a:gd name="T31" fmla="*/ 13 h 476"/>
                    <a:gd name="T32" fmla="*/ 375 w 474"/>
                    <a:gd name="T33" fmla="*/ 47 h 476"/>
                    <a:gd name="T34" fmla="*/ 427 w 474"/>
                    <a:gd name="T35" fmla="*/ 98 h 476"/>
                    <a:gd name="T36" fmla="*/ 461 w 474"/>
                    <a:gd name="T37" fmla="*/ 163 h 476"/>
                    <a:gd name="T38" fmla="*/ 474 w 474"/>
                    <a:gd name="T39" fmla="*/ 237 h 476"/>
                    <a:gd name="T40" fmla="*/ 462 w 474"/>
                    <a:gd name="T41" fmla="*/ 312 h 476"/>
                    <a:gd name="T42" fmla="*/ 428 w 474"/>
                    <a:gd name="T43" fmla="*/ 377 h 476"/>
                    <a:gd name="T44" fmla="*/ 377 w 474"/>
                    <a:gd name="T45" fmla="*/ 429 h 476"/>
                    <a:gd name="T46" fmla="*/ 313 w 474"/>
                    <a:gd name="T47" fmla="*/ 464 h 476"/>
                    <a:gd name="T48" fmla="*/ 238 w 474"/>
                    <a:gd name="T49" fmla="*/ 476 h 476"/>
                    <a:gd name="T50" fmla="*/ 163 w 474"/>
                    <a:gd name="T51" fmla="*/ 465 h 476"/>
                    <a:gd name="T52" fmla="*/ 97 w 474"/>
                    <a:gd name="T53" fmla="*/ 432 h 476"/>
                    <a:gd name="T54" fmla="*/ 45 w 474"/>
                    <a:gd name="T55" fmla="*/ 381 h 476"/>
                    <a:gd name="T56" fmla="*/ 12 w 474"/>
                    <a:gd name="T57" fmla="*/ 315 h 476"/>
                    <a:gd name="T58" fmla="*/ 0 w 474"/>
                    <a:gd name="T59" fmla="*/ 240 h 476"/>
                    <a:gd name="T60" fmla="*/ 11 w 474"/>
                    <a:gd name="T61" fmla="*/ 165 h 476"/>
                    <a:gd name="T62" fmla="*/ 44 w 474"/>
                    <a:gd name="T63" fmla="*/ 100 h 476"/>
                    <a:gd name="T64" fmla="*/ 95 w 474"/>
                    <a:gd name="T65" fmla="*/ 48 h 476"/>
                    <a:gd name="T66" fmla="*/ 159 w 474"/>
                    <a:gd name="T67" fmla="*/ 14 h 476"/>
                    <a:gd name="T68" fmla="*/ 234 w 474"/>
                    <a:gd name="T69"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4" h="476">
                      <a:moveTo>
                        <a:pt x="240" y="119"/>
                      </a:moveTo>
                      <a:lnTo>
                        <a:pt x="212" y="122"/>
                      </a:lnTo>
                      <a:lnTo>
                        <a:pt x="187" y="130"/>
                      </a:lnTo>
                      <a:lnTo>
                        <a:pt x="165" y="144"/>
                      </a:lnTo>
                      <a:lnTo>
                        <a:pt x="146" y="162"/>
                      </a:lnTo>
                      <a:lnTo>
                        <a:pt x="132" y="184"/>
                      </a:lnTo>
                      <a:lnTo>
                        <a:pt x="123" y="208"/>
                      </a:lnTo>
                      <a:lnTo>
                        <a:pt x="121" y="236"/>
                      </a:lnTo>
                      <a:lnTo>
                        <a:pt x="123" y="262"/>
                      </a:lnTo>
                      <a:lnTo>
                        <a:pt x="132" y="287"/>
                      </a:lnTo>
                      <a:lnTo>
                        <a:pt x="146" y="309"/>
                      </a:lnTo>
                      <a:lnTo>
                        <a:pt x="164" y="327"/>
                      </a:lnTo>
                      <a:lnTo>
                        <a:pt x="186" y="340"/>
                      </a:lnTo>
                      <a:lnTo>
                        <a:pt x="210" y="350"/>
                      </a:lnTo>
                      <a:lnTo>
                        <a:pt x="237" y="352"/>
                      </a:lnTo>
                      <a:lnTo>
                        <a:pt x="264" y="350"/>
                      </a:lnTo>
                      <a:lnTo>
                        <a:pt x="289" y="341"/>
                      </a:lnTo>
                      <a:lnTo>
                        <a:pt x="311" y="328"/>
                      </a:lnTo>
                      <a:lnTo>
                        <a:pt x="328" y="310"/>
                      </a:lnTo>
                      <a:lnTo>
                        <a:pt x="343" y="289"/>
                      </a:lnTo>
                      <a:lnTo>
                        <a:pt x="352" y="264"/>
                      </a:lnTo>
                      <a:lnTo>
                        <a:pt x="356" y="237"/>
                      </a:lnTo>
                      <a:lnTo>
                        <a:pt x="353" y="210"/>
                      </a:lnTo>
                      <a:lnTo>
                        <a:pt x="345" y="186"/>
                      </a:lnTo>
                      <a:lnTo>
                        <a:pt x="331" y="164"/>
                      </a:lnTo>
                      <a:lnTo>
                        <a:pt x="313" y="145"/>
                      </a:lnTo>
                      <a:lnTo>
                        <a:pt x="292" y="132"/>
                      </a:lnTo>
                      <a:lnTo>
                        <a:pt x="266" y="122"/>
                      </a:lnTo>
                      <a:lnTo>
                        <a:pt x="240" y="119"/>
                      </a:lnTo>
                      <a:close/>
                      <a:moveTo>
                        <a:pt x="234" y="0"/>
                      </a:moveTo>
                      <a:lnTo>
                        <a:pt x="272" y="4"/>
                      </a:lnTo>
                      <a:lnTo>
                        <a:pt x="308" y="13"/>
                      </a:lnTo>
                      <a:lnTo>
                        <a:pt x="344" y="27"/>
                      </a:lnTo>
                      <a:lnTo>
                        <a:pt x="375" y="47"/>
                      </a:lnTo>
                      <a:lnTo>
                        <a:pt x="402" y="70"/>
                      </a:lnTo>
                      <a:lnTo>
                        <a:pt x="427" y="98"/>
                      </a:lnTo>
                      <a:lnTo>
                        <a:pt x="447" y="129"/>
                      </a:lnTo>
                      <a:lnTo>
                        <a:pt x="461" y="163"/>
                      </a:lnTo>
                      <a:lnTo>
                        <a:pt x="471" y="199"/>
                      </a:lnTo>
                      <a:lnTo>
                        <a:pt x="474" y="237"/>
                      </a:lnTo>
                      <a:lnTo>
                        <a:pt x="471" y="276"/>
                      </a:lnTo>
                      <a:lnTo>
                        <a:pt x="462" y="312"/>
                      </a:lnTo>
                      <a:lnTo>
                        <a:pt x="448" y="346"/>
                      </a:lnTo>
                      <a:lnTo>
                        <a:pt x="428" y="377"/>
                      </a:lnTo>
                      <a:lnTo>
                        <a:pt x="405" y="406"/>
                      </a:lnTo>
                      <a:lnTo>
                        <a:pt x="377" y="429"/>
                      </a:lnTo>
                      <a:lnTo>
                        <a:pt x="346" y="449"/>
                      </a:lnTo>
                      <a:lnTo>
                        <a:pt x="313" y="464"/>
                      </a:lnTo>
                      <a:lnTo>
                        <a:pt x="276" y="472"/>
                      </a:lnTo>
                      <a:lnTo>
                        <a:pt x="238" y="476"/>
                      </a:lnTo>
                      <a:lnTo>
                        <a:pt x="199" y="474"/>
                      </a:lnTo>
                      <a:lnTo>
                        <a:pt x="163" y="465"/>
                      </a:lnTo>
                      <a:lnTo>
                        <a:pt x="128" y="450"/>
                      </a:lnTo>
                      <a:lnTo>
                        <a:pt x="97" y="432"/>
                      </a:lnTo>
                      <a:lnTo>
                        <a:pt x="70" y="408"/>
                      </a:lnTo>
                      <a:lnTo>
                        <a:pt x="45" y="381"/>
                      </a:lnTo>
                      <a:lnTo>
                        <a:pt x="27" y="350"/>
                      </a:lnTo>
                      <a:lnTo>
                        <a:pt x="12" y="315"/>
                      </a:lnTo>
                      <a:lnTo>
                        <a:pt x="2" y="279"/>
                      </a:lnTo>
                      <a:lnTo>
                        <a:pt x="0" y="240"/>
                      </a:lnTo>
                      <a:lnTo>
                        <a:pt x="2" y="202"/>
                      </a:lnTo>
                      <a:lnTo>
                        <a:pt x="11" y="165"/>
                      </a:lnTo>
                      <a:lnTo>
                        <a:pt x="25" y="131"/>
                      </a:lnTo>
                      <a:lnTo>
                        <a:pt x="44" y="100"/>
                      </a:lnTo>
                      <a:lnTo>
                        <a:pt x="67" y="71"/>
                      </a:lnTo>
                      <a:lnTo>
                        <a:pt x="95" y="48"/>
                      </a:lnTo>
                      <a:lnTo>
                        <a:pt x="126" y="28"/>
                      </a:lnTo>
                      <a:lnTo>
                        <a:pt x="159" y="14"/>
                      </a:lnTo>
                      <a:lnTo>
                        <a:pt x="196" y="4"/>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50" name="Freeform 110"/>
                <p:cNvSpPr>
                  <a:spLocks noEditPoints="1"/>
                </p:cNvSpPr>
                <p:nvPr/>
              </p:nvSpPr>
              <p:spPr bwMode="auto">
                <a:xfrm>
                  <a:off x="10629900" y="3636963"/>
                  <a:ext cx="720725" cy="720725"/>
                </a:xfrm>
                <a:custGeom>
                  <a:avLst/>
                  <a:gdLst>
                    <a:gd name="T0" fmla="*/ 2443 w 3628"/>
                    <a:gd name="T1" fmla="*/ 1910 h 3628"/>
                    <a:gd name="T2" fmla="*/ 1875 w 3628"/>
                    <a:gd name="T3" fmla="*/ 1616 h 3628"/>
                    <a:gd name="T4" fmla="*/ 1034 w 3628"/>
                    <a:gd name="T5" fmla="*/ 1646 h 3628"/>
                    <a:gd name="T6" fmla="*/ 789 w 3628"/>
                    <a:gd name="T7" fmla="*/ 1919 h 3628"/>
                    <a:gd name="T8" fmla="*/ 1025 w 3628"/>
                    <a:gd name="T9" fmla="*/ 1378 h 3628"/>
                    <a:gd name="T10" fmla="*/ 665 w 3628"/>
                    <a:gd name="T11" fmla="*/ 1658 h 3628"/>
                    <a:gd name="T12" fmla="*/ 481 w 3628"/>
                    <a:gd name="T13" fmla="*/ 2249 h 3628"/>
                    <a:gd name="T14" fmla="*/ 494 w 3628"/>
                    <a:gd name="T15" fmla="*/ 2656 h 3628"/>
                    <a:gd name="T16" fmla="*/ 792 w 3628"/>
                    <a:gd name="T17" fmla="*/ 2680 h 3628"/>
                    <a:gd name="T18" fmla="*/ 960 w 3628"/>
                    <a:gd name="T19" fmla="*/ 2902 h 3628"/>
                    <a:gd name="T20" fmla="*/ 1270 w 3628"/>
                    <a:gd name="T21" fmla="*/ 2924 h 3628"/>
                    <a:gd name="T22" fmla="*/ 1478 w 3628"/>
                    <a:gd name="T23" fmla="*/ 2696 h 3628"/>
                    <a:gd name="T24" fmla="*/ 2127 w 3628"/>
                    <a:gd name="T25" fmla="*/ 2680 h 3628"/>
                    <a:gd name="T26" fmla="*/ 2271 w 3628"/>
                    <a:gd name="T27" fmla="*/ 2886 h 3628"/>
                    <a:gd name="T28" fmla="*/ 2573 w 3628"/>
                    <a:gd name="T29" fmla="*/ 2943 h 3628"/>
                    <a:gd name="T30" fmla="*/ 2806 w 3628"/>
                    <a:gd name="T31" fmla="*/ 2747 h 3628"/>
                    <a:gd name="T32" fmla="*/ 3141 w 3628"/>
                    <a:gd name="T33" fmla="*/ 2677 h 3628"/>
                    <a:gd name="T34" fmla="*/ 3189 w 3628"/>
                    <a:gd name="T35" fmla="*/ 2542 h 3628"/>
                    <a:gd name="T36" fmla="*/ 3025 w 3628"/>
                    <a:gd name="T37" fmla="*/ 2169 h 3628"/>
                    <a:gd name="T38" fmla="*/ 2578 w 3628"/>
                    <a:gd name="T39" fmla="*/ 1711 h 3628"/>
                    <a:gd name="T40" fmla="*/ 1937 w 3628"/>
                    <a:gd name="T41" fmla="*/ 1381 h 3628"/>
                    <a:gd name="T42" fmla="*/ 2237 w 3628"/>
                    <a:gd name="T43" fmla="*/ 1634 h 3628"/>
                    <a:gd name="T44" fmla="*/ 2813 w 3628"/>
                    <a:gd name="T45" fmla="*/ 2089 h 3628"/>
                    <a:gd name="T46" fmla="*/ 3054 w 3628"/>
                    <a:gd name="T47" fmla="*/ 2490 h 3628"/>
                    <a:gd name="T48" fmla="*/ 2779 w 3628"/>
                    <a:gd name="T49" fmla="*/ 2401 h 3628"/>
                    <a:gd name="T50" fmla="*/ 2537 w 3628"/>
                    <a:gd name="T51" fmla="*/ 2244 h 3628"/>
                    <a:gd name="T52" fmla="*/ 2248 w 3628"/>
                    <a:gd name="T53" fmla="*/ 2325 h 3628"/>
                    <a:gd name="T54" fmla="*/ 1493 w 3628"/>
                    <a:gd name="T55" fmla="*/ 2550 h 3628"/>
                    <a:gd name="T56" fmla="*/ 1331 w 3628"/>
                    <a:gd name="T57" fmla="*/ 2292 h 3628"/>
                    <a:gd name="T58" fmla="*/ 1027 w 3628"/>
                    <a:gd name="T59" fmla="*/ 2252 h 3628"/>
                    <a:gd name="T60" fmla="*/ 806 w 3628"/>
                    <a:gd name="T61" fmla="*/ 2460 h 3628"/>
                    <a:gd name="T62" fmla="*/ 598 w 3628"/>
                    <a:gd name="T63" fmla="*/ 2292 h 3628"/>
                    <a:gd name="T64" fmla="*/ 769 w 3628"/>
                    <a:gd name="T65" fmla="*/ 1720 h 3628"/>
                    <a:gd name="T66" fmla="*/ 1109 w 3628"/>
                    <a:gd name="T67" fmla="*/ 1475 h 3628"/>
                    <a:gd name="T68" fmla="*/ 1377 w 3628"/>
                    <a:gd name="T69" fmla="*/ 654 h 3628"/>
                    <a:gd name="T70" fmla="*/ 1109 w 3628"/>
                    <a:gd name="T71" fmla="*/ 865 h 3628"/>
                    <a:gd name="T72" fmla="*/ 1088 w 3628"/>
                    <a:gd name="T73" fmla="*/ 1216 h 3628"/>
                    <a:gd name="T74" fmla="*/ 1329 w 3628"/>
                    <a:gd name="T75" fmla="*/ 1457 h 3628"/>
                    <a:gd name="T76" fmla="*/ 1679 w 3628"/>
                    <a:gd name="T77" fmla="*/ 1436 h 3628"/>
                    <a:gd name="T78" fmla="*/ 1890 w 3628"/>
                    <a:gd name="T79" fmla="*/ 1167 h 3628"/>
                    <a:gd name="T80" fmla="*/ 1827 w 3628"/>
                    <a:gd name="T81" fmla="*/ 822 h 3628"/>
                    <a:gd name="T82" fmla="*/ 1534 w 3628"/>
                    <a:gd name="T83" fmla="*/ 644 h 3628"/>
                    <a:gd name="T84" fmla="*/ 2347 w 3628"/>
                    <a:gd name="T85" fmla="*/ 79 h 3628"/>
                    <a:gd name="T86" fmla="*/ 2983 w 3628"/>
                    <a:gd name="T87" fmla="*/ 427 h 3628"/>
                    <a:gd name="T88" fmla="*/ 3430 w 3628"/>
                    <a:gd name="T89" fmla="*/ 989 h 3628"/>
                    <a:gd name="T90" fmla="*/ 3625 w 3628"/>
                    <a:gd name="T91" fmla="*/ 1703 h 3628"/>
                    <a:gd name="T92" fmla="*/ 3549 w 3628"/>
                    <a:gd name="T93" fmla="*/ 2347 h 3628"/>
                    <a:gd name="T94" fmla="*/ 3201 w 3628"/>
                    <a:gd name="T95" fmla="*/ 2982 h 3628"/>
                    <a:gd name="T96" fmla="*/ 2639 w 3628"/>
                    <a:gd name="T97" fmla="*/ 3430 h 3628"/>
                    <a:gd name="T98" fmla="*/ 1925 w 3628"/>
                    <a:gd name="T99" fmla="*/ 3625 h 3628"/>
                    <a:gd name="T100" fmla="*/ 1181 w 3628"/>
                    <a:gd name="T101" fmla="*/ 3514 h 3628"/>
                    <a:gd name="T102" fmla="*/ 568 w 3628"/>
                    <a:gd name="T103" fmla="*/ 3133 h 3628"/>
                    <a:gd name="T104" fmla="*/ 153 w 3628"/>
                    <a:gd name="T105" fmla="*/ 2544 h 3628"/>
                    <a:gd name="T106" fmla="*/ 0 w 3628"/>
                    <a:gd name="T107" fmla="*/ 1814 h 3628"/>
                    <a:gd name="T108" fmla="*/ 153 w 3628"/>
                    <a:gd name="T109" fmla="*/ 1083 h 3628"/>
                    <a:gd name="T110" fmla="*/ 568 w 3628"/>
                    <a:gd name="T111" fmla="*/ 495 h 3628"/>
                    <a:gd name="T112" fmla="*/ 1181 w 3628"/>
                    <a:gd name="T113" fmla="*/ 113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28" h="3628">
                      <a:moveTo>
                        <a:pt x="1694" y="1576"/>
                      </a:moveTo>
                      <a:lnTo>
                        <a:pt x="1648" y="1593"/>
                      </a:lnTo>
                      <a:lnTo>
                        <a:pt x="1601" y="1605"/>
                      </a:lnTo>
                      <a:lnTo>
                        <a:pt x="1552" y="1614"/>
                      </a:lnTo>
                      <a:lnTo>
                        <a:pt x="1552" y="1969"/>
                      </a:lnTo>
                      <a:lnTo>
                        <a:pt x="2518" y="1969"/>
                      </a:lnTo>
                      <a:lnTo>
                        <a:pt x="2443" y="1910"/>
                      </a:lnTo>
                      <a:lnTo>
                        <a:pt x="2367" y="1856"/>
                      </a:lnTo>
                      <a:lnTo>
                        <a:pt x="2289" y="1805"/>
                      </a:lnTo>
                      <a:lnTo>
                        <a:pt x="2210" y="1758"/>
                      </a:lnTo>
                      <a:lnTo>
                        <a:pt x="2129" y="1716"/>
                      </a:lnTo>
                      <a:lnTo>
                        <a:pt x="2046" y="1678"/>
                      </a:lnTo>
                      <a:lnTo>
                        <a:pt x="1961" y="1645"/>
                      </a:lnTo>
                      <a:lnTo>
                        <a:pt x="1875" y="1616"/>
                      </a:lnTo>
                      <a:lnTo>
                        <a:pt x="1785" y="1594"/>
                      </a:lnTo>
                      <a:lnTo>
                        <a:pt x="1694" y="1576"/>
                      </a:lnTo>
                      <a:close/>
                      <a:moveTo>
                        <a:pt x="1246" y="1565"/>
                      </a:moveTo>
                      <a:lnTo>
                        <a:pt x="1191" y="1578"/>
                      </a:lnTo>
                      <a:lnTo>
                        <a:pt x="1138" y="1596"/>
                      </a:lnTo>
                      <a:lnTo>
                        <a:pt x="1084" y="1619"/>
                      </a:lnTo>
                      <a:lnTo>
                        <a:pt x="1034" y="1646"/>
                      </a:lnTo>
                      <a:lnTo>
                        <a:pt x="985" y="1677"/>
                      </a:lnTo>
                      <a:lnTo>
                        <a:pt x="941" y="1711"/>
                      </a:lnTo>
                      <a:lnTo>
                        <a:pt x="899" y="1749"/>
                      </a:lnTo>
                      <a:lnTo>
                        <a:pt x="863" y="1789"/>
                      </a:lnTo>
                      <a:lnTo>
                        <a:pt x="831" y="1831"/>
                      </a:lnTo>
                      <a:lnTo>
                        <a:pt x="807" y="1875"/>
                      </a:lnTo>
                      <a:lnTo>
                        <a:pt x="789" y="1919"/>
                      </a:lnTo>
                      <a:lnTo>
                        <a:pt x="778" y="1965"/>
                      </a:lnTo>
                      <a:lnTo>
                        <a:pt x="1398" y="1965"/>
                      </a:lnTo>
                      <a:lnTo>
                        <a:pt x="1398" y="1612"/>
                      </a:lnTo>
                      <a:lnTo>
                        <a:pt x="1345" y="1601"/>
                      </a:lnTo>
                      <a:lnTo>
                        <a:pt x="1294" y="1585"/>
                      </a:lnTo>
                      <a:lnTo>
                        <a:pt x="1246" y="1565"/>
                      </a:lnTo>
                      <a:close/>
                      <a:moveTo>
                        <a:pt x="1025" y="1378"/>
                      </a:moveTo>
                      <a:lnTo>
                        <a:pt x="961" y="1406"/>
                      </a:lnTo>
                      <a:lnTo>
                        <a:pt x="901" y="1438"/>
                      </a:lnTo>
                      <a:lnTo>
                        <a:pt x="846" y="1475"/>
                      </a:lnTo>
                      <a:lnTo>
                        <a:pt x="794" y="1514"/>
                      </a:lnTo>
                      <a:lnTo>
                        <a:pt x="747" y="1559"/>
                      </a:lnTo>
                      <a:lnTo>
                        <a:pt x="704" y="1606"/>
                      </a:lnTo>
                      <a:lnTo>
                        <a:pt x="665" y="1658"/>
                      </a:lnTo>
                      <a:lnTo>
                        <a:pt x="630" y="1714"/>
                      </a:lnTo>
                      <a:lnTo>
                        <a:pt x="600" y="1774"/>
                      </a:lnTo>
                      <a:lnTo>
                        <a:pt x="574" y="1838"/>
                      </a:lnTo>
                      <a:lnTo>
                        <a:pt x="551" y="1906"/>
                      </a:lnTo>
                      <a:lnTo>
                        <a:pt x="521" y="2020"/>
                      </a:lnTo>
                      <a:lnTo>
                        <a:pt x="497" y="2135"/>
                      </a:lnTo>
                      <a:lnTo>
                        <a:pt x="481" y="2249"/>
                      </a:lnTo>
                      <a:lnTo>
                        <a:pt x="471" y="2367"/>
                      </a:lnTo>
                      <a:lnTo>
                        <a:pt x="468" y="2484"/>
                      </a:lnTo>
                      <a:lnTo>
                        <a:pt x="468" y="2600"/>
                      </a:lnTo>
                      <a:lnTo>
                        <a:pt x="470" y="2619"/>
                      </a:lnTo>
                      <a:lnTo>
                        <a:pt x="474" y="2635"/>
                      </a:lnTo>
                      <a:lnTo>
                        <a:pt x="483" y="2647"/>
                      </a:lnTo>
                      <a:lnTo>
                        <a:pt x="494" y="2656"/>
                      </a:lnTo>
                      <a:lnTo>
                        <a:pt x="510" y="2662"/>
                      </a:lnTo>
                      <a:lnTo>
                        <a:pt x="528" y="2664"/>
                      </a:lnTo>
                      <a:lnTo>
                        <a:pt x="644" y="2666"/>
                      </a:lnTo>
                      <a:lnTo>
                        <a:pt x="759" y="2666"/>
                      </a:lnTo>
                      <a:lnTo>
                        <a:pt x="774" y="2667"/>
                      </a:lnTo>
                      <a:lnTo>
                        <a:pt x="784" y="2672"/>
                      </a:lnTo>
                      <a:lnTo>
                        <a:pt x="792" y="2680"/>
                      </a:lnTo>
                      <a:lnTo>
                        <a:pt x="796" y="2693"/>
                      </a:lnTo>
                      <a:lnTo>
                        <a:pt x="813" y="2737"/>
                      </a:lnTo>
                      <a:lnTo>
                        <a:pt x="834" y="2778"/>
                      </a:lnTo>
                      <a:lnTo>
                        <a:pt x="859" y="2815"/>
                      </a:lnTo>
                      <a:lnTo>
                        <a:pt x="889" y="2849"/>
                      </a:lnTo>
                      <a:lnTo>
                        <a:pt x="923" y="2877"/>
                      </a:lnTo>
                      <a:lnTo>
                        <a:pt x="960" y="2902"/>
                      </a:lnTo>
                      <a:lnTo>
                        <a:pt x="1000" y="2922"/>
                      </a:lnTo>
                      <a:lnTo>
                        <a:pt x="1044" y="2936"/>
                      </a:lnTo>
                      <a:lnTo>
                        <a:pt x="1089" y="2945"/>
                      </a:lnTo>
                      <a:lnTo>
                        <a:pt x="1136" y="2948"/>
                      </a:lnTo>
                      <a:lnTo>
                        <a:pt x="1183" y="2946"/>
                      </a:lnTo>
                      <a:lnTo>
                        <a:pt x="1227" y="2938"/>
                      </a:lnTo>
                      <a:lnTo>
                        <a:pt x="1270" y="2924"/>
                      </a:lnTo>
                      <a:lnTo>
                        <a:pt x="1311" y="2905"/>
                      </a:lnTo>
                      <a:lnTo>
                        <a:pt x="1349" y="2881"/>
                      </a:lnTo>
                      <a:lnTo>
                        <a:pt x="1383" y="2852"/>
                      </a:lnTo>
                      <a:lnTo>
                        <a:pt x="1414" y="2819"/>
                      </a:lnTo>
                      <a:lnTo>
                        <a:pt x="1440" y="2781"/>
                      </a:lnTo>
                      <a:lnTo>
                        <a:pt x="1461" y="2740"/>
                      </a:lnTo>
                      <a:lnTo>
                        <a:pt x="1478" y="2696"/>
                      </a:lnTo>
                      <a:lnTo>
                        <a:pt x="1484" y="2684"/>
                      </a:lnTo>
                      <a:lnTo>
                        <a:pt x="1491" y="2675"/>
                      </a:lnTo>
                      <a:lnTo>
                        <a:pt x="1501" y="2671"/>
                      </a:lnTo>
                      <a:lnTo>
                        <a:pt x="1516" y="2670"/>
                      </a:lnTo>
                      <a:lnTo>
                        <a:pt x="2099" y="2673"/>
                      </a:lnTo>
                      <a:lnTo>
                        <a:pt x="2116" y="2674"/>
                      </a:lnTo>
                      <a:lnTo>
                        <a:pt x="2127" y="2680"/>
                      </a:lnTo>
                      <a:lnTo>
                        <a:pt x="2136" y="2688"/>
                      </a:lnTo>
                      <a:lnTo>
                        <a:pt x="2142" y="2704"/>
                      </a:lnTo>
                      <a:lnTo>
                        <a:pt x="2159" y="2748"/>
                      </a:lnTo>
                      <a:lnTo>
                        <a:pt x="2180" y="2789"/>
                      </a:lnTo>
                      <a:lnTo>
                        <a:pt x="2206" y="2825"/>
                      </a:lnTo>
                      <a:lnTo>
                        <a:pt x="2236" y="2857"/>
                      </a:lnTo>
                      <a:lnTo>
                        <a:pt x="2271" y="2886"/>
                      </a:lnTo>
                      <a:lnTo>
                        <a:pt x="2308" y="2911"/>
                      </a:lnTo>
                      <a:lnTo>
                        <a:pt x="2348" y="2929"/>
                      </a:lnTo>
                      <a:lnTo>
                        <a:pt x="2391" y="2944"/>
                      </a:lnTo>
                      <a:lnTo>
                        <a:pt x="2435" y="2953"/>
                      </a:lnTo>
                      <a:lnTo>
                        <a:pt x="2483" y="2955"/>
                      </a:lnTo>
                      <a:lnTo>
                        <a:pt x="2529" y="2951"/>
                      </a:lnTo>
                      <a:lnTo>
                        <a:pt x="2573" y="2943"/>
                      </a:lnTo>
                      <a:lnTo>
                        <a:pt x="2617" y="2929"/>
                      </a:lnTo>
                      <a:lnTo>
                        <a:pt x="2656" y="2909"/>
                      </a:lnTo>
                      <a:lnTo>
                        <a:pt x="2694" y="2885"/>
                      </a:lnTo>
                      <a:lnTo>
                        <a:pt x="2728" y="2857"/>
                      </a:lnTo>
                      <a:lnTo>
                        <a:pt x="2758" y="2824"/>
                      </a:lnTo>
                      <a:lnTo>
                        <a:pt x="2785" y="2788"/>
                      </a:lnTo>
                      <a:lnTo>
                        <a:pt x="2806" y="2747"/>
                      </a:lnTo>
                      <a:lnTo>
                        <a:pt x="2822" y="2703"/>
                      </a:lnTo>
                      <a:lnTo>
                        <a:pt x="2828" y="2689"/>
                      </a:lnTo>
                      <a:lnTo>
                        <a:pt x="2835" y="2681"/>
                      </a:lnTo>
                      <a:lnTo>
                        <a:pt x="2847" y="2676"/>
                      </a:lnTo>
                      <a:lnTo>
                        <a:pt x="2861" y="2675"/>
                      </a:lnTo>
                      <a:lnTo>
                        <a:pt x="3116" y="2678"/>
                      </a:lnTo>
                      <a:lnTo>
                        <a:pt x="3141" y="2677"/>
                      </a:lnTo>
                      <a:lnTo>
                        <a:pt x="3159" y="2673"/>
                      </a:lnTo>
                      <a:lnTo>
                        <a:pt x="3174" y="2665"/>
                      </a:lnTo>
                      <a:lnTo>
                        <a:pt x="3185" y="2654"/>
                      </a:lnTo>
                      <a:lnTo>
                        <a:pt x="3191" y="2639"/>
                      </a:lnTo>
                      <a:lnTo>
                        <a:pt x="3195" y="2620"/>
                      </a:lnTo>
                      <a:lnTo>
                        <a:pt x="3195" y="2596"/>
                      </a:lnTo>
                      <a:lnTo>
                        <a:pt x="3189" y="2542"/>
                      </a:lnTo>
                      <a:lnTo>
                        <a:pt x="3179" y="2489"/>
                      </a:lnTo>
                      <a:lnTo>
                        <a:pt x="3164" y="2439"/>
                      </a:lnTo>
                      <a:lnTo>
                        <a:pt x="3145" y="2390"/>
                      </a:lnTo>
                      <a:lnTo>
                        <a:pt x="3124" y="2341"/>
                      </a:lnTo>
                      <a:lnTo>
                        <a:pt x="3100" y="2294"/>
                      </a:lnTo>
                      <a:lnTo>
                        <a:pt x="3073" y="2247"/>
                      </a:lnTo>
                      <a:lnTo>
                        <a:pt x="3025" y="2169"/>
                      </a:lnTo>
                      <a:lnTo>
                        <a:pt x="2971" y="2094"/>
                      </a:lnTo>
                      <a:lnTo>
                        <a:pt x="2914" y="2022"/>
                      </a:lnTo>
                      <a:lnTo>
                        <a:pt x="2853" y="1953"/>
                      </a:lnTo>
                      <a:lnTo>
                        <a:pt x="2789" y="1888"/>
                      </a:lnTo>
                      <a:lnTo>
                        <a:pt x="2722" y="1826"/>
                      </a:lnTo>
                      <a:lnTo>
                        <a:pt x="2651" y="1768"/>
                      </a:lnTo>
                      <a:lnTo>
                        <a:pt x="2578" y="1711"/>
                      </a:lnTo>
                      <a:lnTo>
                        <a:pt x="2492" y="1650"/>
                      </a:lnTo>
                      <a:lnTo>
                        <a:pt x="2404" y="1594"/>
                      </a:lnTo>
                      <a:lnTo>
                        <a:pt x="2315" y="1542"/>
                      </a:lnTo>
                      <a:lnTo>
                        <a:pt x="2224" y="1494"/>
                      </a:lnTo>
                      <a:lnTo>
                        <a:pt x="2130" y="1451"/>
                      </a:lnTo>
                      <a:lnTo>
                        <a:pt x="2034" y="1413"/>
                      </a:lnTo>
                      <a:lnTo>
                        <a:pt x="1937" y="1381"/>
                      </a:lnTo>
                      <a:lnTo>
                        <a:pt x="1909" y="1416"/>
                      </a:lnTo>
                      <a:lnTo>
                        <a:pt x="1879" y="1450"/>
                      </a:lnTo>
                      <a:lnTo>
                        <a:pt x="1846" y="1481"/>
                      </a:lnTo>
                      <a:lnTo>
                        <a:pt x="1949" y="1511"/>
                      </a:lnTo>
                      <a:lnTo>
                        <a:pt x="2048" y="1548"/>
                      </a:lnTo>
                      <a:lnTo>
                        <a:pt x="2145" y="1588"/>
                      </a:lnTo>
                      <a:lnTo>
                        <a:pt x="2237" y="1634"/>
                      </a:lnTo>
                      <a:lnTo>
                        <a:pt x="2328" y="1685"/>
                      </a:lnTo>
                      <a:lnTo>
                        <a:pt x="2417" y="1741"/>
                      </a:lnTo>
                      <a:lnTo>
                        <a:pt x="2502" y="1802"/>
                      </a:lnTo>
                      <a:lnTo>
                        <a:pt x="2583" y="1867"/>
                      </a:lnTo>
                      <a:lnTo>
                        <a:pt x="2663" y="1937"/>
                      </a:lnTo>
                      <a:lnTo>
                        <a:pt x="2739" y="2011"/>
                      </a:lnTo>
                      <a:lnTo>
                        <a:pt x="2813" y="2089"/>
                      </a:lnTo>
                      <a:lnTo>
                        <a:pt x="2858" y="2141"/>
                      </a:lnTo>
                      <a:lnTo>
                        <a:pt x="2899" y="2194"/>
                      </a:lnTo>
                      <a:lnTo>
                        <a:pt x="2936" y="2249"/>
                      </a:lnTo>
                      <a:lnTo>
                        <a:pt x="2971" y="2306"/>
                      </a:lnTo>
                      <a:lnTo>
                        <a:pt x="3002" y="2366"/>
                      </a:lnTo>
                      <a:lnTo>
                        <a:pt x="3031" y="2427"/>
                      </a:lnTo>
                      <a:lnTo>
                        <a:pt x="3054" y="2490"/>
                      </a:lnTo>
                      <a:lnTo>
                        <a:pt x="3063" y="2523"/>
                      </a:lnTo>
                      <a:lnTo>
                        <a:pt x="3072" y="2557"/>
                      </a:lnTo>
                      <a:lnTo>
                        <a:pt x="2838" y="2557"/>
                      </a:lnTo>
                      <a:lnTo>
                        <a:pt x="2829" y="2514"/>
                      </a:lnTo>
                      <a:lnTo>
                        <a:pt x="2817" y="2474"/>
                      </a:lnTo>
                      <a:lnTo>
                        <a:pt x="2800" y="2436"/>
                      </a:lnTo>
                      <a:lnTo>
                        <a:pt x="2779" y="2401"/>
                      </a:lnTo>
                      <a:lnTo>
                        <a:pt x="2754" y="2367"/>
                      </a:lnTo>
                      <a:lnTo>
                        <a:pt x="2724" y="2337"/>
                      </a:lnTo>
                      <a:lnTo>
                        <a:pt x="2691" y="2308"/>
                      </a:lnTo>
                      <a:lnTo>
                        <a:pt x="2655" y="2285"/>
                      </a:lnTo>
                      <a:lnTo>
                        <a:pt x="2618" y="2266"/>
                      </a:lnTo>
                      <a:lnTo>
                        <a:pt x="2578" y="2253"/>
                      </a:lnTo>
                      <a:lnTo>
                        <a:pt x="2537" y="2244"/>
                      </a:lnTo>
                      <a:lnTo>
                        <a:pt x="2494" y="2242"/>
                      </a:lnTo>
                      <a:lnTo>
                        <a:pt x="2444" y="2245"/>
                      </a:lnTo>
                      <a:lnTo>
                        <a:pt x="2398" y="2252"/>
                      </a:lnTo>
                      <a:lnTo>
                        <a:pt x="2356" y="2264"/>
                      </a:lnTo>
                      <a:lnTo>
                        <a:pt x="2316" y="2280"/>
                      </a:lnTo>
                      <a:lnTo>
                        <a:pt x="2281" y="2300"/>
                      </a:lnTo>
                      <a:lnTo>
                        <a:pt x="2248" y="2325"/>
                      </a:lnTo>
                      <a:lnTo>
                        <a:pt x="2220" y="2352"/>
                      </a:lnTo>
                      <a:lnTo>
                        <a:pt x="2194" y="2385"/>
                      </a:lnTo>
                      <a:lnTo>
                        <a:pt x="2172" y="2421"/>
                      </a:lnTo>
                      <a:lnTo>
                        <a:pt x="2153" y="2461"/>
                      </a:lnTo>
                      <a:lnTo>
                        <a:pt x="2138" y="2504"/>
                      </a:lnTo>
                      <a:lnTo>
                        <a:pt x="2125" y="2550"/>
                      </a:lnTo>
                      <a:lnTo>
                        <a:pt x="1493" y="2550"/>
                      </a:lnTo>
                      <a:lnTo>
                        <a:pt x="1482" y="2503"/>
                      </a:lnTo>
                      <a:lnTo>
                        <a:pt x="1467" y="2458"/>
                      </a:lnTo>
                      <a:lnTo>
                        <a:pt x="1448" y="2418"/>
                      </a:lnTo>
                      <a:lnTo>
                        <a:pt x="1424" y="2380"/>
                      </a:lnTo>
                      <a:lnTo>
                        <a:pt x="1396" y="2347"/>
                      </a:lnTo>
                      <a:lnTo>
                        <a:pt x="1365" y="2317"/>
                      </a:lnTo>
                      <a:lnTo>
                        <a:pt x="1331" y="2292"/>
                      </a:lnTo>
                      <a:lnTo>
                        <a:pt x="1294" y="2269"/>
                      </a:lnTo>
                      <a:lnTo>
                        <a:pt x="1255" y="2254"/>
                      </a:lnTo>
                      <a:lnTo>
                        <a:pt x="1212" y="2242"/>
                      </a:lnTo>
                      <a:lnTo>
                        <a:pt x="1167" y="2236"/>
                      </a:lnTo>
                      <a:lnTo>
                        <a:pt x="1119" y="2235"/>
                      </a:lnTo>
                      <a:lnTo>
                        <a:pt x="1072" y="2241"/>
                      </a:lnTo>
                      <a:lnTo>
                        <a:pt x="1027" y="2252"/>
                      </a:lnTo>
                      <a:lnTo>
                        <a:pt x="984" y="2269"/>
                      </a:lnTo>
                      <a:lnTo>
                        <a:pt x="942" y="2294"/>
                      </a:lnTo>
                      <a:lnTo>
                        <a:pt x="905" y="2320"/>
                      </a:lnTo>
                      <a:lnTo>
                        <a:pt x="873" y="2351"/>
                      </a:lnTo>
                      <a:lnTo>
                        <a:pt x="847" y="2384"/>
                      </a:lnTo>
                      <a:lnTo>
                        <a:pt x="825" y="2421"/>
                      </a:lnTo>
                      <a:lnTo>
                        <a:pt x="806" y="2460"/>
                      </a:lnTo>
                      <a:lnTo>
                        <a:pt x="793" y="2502"/>
                      </a:lnTo>
                      <a:lnTo>
                        <a:pt x="783" y="2545"/>
                      </a:lnTo>
                      <a:lnTo>
                        <a:pt x="588" y="2545"/>
                      </a:lnTo>
                      <a:lnTo>
                        <a:pt x="588" y="2535"/>
                      </a:lnTo>
                      <a:lnTo>
                        <a:pt x="587" y="2526"/>
                      </a:lnTo>
                      <a:lnTo>
                        <a:pt x="589" y="2408"/>
                      </a:lnTo>
                      <a:lnTo>
                        <a:pt x="598" y="2292"/>
                      </a:lnTo>
                      <a:lnTo>
                        <a:pt x="612" y="2175"/>
                      </a:lnTo>
                      <a:lnTo>
                        <a:pt x="635" y="2060"/>
                      </a:lnTo>
                      <a:lnTo>
                        <a:pt x="663" y="1947"/>
                      </a:lnTo>
                      <a:lnTo>
                        <a:pt x="684" y="1884"/>
                      </a:lnTo>
                      <a:lnTo>
                        <a:pt x="709" y="1825"/>
                      </a:lnTo>
                      <a:lnTo>
                        <a:pt x="736" y="1771"/>
                      </a:lnTo>
                      <a:lnTo>
                        <a:pt x="769" y="1720"/>
                      </a:lnTo>
                      <a:lnTo>
                        <a:pt x="805" y="1674"/>
                      </a:lnTo>
                      <a:lnTo>
                        <a:pt x="846" y="1630"/>
                      </a:lnTo>
                      <a:lnTo>
                        <a:pt x="890" y="1592"/>
                      </a:lnTo>
                      <a:lnTo>
                        <a:pt x="939" y="1556"/>
                      </a:lnTo>
                      <a:lnTo>
                        <a:pt x="992" y="1525"/>
                      </a:lnTo>
                      <a:lnTo>
                        <a:pt x="1048" y="1498"/>
                      </a:lnTo>
                      <a:lnTo>
                        <a:pt x="1109" y="1475"/>
                      </a:lnTo>
                      <a:lnTo>
                        <a:pt x="1109" y="1475"/>
                      </a:lnTo>
                      <a:lnTo>
                        <a:pt x="1079" y="1445"/>
                      </a:lnTo>
                      <a:lnTo>
                        <a:pt x="1050" y="1413"/>
                      </a:lnTo>
                      <a:lnTo>
                        <a:pt x="1025" y="1378"/>
                      </a:lnTo>
                      <a:close/>
                      <a:moveTo>
                        <a:pt x="1481" y="642"/>
                      </a:moveTo>
                      <a:lnTo>
                        <a:pt x="1428" y="644"/>
                      </a:lnTo>
                      <a:lnTo>
                        <a:pt x="1377" y="654"/>
                      </a:lnTo>
                      <a:lnTo>
                        <a:pt x="1329" y="670"/>
                      </a:lnTo>
                      <a:lnTo>
                        <a:pt x="1283" y="691"/>
                      </a:lnTo>
                      <a:lnTo>
                        <a:pt x="1240" y="717"/>
                      </a:lnTo>
                      <a:lnTo>
                        <a:pt x="1202" y="748"/>
                      </a:lnTo>
                      <a:lnTo>
                        <a:pt x="1166" y="784"/>
                      </a:lnTo>
                      <a:lnTo>
                        <a:pt x="1135" y="822"/>
                      </a:lnTo>
                      <a:lnTo>
                        <a:pt x="1109" y="865"/>
                      </a:lnTo>
                      <a:lnTo>
                        <a:pt x="1088" y="911"/>
                      </a:lnTo>
                      <a:lnTo>
                        <a:pt x="1072" y="959"/>
                      </a:lnTo>
                      <a:lnTo>
                        <a:pt x="1062" y="1010"/>
                      </a:lnTo>
                      <a:lnTo>
                        <a:pt x="1059" y="1063"/>
                      </a:lnTo>
                      <a:lnTo>
                        <a:pt x="1062" y="1116"/>
                      </a:lnTo>
                      <a:lnTo>
                        <a:pt x="1072" y="1167"/>
                      </a:lnTo>
                      <a:lnTo>
                        <a:pt x="1088" y="1216"/>
                      </a:lnTo>
                      <a:lnTo>
                        <a:pt x="1109" y="1261"/>
                      </a:lnTo>
                      <a:lnTo>
                        <a:pt x="1135" y="1304"/>
                      </a:lnTo>
                      <a:lnTo>
                        <a:pt x="1166" y="1343"/>
                      </a:lnTo>
                      <a:lnTo>
                        <a:pt x="1202" y="1378"/>
                      </a:lnTo>
                      <a:lnTo>
                        <a:pt x="1240" y="1409"/>
                      </a:lnTo>
                      <a:lnTo>
                        <a:pt x="1283" y="1436"/>
                      </a:lnTo>
                      <a:lnTo>
                        <a:pt x="1329" y="1457"/>
                      </a:lnTo>
                      <a:lnTo>
                        <a:pt x="1377" y="1472"/>
                      </a:lnTo>
                      <a:lnTo>
                        <a:pt x="1428" y="1481"/>
                      </a:lnTo>
                      <a:lnTo>
                        <a:pt x="1481" y="1485"/>
                      </a:lnTo>
                      <a:lnTo>
                        <a:pt x="1534" y="1481"/>
                      </a:lnTo>
                      <a:lnTo>
                        <a:pt x="1585" y="1472"/>
                      </a:lnTo>
                      <a:lnTo>
                        <a:pt x="1634" y="1457"/>
                      </a:lnTo>
                      <a:lnTo>
                        <a:pt x="1679" y="1436"/>
                      </a:lnTo>
                      <a:lnTo>
                        <a:pt x="1722" y="1409"/>
                      </a:lnTo>
                      <a:lnTo>
                        <a:pt x="1761" y="1378"/>
                      </a:lnTo>
                      <a:lnTo>
                        <a:pt x="1796" y="1343"/>
                      </a:lnTo>
                      <a:lnTo>
                        <a:pt x="1827" y="1304"/>
                      </a:lnTo>
                      <a:lnTo>
                        <a:pt x="1853" y="1261"/>
                      </a:lnTo>
                      <a:lnTo>
                        <a:pt x="1875" y="1216"/>
                      </a:lnTo>
                      <a:lnTo>
                        <a:pt x="1890" y="1167"/>
                      </a:lnTo>
                      <a:lnTo>
                        <a:pt x="1899" y="1116"/>
                      </a:lnTo>
                      <a:lnTo>
                        <a:pt x="1902" y="1063"/>
                      </a:lnTo>
                      <a:lnTo>
                        <a:pt x="1899" y="1010"/>
                      </a:lnTo>
                      <a:lnTo>
                        <a:pt x="1890" y="959"/>
                      </a:lnTo>
                      <a:lnTo>
                        <a:pt x="1875" y="911"/>
                      </a:lnTo>
                      <a:lnTo>
                        <a:pt x="1853" y="865"/>
                      </a:lnTo>
                      <a:lnTo>
                        <a:pt x="1827" y="822"/>
                      </a:lnTo>
                      <a:lnTo>
                        <a:pt x="1796" y="784"/>
                      </a:lnTo>
                      <a:lnTo>
                        <a:pt x="1761" y="748"/>
                      </a:lnTo>
                      <a:lnTo>
                        <a:pt x="1722" y="717"/>
                      </a:lnTo>
                      <a:lnTo>
                        <a:pt x="1679" y="691"/>
                      </a:lnTo>
                      <a:lnTo>
                        <a:pt x="1634" y="670"/>
                      </a:lnTo>
                      <a:lnTo>
                        <a:pt x="1585" y="654"/>
                      </a:lnTo>
                      <a:lnTo>
                        <a:pt x="1534" y="644"/>
                      </a:lnTo>
                      <a:lnTo>
                        <a:pt x="1481" y="642"/>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3"/>
                      </a:lnTo>
                      <a:lnTo>
                        <a:pt x="3628" y="1815"/>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51" name="Freeform 111"/>
                <p:cNvSpPr>
                  <a:spLocks noEditPoints="1"/>
                </p:cNvSpPr>
                <p:nvPr/>
              </p:nvSpPr>
              <p:spPr bwMode="auto">
                <a:xfrm>
                  <a:off x="11075988" y="4106863"/>
                  <a:ext cx="93663" cy="93663"/>
                </a:xfrm>
                <a:custGeom>
                  <a:avLst/>
                  <a:gdLst>
                    <a:gd name="T0" fmla="*/ 212 w 475"/>
                    <a:gd name="T1" fmla="*/ 121 h 475"/>
                    <a:gd name="T2" fmla="*/ 166 w 475"/>
                    <a:gd name="T3" fmla="*/ 143 h 475"/>
                    <a:gd name="T4" fmla="*/ 135 w 475"/>
                    <a:gd name="T5" fmla="*/ 182 h 475"/>
                    <a:gd name="T6" fmla="*/ 123 w 475"/>
                    <a:gd name="T7" fmla="*/ 234 h 475"/>
                    <a:gd name="T8" fmla="*/ 134 w 475"/>
                    <a:gd name="T9" fmla="*/ 286 h 475"/>
                    <a:gd name="T10" fmla="*/ 165 w 475"/>
                    <a:gd name="T11" fmla="*/ 326 h 475"/>
                    <a:gd name="T12" fmla="*/ 211 w 475"/>
                    <a:gd name="T13" fmla="*/ 348 h 475"/>
                    <a:gd name="T14" fmla="*/ 265 w 475"/>
                    <a:gd name="T15" fmla="*/ 348 h 475"/>
                    <a:gd name="T16" fmla="*/ 312 w 475"/>
                    <a:gd name="T17" fmla="*/ 327 h 475"/>
                    <a:gd name="T18" fmla="*/ 344 w 475"/>
                    <a:gd name="T19" fmla="*/ 287 h 475"/>
                    <a:gd name="T20" fmla="*/ 356 w 475"/>
                    <a:gd name="T21" fmla="*/ 237 h 475"/>
                    <a:gd name="T22" fmla="*/ 345 w 475"/>
                    <a:gd name="T23" fmla="*/ 184 h 475"/>
                    <a:gd name="T24" fmla="*/ 313 w 475"/>
                    <a:gd name="T25" fmla="*/ 144 h 475"/>
                    <a:gd name="T26" fmla="*/ 266 w 475"/>
                    <a:gd name="T27" fmla="*/ 121 h 475"/>
                    <a:gd name="T28" fmla="*/ 237 w 475"/>
                    <a:gd name="T29" fmla="*/ 0 h 475"/>
                    <a:gd name="T30" fmla="*/ 311 w 475"/>
                    <a:gd name="T31" fmla="*/ 12 h 475"/>
                    <a:gd name="T32" fmla="*/ 376 w 475"/>
                    <a:gd name="T33" fmla="*/ 45 h 475"/>
                    <a:gd name="T34" fmla="*/ 428 w 475"/>
                    <a:gd name="T35" fmla="*/ 96 h 475"/>
                    <a:gd name="T36" fmla="*/ 463 w 475"/>
                    <a:gd name="T37" fmla="*/ 160 h 475"/>
                    <a:gd name="T38" fmla="*/ 475 w 475"/>
                    <a:gd name="T39" fmla="*/ 234 h 475"/>
                    <a:gd name="T40" fmla="*/ 464 w 475"/>
                    <a:gd name="T41" fmla="*/ 311 h 475"/>
                    <a:gd name="T42" fmla="*/ 430 w 475"/>
                    <a:gd name="T43" fmla="*/ 377 h 475"/>
                    <a:gd name="T44" fmla="*/ 379 w 475"/>
                    <a:gd name="T45" fmla="*/ 429 h 475"/>
                    <a:gd name="T46" fmla="*/ 314 w 475"/>
                    <a:gd name="T47" fmla="*/ 463 h 475"/>
                    <a:gd name="T48" fmla="*/ 239 w 475"/>
                    <a:gd name="T49" fmla="*/ 475 h 475"/>
                    <a:gd name="T50" fmla="*/ 163 w 475"/>
                    <a:gd name="T51" fmla="*/ 463 h 475"/>
                    <a:gd name="T52" fmla="*/ 97 w 475"/>
                    <a:gd name="T53" fmla="*/ 430 h 475"/>
                    <a:gd name="T54" fmla="*/ 47 w 475"/>
                    <a:gd name="T55" fmla="*/ 378 h 475"/>
                    <a:gd name="T56" fmla="*/ 12 w 475"/>
                    <a:gd name="T57" fmla="*/ 312 h 475"/>
                    <a:gd name="T58" fmla="*/ 0 w 475"/>
                    <a:gd name="T59" fmla="*/ 236 h 475"/>
                    <a:gd name="T60" fmla="*/ 12 w 475"/>
                    <a:gd name="T61" fmla="*/ 163 h 475"/>
                    <a:gd name="T62" fmla="*/ 47 w 475"/>
                    <a:gd name="T63" fmla="*/ 97 h 475"/>
                    <a:gd name="T64" fmla="*/ 97 w 475"/>
                    <a:gd name="T65" fmla="*/ 46 h 475"/>
                    <a:gd name="T66" fmla="*/ 163 w 475"/>
                    <a:gd name="T67" fmla="*/ 12 h 475"/>
                    <a:gd name="T68" fmla="*/ 237 w 475"/>
                    <a:gd name="T69"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5" h="475">
                      <a:moveTo>
                        <a:pt x="239" y="118"/>
                      </a:moveTo>
                      <a:lnTo>
                        <a:pt x="212" y="121"/>
                      </a:lnTo>
                      <a:lnTo>
                        <a:pt x="188" y="129"/>
                      </a:lnTo>
                      <a:lnTo>
                        <a:pt x="166" y="143"/>
                      </a:lnTo>
                      <a:lnTo>
                        <a:pt x="148" y="160"/>
                      </a:lnTo>
                      <a:lnTo>
                        <a:pt x="135" y="182"/>
                      </a:lnTo>
                      <a:lnTo>
                        <a:pt x="126" y="207"/>
                      </a:lnTo>
                      <a:lnTo>
                        <a:pt x="123" y="234"/>
                      </a:lnTo>
                      <a:lnTo>
                        <a:pt x="126" y="262"/>
                      </a:lnTo>
                      <a:lnTo>
                        <a:pt x="134" y="286"/>
                      </a:lnTo>
                      <a:lnTo>
                        <a:pt x="147" y="308"/>
                      </a:lnTo>
                      <a:lnTo>
                        <a:pt x="165" y="326"/>
                      </a:lnTo>
                      <a:lnTo>
                        <a:pt x="187" y="339"/>
                      </a:lnTo>
                      <a:lnTo>
                        <a:pt x="211" y="348"/>
                      </a:lnTo>
                      <a:lnTo>
                        <a:pt x="238" y="352"/>
                      </a:lnTo>
                      <a:lnTo>
                        <a:pt x="265" y="348"/>
                      </a:lnTo>
                      <a:lnTo>
                        <a:pt x="290" y="341"/>
                      </a:lnTo>
                      <a:lnTo>
                        <a:pt x="312" y="327"/>
                      </a:lnTo>
                      <a:lnTo>
                        <a:pt x="331" y="310"/>
                      </a:lnTo>
                      <a:lnTo>
                        <a:pt x="344" y="287"/>
                      </a:lnTo>
                      <a:lnTo>
                        <a:pt x="353" y="263"/>
                      </a:lnTo>
                      <a:lnTo>
                        <a:pt x="356" y="237"/>
                      </a:lnTo>
                      <a:lnTo>
                        <a:pt x="354" y="209"/>
                      </a:lnTo>
                      <a:lnTo>
                        <a:pt x="345" y="184"/>
                      </a:lnTo>
                      <a:lnTo>
                        <a:pt x="332" y="161"/>
                      </a:lnTo>
                      <a:lnTo>
                        <a:pt x="313" y="144"/>
                      </a:lnTo>
                      <a:lnTo>
                        <a:pt x="292" y="129"/>
                      </a:lnTo>
                      <a:lnTo>
                        <a:pt x="266" y="121"/>
                      </a:lnTo>
                      <a:lnTo>
                        <a:pt x="239" y="118"/>
                      </a:lnTo>
                      <a:close/>
                      <a:moveTo>
                        <a:pt x="237" y="0"/>
                      </a:moveTo>
                      <a:lnTo>
                        <a:pt x="275" y="3"/>
                      </a:lnTo>
                      <a:lnTo>
                        <a:pt x="311" y="12"/>
                      </a:lnTo>
                      <a:lnTo>
                        <a:pt x="345" y="27"/>
                      </a:lnTo>
                      <a:lnTo>
                        <a:pt x="376" y="45"/>
                      </a:lnTo>
                      <a:lnTo>
                        <a:pt x="405" y="69"/>
                      </a:lnTo>
                      <a:lnTo>
                        <a:pt x="428" y="96"/>
                      </a:lnTo>
                      <a:lnTo>
                        <a:pt x="448" y="127"/>
                      </a:lnTo>
                      <a:lnTo>
                        <a:pt x="463" y="160"/>
                      </a:lnTo>
                      <a:lnTo>
                        <a:pt x="472" y="197"/>
                      </a:lnTo>
                      <a:lnTo>
                        <a:pt x="475" y="234"/>
                      </a:lnTo>
                      <a:lnTo>
                        <a:pt x="473" y="273"/>
                      </a:lnTo>
                      <a:lnTo>
                        <a:pt x="464" y="311"/>
                      </a:lnTo>
                      <a:lnTo>
                        <a:pt x="450" y="345"/>
                      </a:lnTo>
                      <a:lnTo>
                        <a:pt x="430" y="377"/>
                      </a:lnTo>
                      <a:lnTo>
                        <a:pt x="407" y="405"/>
                      </a:lnTo>
                      <a:lnTo>
                        <a:pt x="379" y="429"/>
                      </a:lnTo>
                      <a:lnTo>
                        <a:pt x="348" y="449"/>
                      </a:lnTo>
                      <a:lnTo>
                        <a:pt x="314" y="463"/>
                      </a:lnTo>
                      <a:lnTo>
                        <a:pt x="278" y="472"/>
                      </a:lnTo>
                      <a:lnTo>
                        <a:pt x="239" y="475"/>
                      </a:lnTo>
                      <a:lnTo>
                        <a:pt x="200" y="473"/>
                      </a:lnTo>
                      <a:lnTo>
                        <a:pt x="163" y="463"/>
                      </a:lnTo>
                      <a:lnTo>
                        <a:pt x="129" y="449"/>
                      </a:lnTo>
                      <a:lnTo>
                        <a:pt x="97" y="430"/>
                      </a:lnTo>
                      <a:lnTo>
                        <a:pt x="70" y="406"/>
                      </a:lnTo>
                      <a:lnTo>
                        <a:pt x="47" y="378"/>
                      </a:lnTo>
                      <a:lnTo>
                        <a:pt x="27" y="346"/>
                      </a:lnTo>
                      <a:lnTo>
                        <a:pt x="12" y="312"/>
                      </a:lnTo>
                      <a:lnTo>
                        <a:pt x="3" y="275"/>
                      </a:lnTo>
                      <a:lnTo>
                        <a:pt x="0" y="236"/>
                      </a:lnTo>
                      <a:lnTo>
                        <a:pt x="3" y="198"/>
                      </a:lnTo>
                      <a:lnTo>
                        <a:pt x="12" y="163"/>
                      </a:lnTo>
                      <a:lnTo>
                        <a:pt x="27" y="128"/>
                      </a:lnTo>
                      <a:lnTo>
                        <a:pt x="47" y="97"/>
                      </a:lnTo>
                      <a:lnTo>
                        <a:pt x="70" y="70"/>
                      </a:lnTo>
                      <a:lnTo>
                        <a:pt x="97" y="46"/>
                      </a:lnTo>
                      <a:lnTo>
                        <a:pt x="129" y="27"/>
                      </a:lnTo>
                      <a:lnTo>
                        <a:pt x="163" y="12"/>
                      </a:lnTo>
                      <a:lnTo>
                        <a:pt x="199" y="3"/>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sp>
            <p:nvSpPr>
              <p:cNvPr id="344" name="bus"/>
              <p:cNvSpPr/>
              <p:nvPr/>
            </p:nvSpPr>
            <p:spPr>
              <a:xfrm>
                <a:off x="8312965" y="5602163"/>
                <a:ext cx="721428" cy="221741"/>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car rental</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345" name="Straight Connector 344"/>
              <p:cNvCxnSpPr>
                <a:cxnSpLocks/>
              </p:cNvCxnSpPr>
              <p:nvPr/>
            </p:nvCxnSpPr>
            <p:spPr>
              <a:xfrm>
                <a:off x="8480700" y="3565303"/>
                <a:ext cx="156838" cy="1427394"/>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grpSp>
        <p:grpSp>
          <p:nvGrpSpPr>
            <p:cNvPr id="433" name="Group 432"/>
            <p:cNvGrpSpPr/>
            <p:nvPr/>
          </p:nvGrpSpPr>
          <p:grpSpPr>
            <a:xfrm>
              <a:off x="7211046" y="3306387"/>
              <a:ext cx="576950" cy="2230850"/>
              <a:chOff x="7211046" y="3306387"/>
              <a:chExt cx="576950" cy="2230850"/>
            </a:xfrm>
          </p:grpSpPr>
          <p:grpSp>
            <p:nvGrpSpPr>
              <p:cNvPr id="353" name="Group 352"/>
              <p:cNvGrpSpPr/>
              <p:nvPr/>
            </p:nvGrpSpPr>
            <p:grpSpPr>
              <a:xfrm>
                <a:off x="7211046" y="4772534"/>
                <a:ext cx="576950" cy="576949"/>
                <a:chOff x="9310688" y="2913063"/>
                <a:chExt cx="720725" cy="720725"/>
              </a:xfrm>
              <a:solidFill>
                <a:srgbClr val="84BA1F"/>
              </a:solidFill>
            </p:grpSpPr>
            <p:sp>
              <p:nvSpPr>
                <p:cNvPr id="356" name="Freeform 70"/>
                <p:cNvSpPr>
                  <a:spLocks/>
                </p:cNvSpPr>
                <p:nvPr/>
              </p:nvSpPr>
              <p:spPr bwMode="auto">
                <a:xfrm>
                  <a:off x="9769476" y="3344863"/>
                  <a:ext cx="22225" cy="20638"/>
                </a:xfrm>
                <a:custGeom>
                  <a:avLst/>
                  <a:gdLst>
                    <a:gd name="T0" fmla="*/ 54 w 106"/>
                    <a:gd name="T1" fmla="*/ 0 h 106"/>
                    <a:gd name="T2" fmla="*/ 71 w 106"/>
                    <a:gd name="T3" fmla="*/ 3 h 106"/>
                    <a:gd name="T4" fmla="*/ 85 w 106"/>
                    <a:gd name="T5" fmla="*/ 11 h 106"/>
                    <a:gd name="T6" fmla="*/ 96 w 106"/>
                    <a:gd name="T7" fmla="*/ 23 h 106"/>
                    <a:gd name="T8" fmla="*/ 104 w 106"/>
                    <a:gd name="T9" fmla="*/ 38 h 106"/>
                    <a:gd name="T10" fmla="*/ 106 w 106"/>
                    <a:gd name="T11" fmla="*/ 54 h 106"/>
                    <a:gd name="T12" fmla="*/ 103 w 106"/>
                    <a:gd name="T13" fmla="*/ 71 h 106"/>
                    <a:gd name="T14" fmla="*/ 94 w 106"/>
                    <a:gd name="T15" fmla="*/ 85 h 106"/>
                    <a:gd name="T16" fmla="*/ 83 w 106"/>
                    <a:gd name="T17" fmla="*/ 97 h 106"/>
                    <a:gd name="T18" fmla="*/ 67 w 106"/>
                    <a:gd name="T19" fmla="*/ 104 h 106"/>
                    <a:gd name="T20" fmla="*/ 51 w 106"/>
                    <a:gd name="T21" fmla="*/ 106 h 106"/>
                    <a:gd name="T22" fmla="*/ 34 w 106"/>
                    <a:gd name="T23" fmla="*/ 103 h 106"/>
                    <a:gd name="T24" fmla="*/ 21 w 106"/>
                    <a:gd name="T25" fmla="*/ 95 h 106"/>
                    <a:gd name="T26" fmla="*/ 10 w 106"/>
                    <a:gd name="T27" fmla="*/ 84 h 106"/>
                    <a:gd name="T28" fmla="*/ 2 w 106"/>
                    <a:gd name="T29" fmla="*/ 69 h 106"/>
                    <a:gd name="T30" fmla="*/ 0 w 106"/>
                    <a:gd name="T31" fmla="*/ 52 h 106"/>
                    <a:gd name="T32" fmla="*/ 3 w 106"/>
                    <a:gd name="T33" fmla="*/ 35 h 106"/>
                    <a:gd name="T34" fmla="*/ 11 w 106"/>
                    <a:gd name="T35" fmla="*/ 21 h 106"/>
                    <a:gd name="T36" fmla="*/ 23 w 106"/>
                    <a:gd name="T37" fmla="*/ 9 h 106"/>
                    <a:gd name="T38" fmla="*/ 37 w 106"/>
                    <a:gd name="T39" fmla="*/ 2 h 106"/>
                    <a:gd name="T40" fmla="*/ 54 w 106"/>
                    <a:gd name="T4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06">
                      <a:moveTo>
                        <a:pt x="54" y="0"/>
                      </a:moveTo>
                      <a:lnTo>
                        <a:pt x="71" y="3"/>
                      </a:lnTo>
                      <a:lnTo>
                        <a:pt x="85" y="11"/>
                      </a:lnTo>
                      <a:lnTo>
                        <a:pt x="96" y="23"/>
                      </a:lnTo>
                      <a:lnTo>
                        <a:pt x="104" y="38"/>
                      </a:lnTo>
                      <a:lnTo>
                        <a:pt x="106" y="54"/>
                      </a:lnTo>
                      <a:lnTo>
                        <a:pt x="103" y="71"/>
                      </a:lnTo>
                      <a:lnTo>
                        <a:pt x="94" y="85"/>
                      </a:lnTo>
                      <a:lnTo>
                        <a:pt x="83" y="97"/>
                      </a:lnTo>
                      <a:lnTo>
                        <a:pt x="67" y="104"/>
                      </a:lnTo>
                      <a:lnTo>
                        <a:pt x="51" y="106"/>
                      </a:lnTo>
                      <a:lnTo>
                        <a:pt x="34" y="103"/>
                      </a:lnTo>
                      <a:lnTo>
                        <a:pt x="21" y="95"/>
                      </a:lnTo>
                      <a:lnTo>
                        <a:pt x="10" y="84"/>
                      </a:lnTo>
                      <a:lnTo>
                        <a:pt x="2" y="69"/>
                      </a:lnTo>
                      <a:lnTo>
                        <a:pt x="0" y="52"/>
                      </a:lnTo>
                      <a:lnTo>
                        <a:pt x="3" y="35"/>
                      </a:lnTo>
                      <a:lnTo>
                        <a:pt x="11" y="21"/>
                      </a:lnTo>
                      <a:lnTo>
                        <a:pt x="23" y="9"/>
                      </a:lnTo>
                      <a:lnTo>
                        <a:pt x="37"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57" name="Freeform 71"/>
                <p:cNvSpPr>
                  <a:spLocks/>
                </p:cNvSpPr>
                <p:nvPr/>
              </p:nvSpPr>
              <p:spPr bwMode="auto">
                <a:xfrm>
                  <a:off x="9547226" y="3344863"/>
                  <a:ext cx="22225" cy="20638"/>
                </a:xfrm>
                <a:custGeom>
                  <a:avLst/>
                  <a:gdLst>
                    <a:gd name="T0" fmla="*/ 54 w 107"/>
                    <a:gd name="T1" fmla="*/ 0 h 106"/>
                    <a:gd name="T2" fmla="*/ 69 w 107"/>
                    <a:gd name="T3" fmla="*/ 2 h 106"/>
                    <a:gd name="T4" fmla="*/ 85 w 107"/>
                    <a:gd name="T5" fmla="*/ 11 h 106"/>
                    <a:gd name="T6" fmla="*/ 97 w 107"/>
                    <a:gd name="T7" fmla="*/ 22 h 106"/>
                    <a:gd name="T8" fmla="*/ 105 w 107"/>
                    <a:gd name="T9" fmla="*/ 37 h 106"/>
                    <a:gd name="T10" fmla="*/ 107 w 107"/>
                    <a:gd name="T11" fmla="*/ 53 h 106"/>
                    <a:gd name="T12" fmla="*/ 105 w 107"/>
                    <a:gd name="T13" fmla="*/ 70 h 106"/>
                    <a:gd name="T14" fmla="*/ 97 w 107"/>
                    <a:gd name="T15" fmla="*/ 84 h 106"/>
                    <a:gd name="T16" fmla="*/ 85 w 107"/>
                    <a:gd name="T17" fmla="*/ 95 h 106"/>
                    <a:gd name="T18" fmla="*/ 71 w 107"/>
                    <a:gd name="T19" fmla="*/ 103 h 106"/>
                    <a:gd name="T20" fmla="*/ 54 w 107"/>
                    <a:gd name="T21" fmla="*/ 106 h 106"/>
                    <a:gd name="T22" fmla="*/ 37 w 107"/>
                    <a:gd name="T23" fmla="*/ 103 h 106"/>
                    <a:gd name="T24" fmla="*/ 22 w 107"/>
                    <a:gd name="T25" fmla="*/ 96 h 106"/>
                    <a:gd name="T26" fmla="*/ 11 w 107"/>
                    <a:gd name="T27" fmla="*/ 84 h 106"/>
                    <a:gd name="T28" fmla="*/ 3 w 107"/>
                    <a:gd name="T29" fmla="*/ 70 h 106"/>
                    <a:gd name="T30" fmla="*/ 0 w 107"/>
                    <a:gd name="T31" fmla="*/ 53 h 106"/>
                    <a:gd name="T32" fmla="*/ 3 w 107"/>
                    <a:gd name="T33" fmla="*/ 37 h 106"/>
                    <a:gd name="T34" fmla="*/ 11 w 107"/>
                    <a:gd name="T35" fmla="*/ 22 h 106"/>
                    <a:gd name="T36" fmla="*/ 22 w 107"/>
                    <a:gd name="T37" fmla="*/ 10 h 106"/>
                    <a:gd name="T38" fmla="*/ 37 w 107"/>
                    <a:gd name="T39" fmla="*/ 2 h 106"/>
                    <a:gd name="T40" fmla="*/ 54 w 107"/>
                    <a:gd name="T4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06">
                      <a:moveTo>
                        <a:pt x="54" y="0"/>
                      </a:moveTo>
                      <a:lnTo>
                        <a:pt x="69" y="2"/>
                      </a:lnTo>
                      <a:lnTo>
                        <a:pt x="85" y="11"/>
                      </a:lnTo>
                      <a:lnTo>
                        <a:pt x="97" y="22"/>
                      </a:lnTo>
                      <a:lnTo>
                        <a:pt x="105" y="37"/>
                      </a:lnTo>
                      <a:lnTo>
                        <a:pt x="107" y="53"/>
                      </a:lnTo>
                      <a:lnTo>
                        <a:pt x="105" y="70"/>
                      </a:lnTo>
                      <a:lnTo>
                        <a:pt x="97" y="84"/>
                      </a:lnTo>
                      <a:lnTo>
                        <a:pt x="85" y="95"/>
                      </a:lnTo>
                      <a:lnTo>
                        <a:pt x="71" y="103"/>
                      </a:lnTo>
                      <a:lnTo>
                        <a:pt x="54" y="106"/>
                      </a:lnTo>
                      <a:lnTo>
                        <a:pt x="37" y="103"/>
                      </a:lnTo>
                      <a:lnTo>
                        <a:pt x="22" y="96"/>
                      </a:lnTo>
                      <a:lnTo>
                        <a:pt x="11" y="84"/>
                      </a:lnTo>
                      <a:lnTo>
                        <a:pt x="3" y="70"/>
                      </a:lnTo>
                      <a:lnTo>
                        <a:pt x="0" y="53"/>
                      </a:lnTo>
                      <a:lnTo>
                        <a:pt x="3" y="37"/>
                      </a:lnTo>
                      <a:lnTo>
                        <a:pt x="11" y="22"/>
                      </a:lnTo>
                      <a:lnTo>
                        <a:pt x="22" y="10"/>
                      </a:lnTo>
                      <a:lnTo>
                        <a:pt x="37"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58" name="Freeform 72"/>
                <p:cNvSpPr>
                  <a:spLocks/>
                </p:cNvSpPr>
                <p:nvPr/>
              </p:nvSpPr>
              <p:spPr bwMode="auto">
                <a:xfrm>
                  <a:off x="9586913" y="2997201"/>
                  <a:ext cx="166688" cy="63500"/>
                </a:xfrm>
                <a:custGeom>
                  <a:avLst/>
                  <a:gdLst>
                    <a:gd name="T0" fmla="*/ 0 w 845"/>
                    <a:gd name="T1" fmla="*/ 0 h 316"/>
                    <a:gd name="T2" fmla="*/ 845 w 845"/>
                    <a:gd name="T3" fmla="*/ 0 h 316"/>
                    <a:gd name="T4" fmla="*/ 809 w 845"/>
                    <a:gd name="T5" fmla="*/ 55 h 316"/>
                    <a:gd name="T6" fmla="*/ 774 w 845"/>
                    <a:gd name="T7" fmla="*/ 110 h 316"/>
                    <a:gd name="T8" fmla="*/ 713 w 845"/>
                    <a:gd name="T9" fmla="*/ 202 h 316"/>
                    <a:gd name="T10" fmla="*/ 655 w 845"/>
                    <a:gd name="T11" fmla="*/ 295 h 316"/>
                    <a:gd name="T12" fmla="*/ 647 w 845"/>
                    <a:gd name="T13" fmla="*/ 304 h 316"/>
                    <a:gd name="T14" fmla="*/ 639 w 845"/>
                    <a:gd name="T15" fmla="*/ 311 h 316"/>
                    <a:gd name="T16" fmla="*/ 629 w 845"/>
                    <a:gd name="T17" fmla="*/ 315 h 316"/>
                    <a:gd name="T18" fmla="*/ 616 w 845"/>
                    <a:gd name="T19" fmla="*/ 316 h 316"/>
                    <a:gd name="T20" fmla="*/ 423 w 845"/>
                    <a:gd name="T21" fmla="*/ 315 h 316"/>
                    <a:gd name="T22" fmla="*/ 229 w 845"/>
                    <a:gd name="T23" fmla="*/ 315 h 316"/>
                    <a:gd name="T24" fmla="*/ 218 w 845"/>
                    <a:gd name="T25" fmla="*/ 314 h 316"/>
                    <a:gd name="T26" fmla="*/ 208 w 845"/>
                    <a:gd name="T27" fmla="*/ 311 h 316"/>
                    <a:gd name="T28" fmla="*/ 202 w 845"/>
                    <a:gd name="T29" fmla="*/ 305 h 316"/>
                    <a:gd name="T30" fmla="*/ 135 w 845"/>
                    <a:gd name="T31" fmla="*/ 205 h 316"/>
                    <a:gd name="T32" fmla="*/ 68 w 845"/>
                    <a:gd name="T33" fmla="*/ 103 h 316"/>
                    <a:gd name="T34" fmla="*/ 0 w 845"/>
                    <a:gd name="T3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5" h="316">
                      <a:moveTo>
                        <a:pt x="0" y="0"/>
                      </a:moveTo>
                      <a:lnTo>
                        <a:pt x="845" y="0"/>
                      </a:lnTo>
                      <a:lnTo>
                        <a:pt x="809" y="55"/>
                      </a:lnTo>
                      <a:lnTo>
                        <a:pt x="774" y="110"/>
                      </a:lnTo>
                      <a:lnTo>
                        <a:pt x="713" y="202"/>
                      </a:lnTo>
                      <a:lnTo>
                        <a:pt x="655" y="295"/>
                      </a:lnTo>
                      <a:lnTo>
                        <a:pt x="647" y="304"/>
                      </a:lnTo>
                      <a:lnTo>
                        <a:pt x="639" y="311"/>
                      </a:lnTo>
                      <a:lnTo>
                        <a:pt x="629" y="315"/>
                      </a:lnTo>
                      <a:lnTo>
                        <a:pt x="616" y="316"/>
                      </a:lnTo>
                      <a:lnTo>
                        <a:pt x="423" y="315"/>
                      </a:lnTo>
                      <a:lnTo>
                        <a:pt x="229" y="315"/>
                      </a:lnTo>
                      <a:lnTo>
                        <a:pt x="218" y="314"/>
                      </a:lnTo>
                      <a:lnTo>
                        <a:pt x="208" y="311"/>
                      </a:lnTo>
                      <a:lnTo>
                        <a:pt x="202" y="305"/>
                      </a:lnTo>
                      <a:lnTo>
                        <a:pt x="135" y="205"/>
                      </a:lnTo>
                      <a:lnTo>
                        <a:pt x="68" y="10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59" name="Freeform 73"/>
                <p:cNvSpPr>
                  <a:spLocks noEditPoints="1"/>
                </p:cNvSpPr>
                <p:nvPr/>
              </p:nvSpPr>
              <p:spPr bwMode="auto">
                <a:xfrm>
                  <a:off x="9310688" y="2913063"/>
                  <a:ext cx="720725" cy="720725"/>
                </a:xfrm>
                <a:custGeom>
                  <a:avLst/>
                  <a:gdLst>
                    <a:gd name="T0" fmla="*/ 1209 w 3628"/>
                    <a:gd name="T1" fmla="*/ 3104 h 3628"/>
                    <a:gd name="T2" fmla="*/ 1605 w 3628"/>
                    <a:gd name="T3" fmla="*/ 3195 h 3628"/>
                    <a:gd name="T4" fmla="*/ 2452 w 3628"/>
                    <a:gd name="T5" fmla="*/ 3127 h 3628"/>
                    <a:gd name="T6" fmla="*/ 2408 w 3628"/>
                    <a:gd name="T7" fmla="*/ 3102 h 3628"/>
                    <a:gd name="T8" fmla="*/ 1336 w 3628"/>
                    <a:gd name="T9" fmla="*/ 2894 h 3628"/>
                    <a:gd name="T10" fmla="*/ 1290 w 3628"/>
                    <a:gd name="T11" fmla="*/ 2958 h 3628"/>
                    <a:gd name="T12" fmla="*/ 2327 w 3628"/>
                    <a:gd name="T13" fmla="*/ 2915 h 3628"/>
                    <a:gd name="T14" fmla="*/ 2209 w 3628"/>
                    <a:gd name="T15" fmla="*/ 2896 h 3628"/>
                    <a:gd name="T16" fmla="*/ 1165 w 3628"/>
                    <a:gd name="T17" fmla="*/ 383 h 3628"/>
                    <a:gd name="T18" fmla="*/ 1269 w 3628"/>
                    <a:gd name="T19" fmla="*/ 423 h 3628"/>
                    <a:gd name="T20" fmla="*/ 1478 w 3628"/>
                    <a:gd name="T21" fmla="*/ 726 h 3628"/>
                    <a:gd name="T22" fmla="*/ 1481 w 3628"/>
                    <a:gd name="T23" fmla="*/ 738 h 3628"/>
                    <a:gd name="T24" fmla="*/ 1155 w 3628"/>
                    <a:gd name="T25" fmla="*/ 765 h 3628"/>
                    <a:gd name="T26" fmla="*/ 992 w 3628"/>
                    <a:gd name="T27" fmla="*/ 873 h 3628"/>
                    <a:gd name="T28" fmla="*/ 894 w 3628"/>
                    <a:gd name="T29" fmla="*/ 1046 h 3628"/>
                    <a:gd name="T30" fmla="*/ 887 w 3628"/>
                    <a:gd name="T31" fmla="*/ 2440 h 3628"/>
                    <a:gd name="T32" fmla="*/ 972 w 3628"/>
                    <a:gd name="T33" fmla="*/ 2618 h 3628"/>
                    <a:gd name="T34" fmla="*/ 1126 w 3628"/>
                    <a:gd name="T35" fmla="*/ 2735 h 3628"/>
                    <a:gd name="T36" fmla="*/ 951 w 3628"/>
                    <a:gd name="T37" fmla="*/ 3244 h 3628"/>
                    <a:gd name="T38" fmla="*/ 1362 w 3628"/>
                    <a:gd name="T39" fmla="*/ 2789 h 3628"/>
                    <a:gd name="T40" fmla="*/ 2254 w 3628"/>
                    <a:gd name="T41" fmla="*/ 2777 h 3628"/>
                    <a:gd name="T42" fmla="*/ 2296 w 3628"/>
                    <a:gd name="T43" fmla="*/ 2801 h 3628"/>
                    <a:gd name="T44" fmla="*/ 2592 w 3628"/>
                    <a:gd name="T45" fmla="*/ 3290 h 3628"/>
                    <a:gd name="T46" fmla="*/ 2419 w 3628"/>
                    <a:gd name="T47" fmla="*/ 2768 h 3628"/>
                    <a:gd name="T48" fmla="*/ 2543 w 3628"/>
                    <a:gd name="T49" fmla="*/ 2714 h 3628"/>
                    <a:gd name="T50" fmla="*/ 2676 w 3628"/>
                    <a:gd name="T51" fmla="*/ 2589 h 3628"/>
                    <a:gd name="T52" fmla="*/ 2746 w 3628"/>
                    <a:gd name="T53" fmla="*/ 2408 h 3628"/>
                    <a:gd name="T54" fmla="*/ 2733 w 3628"/>
                    <a:gd name="T55" fmla="*/ 1046 h 3628"/>
                    <a:gd name="T56" fmla="*/ 2635 w 3628"/>
                    <a:gd name="T57" fmla="*/ 873 h 3628"/>
                    <a:gd name="T58" fmla="*/ 2473 w 3628"/>
                    <a:gd name="T59" fmla="*/ 765 h 3628"/>
                    <a:gd name="T60" fmla="*/ 2234 w 3628"/>
                    <a:gd name="T61" fmla="*/ 738 h 3628"/>
                    <a:gd name="T62" fmla="*/ 2152 w 3628"/>
                    <a:gd name="T63" fmla="*/ 716 h 3628"/>
                    <a:gd name="T64" fmla="*/ 2347 w 3628"/>
                    <a:gd name="T65" fmla="*/ 423 h 3628"/>
                    <a:gd name="T66" fmla="*/ 2454 w 3628"/>
                    <a:gd name="T67" fmla="*/ 420 h 3628"/>
                    <a:gd name="T68" fmla="*/ 1925 w 3628"/>
                    <a:gd name="T69" fmla="*/ 3 h 3628"/>
                    <a:gd name="T70" fmla="*/ 2347 w 3628"/>
                    <a:gd name="T71" fmla="*/ 79 h 3628"/>
                    <a:gd name="T72" fmla="*/ 2729 w 3628"/>
                    <a:gd name="T73" fmla="*/ 248 h 3628"/>
                    <a:gd name="T74" fmla="*/ 3060 w 3628"/>
                    <a:gd name="T75" fmla="*/ 495 h 3628"/>
                    <a:gd name="T76" fmla="*/ 3325 w 3628"/>
                    <a:gd name="T77" fmla="*/ 810 h 3628"/>
                    <a:gd name="T78" fmla="*/ 3515 w 3628"/>
                    <a:gd name="T79" fmla="*/ 1181 h 3628"/>
                    <a:gd name="T80" fmla="*/ 3615 w 3628"/>
                    <a:gd name="T81" fmla="*/ 1595 h 3628"/>
                    <a:gd name="T82" fmla="*/ 3615 w 3628"/>
                    <a:gd name="T83" fmla="*/ 2033 h 3628"/>
                    <a:gd name="T84" fmla="*/ 3515 w 3628"/>
                    <a:gd name="T85" fmla="*/ 2447 h 3628"/>
                    <a:gd name="T86" fmla="*/ 3325 w 3628"/>
                    <a:gd name="T87" fmla="*/ 2818 h 3628"/>
                    <a:gd name="T88" fmla="*/ 3060 w 3628"/>
                    <a:gd name="T89" fmla="*/ 3133 h 3628"/>
                    <a:gd name="T90" fmla="*/ 2729 w 3628"/>
                    <a:gd name="T91" fmla="*/ 3380 h 3628"/>
                    <a:gd name="T92" fmla="*/ 2347 w 3628"/>
                    <a:gd name="T93" fmla="*/ 3548 h 3628"/>
                    <a:gd name="T94" fmla="*/ 1925 w 3628"/>
                    <a:gd name="T95" fmla="*/ 3625 h 3628"/>
                    <a:gd name="T96" fmla="*/ 1488 w 3628"/>
                    <a:gd name="T97" fmla="*/ 3599 h 3628"/>
                    <a:gd name="T98" fmla="*/ 1084 w 3628"/>
                    <a:gd name="T99" fmla="*/ 3475 h 3628"/>
                    <a:gd name="T100" fmla="*/ 726 w 3628"/>
                    <a:gd name="T101" fmla="*/ 3265 h 3628"/>
                    <a:gd name="T102" fmla="*/ 427 w 3628"/>
                    <a:gd name="T103" fmla="*/ 2982 h 3628"/>
                    <a:gd name="T104" fmla="*/ 198 w 3628"/>
                    <a:gd name="T105" fmla="*/ 2639 h 3628"/>
                    <a:gd name="T106" fmla="*/ 52 w 3628"/>
                    <a:gd name="T107" fmla="*/ 2245 h 3628"/>
                    <a:gd name="T108" fmla="*/ 0 w 3628"/>
                    <a:gd name="T109" fmla="*/ 1814 h 3628"/>
                    <a:gd name="T110" fmla="*/ 52 w 3628"/>
                    <a:gd name="T111" fmla="*/ 1383 h 3628"/>
                    <a:gd name="T112" fmla="*/ 198 w 3628"/>
                    <a:gd name="T113" fmla="*/ 989 h 3628"/>
                    <a:gd name="T114" fmla="*/ 427 w 3628"/>
                    <a:gd name="T115" fmla="*/ 645 h 3628"/>
                    <a:gd name="T116" fmla="*/ 726 w 3628"/>
                    <a:gd name="T117" fmla="*/ 362 h 3628"/>
                    <a:gd name="T118" fmla="*/ 1084 w 3628"/>
                    <a:gd name="T119" fmla="*/ 152 h 3628"/>
                    <a:gd name="T120" fmla="*/ 1488 w 3628"/>
                    <a:gd name="T121" fmla="*/ 29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8" h="3628">
                      <a:moveTo>
                        <a:pt x="1229" y="3096"/>
                      </a:moveTo>
                      <a:lnTo>
                        <a:pt x="1222" y="3097"/>
                      </a:lnTo>
                      <a:lnTo>
                        <a:pt x="1215" y="3100"/>
                      </a:lnTo>
                      <a:lnTo>
                        <a:pt x="1209" y="3104"/>
                      </a:lnTo>
                      <a:lnTo>
                        <a:pt x="1193" y="3132"/>
                      </a:lnTo>
                      <a:lnTo>
                        <a:pt x="1176" y="3161"/>
                      </a:lnTo>
                      <a:lnTo>
                        <a:pt x="1157" y="3195"/>
                      </a:lnTo>
                      <a:lnTo>
                        <a:pt x="1605" y="3195"/>
                      </a:lnTo>
                      <a:lnTo>
                        <a:pt x="2050" y="3195"/>
                      </a:lnTo>
                      <a:lnTo>
                        <a:pt x="2494" y="3195"/>
                      </a:lnTo>
                      <a:lnTo>
                        <a:pt x="2472" y="3160"/>
                      </a:lnTo>
                      <a:lnTo>
                        <a:pt x="2452" y="3127"/>
                      </a:lnTo>
                      <a:lnTo>
                        <a:pt x="2444" y="3115"/>
                      </a:lnTo>
                      <a:lnTo>
                        <a:pt x="2434" y="3107"/>
                      </a:lnTo>
                      <a:lnTo>
                        <a:pt x="2422" y="3103"/>
                      </a:lnTo>
                      <a:lnTo>
                        <a:pt x="2408" y="3102"/>
                      </a:lnTo>
                      <a:lnTo>
                        <a:pt x="1930" y="3101"/>
                      </a:lnTo>
                      <a:lnTo>
                        <a:pt x="1229" y="3096"/>
                      </a:lnTo>
                      <a:close/>
                      <a:moveTo>
                        <a:pt x="1345" y="2894"/>
                      </a:moveTo>
                      <a:lnTo>
                        <a:pt x="1336" y="2894"/>
                      </a:lnTo>
                      <a:lnTo>
                        <a:pt x="1329" y="2897"/>
                      </a:lnTo>
                      <a:lnTo>
                        <a:pt x="1322" y="2902"/>
                      </a:lnTo>
                      <a:lnTo>
                        <a:pt x="1307" y="2929"/>
                      </a:lnTo>
                      <a:lnTo>
                        <a:pt x="1290" y="2958"/>
                      </a:lnTo>
                      <a:lnTo>
                        <a:pt x="1272" y="2990"/>
                      </a:lnTo>
                      <a:lnTo>
                        <a:pt x="2375" y="2990"/>
                      </a:lnTo>
                      <a:lnTo>
                        <a:pt x="2351" y="2951"/>
                      </a:lnTo>
                      <a:lnTo>
                        <a:pt x="2327" y="2915"/>
                      </a:lnTo>
                      <a:lnTo>
                        <a:pt x="2318" y="2907"/>
                      </a:lnTo>
                      <a:lnTo>
                        <a:pt x="2307" y="2901"/>
                      </a:lnTo>
                      <a:lnTo>
                        <a:pt x="2296" y="2898"/>
                      </a:lnTo>
                      <a:lnTo>
                        <a:pt x="2209" y="2896"/>
                      </a:lnTo>
                      <a:lnTo>
                        <a:pt x="2120" y="2895"/>
                      </a:lnTo>
                      <a:lnTo>
                        <a:pt x="1345" y="2894"/>
                      </a:lnTo>
                      <a:close/>
                      <a:moveTo>
                        <a:pt x="1163" y="349"/>
                      </a:moveTo>
                      <a:lnTo>
                        <a:pt x="1165" y="383"/>
                      </a:lnTo>
                      <a:lnTo>
                        <a:pt x="1167" y="420"/>
                      </a:lnTo>
                      <a:lnTo>
                        <a:pt x="1214" y="420"/>
                      </a:lnTo>
                      <a:lnTo>
                        <a:pt x="1258" y="421"/>
                      </a:lnTo>
                      <a:lnTo>
                        <a:pt x="1269" y="423"/>
                      </a:lnTo>
                      <a:lnTo>
                        <a:pt x="1279" y="428"/>
                      </a:lnTo>
                      <a:lnTo>
                        <a:pt x="1287" y="435"/>
                      </a:lnTo>
                      <a:lnTo>
                        <a:pt x="1383" y="580"/>
                      </a:lnTo>
                      <a:lnTo>
                        <a:pt x="1478" y="726"/>
                      </a:lnTo>
                      <a:lnTo>
                        <a:pt x="1479" y="728"/>
                      </a:lnTo>
                      <a:lnTo>
                        <a:pt x="1479" y="731"/>
                      </a:lnTo>
                      <a:lnTo>
                        <a:pt x="1480" y="734"/>
                      </a:lnTo>
                      <a:lnTo>
                        <a:pt x="1481" y="738"/>
                      </a:lnTo>
                      <a:lnTo>
                        <a:pt x="1306" y="738"/>
                      </a:lnTo>
                      <a:lnTo>
                        <a:pt x="1252" y="741"/>
                      </a:lnTo>
                      <a:lnTo>
                        <a:pt x="1203" y="749"/>
                      </a:lnTo>
                      <a:lnTo>
                        <a:pt x="1155" y="765"/>
                      </a:lnTo>
                      <a:lnTo>
                        <a:pt x="1109" y="785"/>
                      </a:lnTo>
                      <a:lnTo>
                        <a:pt x="1067" y="809"/>
                      </a:lnTo>
                      <a:lnTo>
                        <a:pt x="1028" y="839"/>
                      </a:lnTo>
                      <a:lnTo>
                        <a:pt x="992" y="873"/>
                      </a:lnTo>
                      <a:lnTo>
                        <a:pt x="961" y="911"/>
                      </a:lnTo>
                      <a:lnTo>
                        <a:pt x="934" y="953"/>
                      </a:lnTo>
                      <a:lnTo>
                        <a:pt x="911" y="998"/>
                      </a:lnTo>
                      <a:lnTo>
                        <a:pt x="894" y="1046"/>
                      </a:lnTo>
                      <a:lnTo>
                        <a:pt x="882" y="1098"/>
                      </a:lnTo>
                      <a:lnTo>
                        <a:pt x="877" y="1114"/>
                      </a:lnTo>
                      <a:lnTo>
                        <a:pt x="877" y="2403"/>
                      </a:lnTo>
                      <a:lnTo>
                        <a:pt x="887" y="2440"/>
                      </a:lnTo>
                      <a:lnTo>
                        <a:pt x="901" y="2489"/>
                      </a:lnTo>
                      <a:lnTo>
                        <a:pt x="921" y="2536"/>
                      </a:lnTo>
                      <a:lnTo>
                        <a:pt x="944" y="2579"/>
                      </a:lnTo>
                      <a:lnTo>
                        <a:pt x="972" y="2618"/>
                      </a:lnTo>
                      <a:lnTo>
                        <a:pt x="1004" y="2653"/>
                      </a:lnTo>
                      <a:lnTo>
                        <a:pt x="1040" y="2684"/>
                      </a:lnTo>
                      <a:lnTo>
                        <a:pt x="1081" y="2712"/>
                      </a:lnTo>
                      <a:lnTo>
                        <a:pt x="1126" y="2735"/>
                      </a:lnTo>
                      <a:lnTo>
                        <a:pt x="1176" y="2755"/>
                      </a:lnTo>
                      <a:lnTo>
                        <a:pt x="1230" y="2771"/>
                      </a:lnTo>
                      <a:lnTo>
                        <a:pt x="1090" y="3007"/>
                      </a:lnTo>
                      <a:lnTo>
                        <a:pt x="951" y="3244"/>
                      </a:lnTo>
                      <a:lnTo>
                        <a:pt x="1044" y="3305"/>
                      </a:lnTo>
                      <a:lnTo>
                        <a:pt x="1056" y="3305"/>
                      </a:lnTo>
                      <a:lnTo>
                        <a:pt x="1354" y="2799"/>
                      </a:lnTo>
                      <a:lnTo>
                        <a:pt x="1362" y="2789"/>
                      </a:lnTo>
                      <a:lnTo>
                        <a:pt x="1371" y="2781"/>
                      </a:lnTo>
                      <a:lnTo>
                        <a:pt x="1382" y="2778"/>
                      </a:lnTo>
                      <a:lnTo>
                        <a:pt x="1394" y="2777"/>
                      </a:lnTo>
                      <a:lnTo>
                        <a:pt x="2254" y="2777"/>
                      </a:lnTo>
                      <a:lnTo>
                        <a:pt x="2267" y="2778"/>
                      </a:lnTo>
                      <a:lnTo>
                        <a:pt x="2278" y="2782"/>
                      </a:lnTo>
                      <a:lnTo>
                        <a:pt x="2288" y="2790"/>
                      </a:lnTo>
                      <a:lnTo>
                        <a:pt x="2296" y="2801"/>
                      </a:lnTo>
                      <a:lnTo>
                        <a:pt x="2435" y="3032"/>
                      </a:lnTo>
                      <a:lnTo>
                        <a:pt x="2575" y="3262"/>
                      </a:lnTo>
                      <a:lnTo>
                        <a:pt x="2583" y="3275"/>
                      </a:lnTo>
                      <a:lnTo>
                        <a:pt x="2592" y="3290"/>
                      </a:lnTo>
                      <a:lnTo>
                        <a:pt x="2643" y="3259"/>
                      </a:lnTo>
                      <a:lnTo>
                        <a:pt x="2696" y="3227"/>
                      </a:lnTo>
                      <a:lnTo>
                        <a:pt x="2557" y="2998"/>
                      </a:lnTo>
                      <a:lnTo>
                        <a:pt x="2419" y="2768"/>
                      </a:lnTo>
                      <a:lnTo>
                        <a:pt x="2435" y="2761"/>
                      </a:lnTo>
                      <a:lnTo>
                        <a:pt x="2450" y="2757"/>
                      </a:lnTo>
                      <a:lnTo>
                        <a:pt x="2498" y="2737"/>
                      </a:lnTo>
                      <a:lnTo>
                        <a:pt x="2543" y="2714"/>
                      </a:lnTo>
                      <a:lnTo>
                        <a:pt x="2582" y="2688"/>
                      </a:lnTo>
                      <a:lnTo>
                        <a:pt x="2618" y="2659"/>
                      </a:lnTo>
                      <a:lnTo>
                        <a:pt x="2649" y="2625"/>
                      </a:lnTo>
                      <a:lnTo>
                        <a:pt x="2676" y="2589"/>
                      </a:lnTo>
                      <a:lnTo>
                        <a:pt x="2701" y="2549"/>
                      </a:lnTo>
                      <a:lnTo>
                        <a:pt x="2719" y="2505"/>
                      </a:lnTo>
                      <a:lnTo>
                        <a:pt x="2735" y="2458"/>
                      </a:lnTo>
                      <a:lnTo>
                        <a:pt x="2746" y="2408"/>
                      </a:lnTo>
                      <a:lnTo>
                        <a:pt x="2751" y="2391"/>
                      </a:lnTo>
                      <a:lnTo>
                        <a:pt x="2751" y="1120"/>
                      </a:lnTo>
                      <a:lnTo>
                        <a:pt x="2743" y="1082"/>
                      </a:lnTo>
                      <a:lnTo>
                        <a:pt x="2733" y="1046"/>
                      </a:lnTo>
                      <a:lnTo>
                        <a:pt x="2716" y="998"/>
                      </a:lnTo>
                      <a:lnTo>
                        <a:pt x="2694" y="953"/>
                      </a:lnTo>
                      <a:lnTo>
                        <a:pt x="2666" y="911"/>
                      </a:lnTo>
                      <a:lnTo>
                        <a:pt x="2635" y="873"/>
                      </a:lnTo>
                      <a:lnTo>
                        <a:pt x="2600" y="839"/>
                      </a:lnTo>
                      <a:lnTo>
                        <a:pt x="2560" y="809"/>
                      </a:lnTo>
                      <a:lnTo>
                        <a:pt x="2518" y="785"/>
                      </a:lnTo>
                      <a:lnTo>
                        <a:pt x="2473" y="765"/>
                      </a:lnTo>
                      <a:lnTo>
                        <a:pt x="2425" y="751"/>
                      </a:lnTo>
                      <a:lnTo>
                        <a:pt x="2376" y="741"/>
                      </a:lnTo>
                      <a:lnTo>
                        <a:pt x="2325" y="738"/>
                      </a:lnTo>
                      <a:lnTo>
                        <a:pt x="2234" y="738"/>
                      </a:lnTo>
                      <a:lnTo>
                        <a:pt x="2140" y="738"/>
                      </a:lnTo>
                      <a:lnTo>
                        <a:pt x="2145" y="729"/>
                      </a:lnTo>
                      <a:lnTo>
                        <a:pt x="2149" y="723"/>
                      </a:lnTo>
                      <a:lnTo>
                        <a:pt x="2152" y="716"/>
                      </a:lnTo>
                      <a:lnTo>
                        <a:pt x="2241" y="579"/>
                      </a:lnTo>
                      <a:lnTo>
                        <a:pt x="2329" y="441"/>
                      </a:lnTo>
                      <a:lnTo>
                        <a:pt x="2338" y="430"/>
                      </a:lnTo>
                      <a:lnTo>
                        <a:pt x="2347" y="423"/>
                      </a:lnTo>
                      <a:lnTo>
                        <a:pt x="2358" y="420"/>
                      </a:lnTo>
                      <a:lnTo>
                        <a:pt x="2370" y="420"/>
                      </a:lnTo>
                      <a:lnTo>
                        <a:pt x="2411" y="421"/>
                      </a:lnTo>
                      <a:lnTo>
                        <a:pt x="2454" y="420"/>
                      </a:lnTo>
                      <a:lnTo>
                        <a:pt x="2459" y="349"/>
                      </a:lnTo>
                      <a:lnTo>
                        <a:pt x="1163" y="349"/>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dirty="0"/>
                </a:p>
              </p:txBody>
            </p:sp>
            <p:sp>
              <p:nvSpPr>
                <p:cNvPr id="360" name="Freeform 74"/>
                <p:cNvSpPr>
                  <a:spLocks noEditPoints="1"/>
                </p:cNvSpPr>
                <p:nvPr/>
              </p:nvSpPr>
              <p:spPr bwMode="auto">
                <a:xfrm>
                  <a:off x="9507538" y="3082926"/>
                  <a:ext cx="325438" cy="358775"/>
                </a:xfrm>
                <a:custGeom>
                  <a:avLst/>
                  <a:gdLst>
                    <a:gd name="T0" fmla="*/ 1022 w 1642"/>
                    <a:gd name="T1" fmla="*/ 1424 h 1809"/>
                    <a:gd name="T2" fmla="*/ 982 w 1642"/>
                    <a:gd name="T3" fmla="*/ 1508 h 1809"/>
                    <a:gd name="T4" fmla="*/ 1022 w 1642"/>
                    <a:gd name="T5" fmla="*/ 1593 h 1809"/>
                    <a:gd name="T6" fmla="*/ 1116 w 1642"/>
                    <a:gd name="T7" fmla="*/ 1614 h 1809"/>
                    <a:gd name="T8" fmla="*/ 1188 w 1642"/>
                    <a:gd name="T9" fmla="*/ 1558 h 1809"/>
                    <a:gd name="T10" fmla="*/ 1189 w 1642"/>
                    <a:gd name="T11" fmla="*/ 1462 h 1809"/>
                    <a:gd name="T12" fmla="*/ 1116 w 1642"/>
                    <a:gd name="T13" fmla="*/ 1404 h 1809"/>
                    <a:gd name="T14" fmla="*/ 490 w 1642"/>
                    <a:gd name="T15" fmla="*/ 1411 h 1809"/>
                    <a:gd name="T16" fmla="*/ 432 w 1642"/>
                    <a:gd name="T17" fmla="*/ 1486 h 1809"/>
                    <a:gd name="T18" fmla="*/ 454 w 1642"/>
                    <a:gd name="T19" fmla="*/ 1578 h 1809"/>
                    <a:gd name="T20" fmla="*/ 539 w 1642"/>
                    <a:gd name="T21" fmla="*/ 1616 h 1809"/>
                    <a:gd name="T22" fmla="*/ 625 w 1642"/>
                    <a:gd name="T23" fmla="*/ 1577 h 1809"/>
                    <a:gd name="T24" fmla="*/ 645 w 1642"/>
                    <a:gd name="T25" fmla="*/ 1484 h 1809"/>
                    <a:gd name="T26" fmla="*/ 587 w 1642"/>
                    <a:gd name="T27" fmla="*/ 1410 h 1809"/>
                    <a:gd name="T28" fmla="*/ 1350 w 1642"/>
                    <a:gd name="T29" fmla="*/ 1256 h 1809"/>
                    <a:gd name="T30" fmla="*/ 1266 w 1642"/>
                    <a:gd name="T31" fmla="*/ 1319 h 1809"/>
                    <a:gd name="T32" fmla="*/ 1266 w 1642"/>
                    <a:gd name="T33" fmla="*/ 1426 h 1809"/>
                    <a:gd name="T34" fmla="*/ 1347 w 1642"/>
                    <a:gd name="T35" fmla="*/ 1491 h 1809"/>
                    <a:gd name="T36" fmla="*/ 1450 w 1642"/>
                    <a:gd name="T37" fmla="*/ 1469 h 1809"/>
                    <a:gd name="T38" fmla="*/ 1496 w 1642"/>
                    <a:gd name="T39" fmla="*/ 1378 h 1809"/>
                    <a:gd name="T40" fmla="*/ 1453 w 1642"/>
                    <a:gd name="T41" fmla="*/ 1281 h 1809"/>
                    <a:gd name="T42" fmla="*/ 253 w 1642"/>
                    <a:gd name="T43" fmla="*/ 1253 h 1809"/>
                    <a:gd name="T44" fmla="*/ 160 w 1642"/>
                    <a:gd name="T45" fmla="*/ 1298 h 1809"/>
                    <a:gd name="T46" fmla="*/ 138 w 1642"/>
                    <a:gd name="T47" fmla="*/ 1402 h 1809"/>
                    <a:gd name="T48" fmla="*/ 201 w 1642"/>
                    <a:gd name="T49" fmla="*/ 1482 h 1809"/>
                    <a:gd name="T50" fmla="*/ 309 w 1642"/>
                    <a:gd name="T51" fmla="*/ 1480 h 1809"/>
                    <a:gd name="T52" fmla="*/ 372 w 1642"/>
                    <a:gd name="T53" fmla="*/ 1400 h 1809"/>
                    <a:gd name="T54" fmla="*/ 348 w 1642"/>
                    <a:gd name="T55" fmla="*/ 1296 h 1809"/>
                    <a:gd name="T56" fmla="*/ 253 w 1642"/>
                    <a:gd name="T57" fmla="*/ 1253 h 1809"/>
                    <a:gd name="T58" fmla="*/ 878 w 1642"/>
                    <a:gd name="T59" fmla="*/ 1048 h 1809"/>
                    <a:gd name="T60" fmla="*/ 1357 w 1642"/>
                    <a:gd name="T61" fmla="*/ 1047 h 1809"/>
                    <a:gd name="T62" fmla="*/ 1454 w 1642"/>
                    <a:gd name="T63" fmla="*/ 1001 h 1809"/>
                    <a:gd name="T64" fmla="*/ 1489 w 1642"/>
                    <a:gd name="T65" fmla="*/ 891 h 1809"/>
                    <a:gd name="T66" fmla="*/ 1481 w 1642"/>
                    <a:gd name="T67" fmla="*/ 308 h 1809"/>
                    <a:gd name="T68" fmla="*/ 1427 w 1642"/>
                    <a:gd name="T69" fmla="*/ 242 h 1809"/>
                    <a:gd name="T70" fmla="*/ 1311 w 1642"/>
                    <a:gd name="T71" fmla="*/ 221 h 1809"/>
                    <a:gd name="T72" fmla="*/ 268 w 1642"/>
                    <a:gd name="T73" fmla="*/ 225 h 1809"/>
                    <a:gd name="T74" fmla="*/ 184 w 1642"/>
                    <a:gd name="T75" fmla="*/ 269 h 1809"/>
                    <a:gd name="T76" fmla="*/ 151 w 1642"/>
                    <a:gd name="T77" fmla="*/ 373 h 1809"/>
                    <a:gd name="T78" fmla="*/ 152 w 1642"/>
                    <a:gd name="T79" fmla="*/ 909 h 1809"/>
                    <a:gd name="T80" fmla="*/ 201 w 1642"/>
                    <a:gd name="T81" fmla="*/ 1015 h 1809"/>
                    <a:gd name="T82" fmla="*/ 304 w 1642"/>
                    <a:gd name="T83" fmla="*/ 1047 h 1809"/>
                    <a:gd name="T84" fmla="*/ 767 w 1642"/>
                    <a:gd name="T85" fmla="*/ 221 h 1809"/>
                    <a:gd name="T86" fmla="*/ 1365 w 1642"/>
                    <a:gd name="T87" fmla="*/ 2 h 1809"/>
                    <a:gd name="T88" fmla="*/ 1513 w 1642"/>
                    <a:gd name="T89" fmla="*/ 60 h 1809"/>
                    <a:gd name="T90" fmla="*/ 1612 w 1642"/>
                    <a:gd name="T91" fmla="*/ 180 h 1809"/>
                    <a:gd name="T92" fmla="*/ 1642 w 1642"/>
                    <a:gd name="T93" fmla="*/ 322 h 1809"/>
                    <a:gd name="T94" fmla="*/ 1631 w 1642"/>
                    <a:gd name="T95" fmla="*/ 1574 h 1809"/>
                    <a:gd name="T96" fmla="*/ 1551 w 1642"/>
                    <a:gd name="T97" fmla="*/ 1717 h 1809"/>
                    <a:gd name="T98" fmla="*/ 1408 w 1642"/>
                    <a:gd name="T99" fmla="*/ 1798 h 1809"/>
                    <a:gd name="T100" fmla="*/ 274 w 1642"/>
                    <a:gd name="T101" fmla="*/ 1805 h 1809"/>
                    <a:gd name="T102" fmla="*/ 117 w 1642"/>
                    <a:gd name="T103" fmla="*/ 1739 h 1809"/>
                    <a:gd name="T104" fmla="*/ 19 w 1642"/>
                    <a:gd name="T105" fmla="*/ 1601 h 1809"/>
                    <a:gd name="T106" fmla="*/ 0 w 1642"/>
                    <a:gd name="T107" fmla="*/ 325 h 1809"/>
                    <a:gd name="T108" fmla="*/ 43 w 1642"/>
                    <a:gd name="T109" fmla="*/ 157 h 1809"/>
                    <a:gd name="T110" fmla="*/ 158 w 1642"/>
                    <a:gd name="T111" fmla="*/ 42 h 1809"/>
                    <a:gd name="T112" fmla="*/ 326 w 1642"/>
                    <a:gd name="T113" fmla="*/ 0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42" h="1809">
                      <a:moveTo>
                        <a:pt x="1091" y="1401"/>
                      </a:moveTo>
                      <a:lnTo>
                        <a:pt x="1065" y="1404"/>
                      </a:lnTo>
                      <a:lnTo>
                        <a:pt x="1043" y="1412"/>
                      </a:lnTo>
                      <a:lnTo>
                        <a:pt x="1022" y="1424"/>
                      </a:lnTo>
                      <a:lnTo>
                        <a:pt x="1006" y="1440"/>
                      </a:lnTo>
                      <a:lnTo>
                        <a:pt x="993" y="1459"/>
                      </a:lnTo>
                      <a:lnTo>
                        <a:pt x="986" y="1483"/>
                      </a:lnTo>
                      <a:lnTo>
                        <a:pt x="982" y="1508"/>
                      </a:lnTo>
                      <a:lnTo>
                        <a:pt x="985" y="1533"/>
                      </a:lnTo>
                      <a:lnTo>
                        <a:pt x="992" y="1557"/>
                      </a:lnTo>
                      <a:lnTo>
                        <a:pt x="1006" y="1577"/>
                      </a:lnTo>
                      <a:lnTo>
                        <a:pt x="1022" y="1593"/>
                      </a:lnTo>
                      <a:lnTo>
                        <a:pt x="1042" y="1606"/>
                      </a:lnTo>
                      <a:lnTo>
                        <a:pt x="1065" y="1614"/>
                      </a:lnTo>
                      <a:lnTo>
                        <a:pt x="1091" y="1616"/>
                      </a:lnTo>
                      <a:lnTo>
                        <a:pt x="1116" y="1614"/>
                      </a:lnTo>
                      <a:lnTo>
                        <a:pt x="1139" y="1606"/>
                      </a:lnTo>
                      <a:lnTo>
                        <a:pt x="1159" y="1594"/>
                      </a:lnTo>
                      <a:lnTo>
                        <a:pt x="1176" y="1578"/>
                      </a:lnTo>
                      <a:lnTo>
                        <a:pt x="1188" y="1558"/>
                      </a:lnTo>
                      <a:lnTo>
                        <a:pt x="1197" y="1536"/>
                      </a:lnTo>
                      <a:lnTo>
                        <a:pt x="1199" y="1510"/>
                      </a:lnTo>
                      <a:lnTo>
                        <a:pt x="1197" y="1485"/>
                      </a:lnTo>
                      <a:lnTo>
                        <a:pt x="1189" y="1462"/>
                      </a:lnTo>
                      <a:lnTo>
                        <a:pt x="1177" y="1442"/>
                      </a:lnTo>
                      <a:lnTo>
                        <a:pt x="1160" y="1424"/>
                      </a:lnTo>
                      <a:lnTo>
                        <a:pt x="1139" y="1412"/>
                      </a:lnTo>
                      <a:lnTo>
                        <a:pt x="1116" y="1404"/>
                      </a:lnTo>
                      <a:lnTo>
                        <a:pt x="1091" y="1401"/>
                      </a:lnTo>
                      <a:close/>
                      <a:moveTo>
                        <a:pt x="538" y="1399"/>
                      </a:moveTo>
                      <a:lnTo>
                        <a:pt x="514" y="1402"/>
                      </a:lnTo>
                      <a:lnTo>
                        <a:pt x="490" y="1411"/>
                      </a:lnTo>
                      <a:lnTo>
                        <a:pt x="469" y="1425"/>
                      </a:lnTo>
                      <a:lnTo>
                        <a:pt x="453" y="1442"/>
                      </a:lnTo>
                      <a:lnTo>
                        <a:pt x="440" y="1463"/>
                      </a:lnTo>
                      <a:lnTo>
                        <a:pt x="432" y="1486"/>
                      </a:lnTo>
                      <a:lnTo>
                        <a:pt x="430" y="1510"/>
                      </a:lnTo>
                      <a:lnTo>
                        <a:pt x="433" y="1536"/>
                      </a:lnTo>
                      <a:lnTo>
                        <a:pt x="441" y="1558"/>
                      </a:lnTo>
                      <a:lnTo>
                        <a:pt x="454" y="1578"/>
                      </a:lnTo>
                      <a:lnTo>
                        <a:pt x="471" y="1594"/>
                      </a:lnTo>
                      <a:lnTo>
                        <a:pt x="490" y="1606"/>
                      </a:lnTo>
                      <a:lnTo>
                        <a:pt x="514" y="1614"/>
                      </a:lnTo>
                      <a:lnTo>
                        <a:pt x="539" y="1616"/>
                      </a:lnTo>
                      <a:lnTo>
                        <a:pt x="564" y="1614"/>
                      </a:lnTo>
                      <a:lnTo>
                        <a:pt x="588" y="1606"/>
                      </a:lnTo>
                      <a:lnTo>
                        <a:pt x="608" y="1593"/>
                      </a:lnTo>
                      <a:lnTo>
                        <a:pt x="625" y="1577"/>
                      </a:lnTo>
                      <a:lnTo>
                        <a:pt x="637" y="1557"/>
                      </a:lnTo>
                      <a:lnTo>
                        <a:pt x="645" y="1533"/>
                      </a:lnTo>
                      <a:lnTo>
                        <a:pt x="648" y="1508"/>
                      </a:lnTo>
                      <a:lnTo>
                        <a:pt x="645" y="1484"/>
                      </a:lnTo>
                      <a:lnTo>
                        <a:pt x="636" y="1461"/>
                      </a:lnTo>
                      <a:lnTo>
                        <a:pt x="624" y="1440"/>
                      </a:lnTo>
                      <a:lnTo>
                        <a:pt x="606" y="1423"/>
                      </a:lnTo>
                      <a:lnTo>
                        <a:pt x="587" y="1410"/>
                      </a:lnTo>
                      <a:lnTo>
                        <a:pt x="563" y="1402"/>
                      </a:lnTo>
                      <a:lnTo>
                        <a:pt x="538" y="1399"/>
                      </a:lnTo>
                      <a:close/>
                      <a:moveTo>
                        <a:pt x="1379" y="1253"/>
                      </a:moveTo>
                      <a:lnTo>
                        <a:pt x="1350" y="1256"/>
                      </a:lnTo>
                      <a:lnTo>
                        <a:pt x="1324" y="1265"/>
                      </a:lnTo>
                      <a:lnTo>
                        <a:pt x="1301" y="1278"/>
                      </a:lnTo>
                      <a:lnTo>
                        <a:pt x="1282" y="1297"/>
                      </a:lnTo>
                      <a:lnTo>
                        <a:pt x="1266" y="1319"/>
                      </a:lnTo>
                      <a:lnTo>
                        <a:pt x="1258" y="1344"/>
                      </a:lnTo>
                      <a:lnTo>
                        <a:pt x="1254" y="1373"/>
                      </a:lnTo>
                      <a:lnTo>
                        <a:pt x="1258" y="1401"/>
                      </a:lnTo>
                      <a:lnTo>
                        <a:pt x="1266" y="1426"/>
                      </a:lnTo>
                      <a:lnTo>
                        <a:pt x="1281" y="1448"/>
                      </a:lnTo>
                      <a:lnTo>
                        <a:pt x="1300" y="1467"/>
                      </a:lnTo>
                      <a:lnTo>
                        <a:pt x="1322" y="1483"/>
                      </a:lnTo>
                      <a:lnTo>
                        <a:pt x="1347" y="1491"/>
                      </a:lnTo>
                      <a:lnTo>
                        <a:pt x="1375" y="1495"/>
                      </a:lnTo>
                      <a:lnTo>
                        <a:pt x="1402" y="1493"/>
                      </a:lnTo>
                      <a:lnTo>
                        <a:pt x="1427" y="1484"/>
                      </a:lnTo>
                      <a:lnTo>
                        <a:pt x="1450" y="1469"/>
                      </a:lnTo>
                      <a:lnTo>
                        <a:pt x="1469" y="1451"/>
                      </a:lnTo>
                      <a:lnTo>
                        <a:pt x="1483" y="1428"/>
                      </a:lnTo>
                      <a:lnTo>
                        <a:pt x="1493" y="1404"/>
                      </a:lnTo>
                      <a:lnTo>
                        <a:pt x="1496" y="1378"/>
                      </a:lnTo>
                      <a:lnTo>
                        <a:pt x="1494" y="1349"/>
                      </a:lnTo>
                      <a:lnTo>
                        <a:pt x="1485" y="1323"/>
                      </a:lnTo>
                      <a:lnTo>
                        <a:pt x="1472" y="1300"/>
                      </a:lnTo>
                      <a:lnTo>
                        <a:pt x="1453" y="1281"/>
                      </a:lnTo>
                      <a:lnTo>
                        <a:pt x="1432" y="1266"/>
                      </a:lnTo>
                      <a:lnTo>
                        <a:pt x="1407" y="1257"/>
                      </a:lnTo>
                      <a:lnTo>
                        <a:pt x="1379" y="1253"/>
                      </a:lnTo>
                      <a:close/>
                      <a:moveTo>
                        <a:pt x="253" y="1253"/>
                      </a:moveTo>
                      <a:lnTo>
                        <a:pt x="225" y="1256"/>
                      </a:lnTo>
                      <a:lnTo>
                        <a:pt x="200" y="1265"/>
                      </a:lnTo>
                      <a:lnTo>
                        <a:pt x="178" y="1279"/>
                      </a:lnTo>
                      <a:lnTo>
                        <a:pt x="160" y="1298"/>
                      </a:lnTo>
                      <a:lnTo>
                        <a:pt x="146" y="1320"/>
                      </a:lnTo>
                      <a:lnTo>
                        <a:pt x="138" y="1346"/>
                      </a:lnTo>
                      <a:lnTo>
                        <a:pt x="134" y="1373"/>
                      </a:lnTo>
                      <a:lnTo>
                        <a:pt x="138" y="1402"/>
                      </a:lnTo>
                      <a:lnTo>
                        <a:pt x="147" y="1427"/>
                      </a:lnTo>
                      <a:lnTo>
                        <a:pt x="160" y="1449"/>
                      </a:lnTo>
                      <a:lnTo>
                        <a:pt x="179" y="1467"/>
                      </a:lnTo>
                      <a:lnTo>
                        <a:pt x="201" y="1482"/>
                      </a:lnTo>
                      <a:lnTo>
                        <a:pt x="226" y="1490"/>
                      </a:lnTo>
                      <a:lnTo>
                        <a:pt x="255" y="1493"/>
                      </a:lnTo>
                      <a:lnTo>
                        <a:pt x="284" y="1489"/>
                      </a:lnTo>
                      <a:lnTo>
                        <a:pt x="309" y="1480"/>
                      </a:lnTo>
                      <a:lnTo>
                        <a:pt x="331" y="1466"/>
                      </a:lnTo>
                      <a:lnTo>
                        <a:pt x="350" y="1447"/>
                      </a:lnTo>
                      <a:lnTo>
                        <a:pt x="363" y="1425"/>
                      </a:lnTo>
                      <a:lnTo>
                        <a:pt x="372" y="1400"/>
                      </a:lnTo>
                      <a:lnTo>
                        <a:pt x="375" y="1371"/>
                      </a:lnTo>
                      <a:lnTo>
                        <a:pt x="372" y="1343"/>
                      </a:lnTo>
                      <a:lnTo>
                        <a:pt x="362" y="1318"/>
                      </a:lnTo>
                      <a:lnTo>
                        <a:pt x="348" y="1296"/>
                      </a:lnTo>
                      <a:lnTo>
                        <a:pt x="329" y="1278"/>
                      </a:lnTo>
                      <a:lnTo>
                        <a:pt x="307" y="1265"/>
                      </a:lnTo>
                      <a:lnTo>
                        <a:pt x="280" y="1256"/>
                      </a:lnTo>
                      <a:lnTo>
                        <a:pt x="253" y="1253"/>
                      </a:lnTo>
                      <a:close/>
                      <a:moveTo>
                        <a:pt x="896" y="220"/>
                      </a:moveTo>
                      <a:lnTo>
                        <a:pt x="887" y="221"/>
                      </a:lnTo>
                      <a:lnTo>
                        <a:pt x="878" y="222"/>
                      </a:lnTo>
                      <a:lnTo>
                        <a:pt x="878" y="1048"/>
                      </a:lnTo>
                      <a:lnTo>
                        <a:pt x="891" y="1049"/>
                      </a:lnTo>
                      <a:lnTo>
                        <a:pt x="903" y="1049"/>
                      </a:lnTo>
                      <a:lnTo>
                        <a:pt x="1324" y="1049"/>
                      </a:lnTo>
                      <a:lnTo>
                        <a:pt x="1357" y="1047"/>
                      </a:lnTo>
                      <a:lnTo>
                        <a:pt x="1387" y="1042"/>
                      </a:lnTo>
                      <a:lnTo>
                        <a:pt x="1413" y="1032"/>
                      </a:lnTo>
                      <a:lnTo>
                        <a:pt x="1436" y="1018"/>
                      </a:lnTo>
                      <a:lnTo>
                        <a:pt x="1454" y="1001"/>
                      </a:lnTo>
                      <a:lnTo>
                        <a:pt x="1469" y="980"/>
                      </a:lnTo>
                      <a:lnTo>
                        <a:pt x="1480" y="954"/>
                      </a:lnTo>
                      <a:lnTo>
                        <a:pt x="1486" y="925"/>
                      </a:lnTo>
                      <a:lnTo>
                        <a:pt x="1489" y="891"/>
                      </a:lnTo>
                      <a:lnTo>
                        <a:pt x="1492" y="626"/>
                      </a:lnTo>
                      <a:lnTo>
                        <a:pt x="1489" y="361"/>
                      </a:lnTo>
                      <a:lnTo>
                        <a:pt x="1486" y="332"/>
                      </a:lnTo>
                      <a:lnTo>
                        <a:pt x="1481" y="308"/>
                      </a:lnTo>
                      <a:lnTo>
                        <a:pt x="1473" y="287"/>
                      </a:lnTo>
                      <a:lnTo>
                        <a:pt x="1461" y="269"/>
                      </a:lnTo>
                      <a:lnTo>
                        <a:pt x="1446" y="253"/>
                      </a:lnTo>
                      <a:lnTo>
                        <a:pt x="1427" y="242"/>
                      </a:lnTo>
                      <a:lnTo>
                        <a:pt x="1405" y="233"/>
                      </a:lnTo>
                      <a:lnTo>
                        <a:pt x="1379" y="227"/>
                      </a:lnTo>
                      <a:lnTo>
                        <a:pt x="1345" y="222"/>
                      </a:lnTo>
                      <a:lnTo>
                        <a:pt x="1311" y="221"/>
                      </a:lnTo>
                      <a:lnTo>
                        <a:pt x="896" y="220"/>
                      </a:lnTo>
                      <a:close/>
                      <a:moveTo>
                        <a:pt x="531" y="220"/>
                      </a:moveTo>
                      <a:lnTo>
                        <a:pt x="298" y="221"/>
                      </a:lnTo>
                      <a:lnTo>
                        <a:pt x="268" y="225"/>
                      </a:lnTo>
                      <a:lnTo>
                        <a:pt x="242" y="230"/>
                      </a:lnTo>
                      <a:lnTo>
                        <a:pt x="220" y="239"/>
                      </a:lnTo>
                      <a:lnTo>
                        <a:pt x="200" y="252"/>
                      </a:lnTo>
                      <a:lnTo>
                        <a:pt x="184" y="269"/>
                      </a:lnTo>
                      <a:lnTo>
                        <a:pt x="172" y="289"/>
                      </a:lnTo>
                      <a:lnTo>
                        <a:pt x="162" y="312"/>
                      </a:lnTo>
                      <a:lnTo>
                        <a:pt x="155" y="338"/>
                      </a:lnTo>
                      <a:lnTo>
                        <a:pt x="151" y="373"/>
                      </a:lnTo>
                      <a:lnTo>
                        <a:pt x="149" y="407"/>
                      </a:lnTo>
                      <a:lnTo>
                        <a:pt x="148" y="637"/>
                      </a:lnTo>
                      <a:lnTo>
                        <a:pt x="149" y="867"/>
                      </a:lnTo>
                      <a:lnTo>
                        <a:pt x="152" y="909"/>
                      </a:lnTo>
                      <a:lnTo>
                        <a:pt x="162" y="951"/>
                      </a:lnTo>
                      <a:lnTo>
                        <a:pt x="171" y="976"/>
                      </a:lnTo>
                      <a:lnTo>
                        <a:pt x="184" y="997"/>
                      </a:lnTo>
                      <a:lnTo>
                        <a:pt x="201" y="1015"/>
                      </a:lnTo>
                      <a:lnTo>
                        <a:pt x="221" y="1028"/>
                      </a:lnTo>
                      <a:lnTo>
                        <a:pt x="244" y="1038"/>
                      </a:lnTo>
                      <a:lnTo>
                        <a:pt x="270" y="1044"/>
                      </a:lnTo>
                      <a:lnTo>
                        <a:pt x="304" y="1047"/>
                      </a:lnTo>
                      <a:lnTo>
                        <a:pt x="336" y="1048"/>
                      </a:lnTo>
                      <a:lnTo>
                        <a:pt x="733" y="1049"/>
                      </a:lnTo>
                      <a:lnTo>
                        <a:pt x="767" y="1049"/>
                      </a:lnTo>
                      <a:lnTo>
                        <a:pt x="767" y="221"/>
                      </a:lnTo>
                      <a:lnTo>
                        <a:pt x="531" y="220"/>
                      </a:lnTo>
                      <a:close/>
                      <a:moveTo>
                        <a:pt x="326" y="0"/>
                      </a:moveTo>
                      <a:lnTo>
                        <a:pt x="1323" y="0"/>
                      </a:lnTo>
                      <a:lnTo>
                        <a:pt x="1365" y="2"/>
                      </a:lnTo>
                      <a:lnTo>
                        <a:pt x="1405" y="10"/>
                      </a:lnTo>
                      <a:lnTo>
                        <a:pt x="1443" y="22"/>
                      </a:lnTo>
                      <a:lnTo>
                        <a:pt x="1480" y="39"/>
                      </a:lnTo>
                      <a:lnTo>
                        <a:pt x="1513" y="60"/>
                      </a:lnTo>
                      <a:lnTo>
                        <a:pt x="1543" y="84"/>
                      </a:lnTo>
                      <a:lnTo>
                        <a:pt x="1569" y="113"/>
                      </a:lnTo>
                      <a:lnTo>
                        <a:pt x="1593" y="145"/>
                      </a:lnTo>
                      <a:lnTo>
                        <a:pt x="1612" y="180"/>
                      </a:lnTo>
                      <a:lnTo>
                        <a:pt x="1627" y="218"/>
                      </a:lnTo>
                      <a:lnTo>
                        <a:pt x="1638" y="259"/>
                      </a:lnTo>
                      <a:lnTo>
                        <a:pt x="1641" y="290"/>
                      </a:lnTo>
                      <a:lnTo>
                        <a:pt x="1642" y="322"/>
                      </a:lnTo>
                      <a:lnTo>
                        <a:pt x="1642" y="903"/>
                      </a:lnTo>
                      <a:lnTo>
                        <a:pt x="1642" y="1485"/>
                      </a:lnTo>
                      <a:lnTo>
                        <a:pt x="1639" y="1531"/>
                      </a:lnTo>
                      <a:lnTo>
                        <a:pt x="1631" y="1574"/>
                      </a:lnTo>
                      <a:lnTo>
                        <a:pt x="1618" y="1615"/>
                      </a:lnTo>
                      <a:lnTo>
                        <a:pt x="1600" y="1653"/>
                      </a:lnTo>
                      <a:lnTo>
                        <a:pt x="1577" y="1687"/>
                      </a:lnTo>
                      <a:lnTo>
                        <a:pt x="1551" y="1717"/>
                      </a:lnTo>
                      <a:lnTo>
                        <a:pt x="1520" y="1745"/>
                      </a:lnTo>
                      <a:lnTo>
                        <a:pt x="1485" y="1767"/>
                      </a:lnTo>
                      <a:lnTo>
                        <a:pt x="1448" y="1784"/>
                      </a:lnTo>
                      <a:lnTo>
                        <a:pt x="1408" y="1798"/>
                      </a:lnTo>
                      <a:lnTo>
                        <a:pt x="1365" y="1807"/>
                      </a:lnTo>
                      <a:lnTo>
                        <a:pt x="1318" y="1809"/>
                      </a:lnTo>
                      <a:lnTo>
                        <a:pt x="319" y="1809"/>
                      </a:lnTo>
                      <a:lnTo>
                        <a:pt x="274" y="1805"/>
                      </a:lnTo>
                      <a:lnTo>
                        <a:pt x="231" y="1797"/>
                      </a:lnTo>
                      <a:lnTo>
                        <a:pt x="190" y="1782"/>
                      </a:lnTo>
                      <a:lnTo>
                        <a:pt x="151" y="1763"/>
                      </a:lnTo>
                      <a:lnTo>
                        <a:pt x="117" y="1739"/>
                      </a:lnTo>
                      <a:lnTo>
                        <a:pt x="86" y="1710"/>
                      </a:lnTo>
                      <a:lnTo>
                        <a:pt x="59" y="1677"/>
                      </a:lnTo>
                      <a:lnTo>
                        <a:pt x="36" y="1641"/>
                      </a:lnTo>
                      <a:lnTo>
                        <a:pt x="19" y="1601"/>
                      </a:lnTo>
                      <a:lnTo>
                        <a:pt x="6" y="1557"/>
                      </a:lnTo>
                      <a:lnTo>
                        <a:pt x="2" y="1521"/>
                      </a:lnTo>
                      <a:lnTo>
                        <a:pt x="0" y="1486"/>
                      </a:lnTo>
                      <a:lnTo>
                        <a:pt x="0" y="325"/>
                      </a:lnTo>
                      <a:lnTo>
                        <a:pt x="2" y="279"/>
                      </a:lnTo>
                      <a:lnTo>
                        <a:pt x="11" y="236"/>
                      </a:lnTo>
                      <a:lnTo>
                        <a:pt x="24" y="195"/>
                      </a:lnTo>
                      <a:lnTo>
                        <a:pt x="43" y="157"/>
                      </a:lnTo>
                      <a:lnTo>
                        <a:pt x="65" y="123"/>
                      </a:lnTo>
                      <a:lnTo>
                        <a:pt x="91" y="92"/>
                      </a:lnTo>
                      <a:lnTo>
                        <a:pt x="122" y="65"/>
                      </a:lnTo>
                      <a:lnTo>
                        <a:pt x="158" y="42"/>
                      </a:lnTo>
                      <a:lnTo>
                        <a:pt x="195" y="25"/>
                      </a:lnTo>
                      <a:lnTo>
                        <a:pt x="236" y="11"/>
                      </a:lnTo>
                      <a:lnTo>
                        <a:pt x="279" y="4"/>
                      </a:lnTo>
                      <a:lnTo>
                        <a:pt x="3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sp>
            <p:nvSpPr>
              <p:cNvPr id="354" name="train"/>
              <p:cNvSpPr/>
              <p:nvPr/>
            </p:nvSpPr>
            <p:spPr>
              <a:xfrm>
                <a:off x="7291517" y="5315496"/>
                <a:ext cx="414739" cy="221741"/>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train</a:t>
                </a:r>
                <a:endParaRPr lang="de-AT" sz="1200" b="1" dirty="0">
                  <a:solidFill>
                    <a:schemeClr val="bg1">
                      <a:lumMod val="50000"/>
                    </a:schemeClr>
                  </a:solidFill>
                  <a:latin typeface="Arial" panose="020B0604020202020204" pitchFamily="34" charset="0"/>
                  <a:cs typeface="Arial" panose="020B0604020202020204" pitchFamily="34" charset="0"/>
                </a:endParaRPr>
              </a:p>
            </p:txBody>
          </p:sp>
          <p:cxnSp>
            <p:nvCxnSpPr>
              <p:cNvPr id="355" name="Straight Connector 354"/>
              <p:cNvCxnSpPr>
                <a:cxnSpLocks/>
                <a:endCxn id="359" idx="60"/>
              </p:cNvCxnSpPr>
              <p:nvPr/>
            </p:nvCxnSpPr>
            <p:spPr>
              <a:xfrm>
                <a:off x="7436698" y="3306387"/>
                <a:ext cx="10980" cy="1470759"/>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grpSp>
        <p:grpSp>
          <p:nvGrpSpPr>
            <p:cNvPr id="430" name="Group 429"/>
            <p:cNvGrpSpPr/>
            <p:nvPr/>
          </p:nvGrpSpPr>
          <p:grpSpPr>
            <a:xfrm>
              <a:off x="6536825" y="3452813"/>
              <a:ext cx="1080553" cy="3061936"/>
              <a:chOff x="6536825" y="3452813"/>
              <a:chExt cx="1080553" cy="3061936"/>
            </a:xfrm>
          </p:grpSpPr>
          <p:cxnSp>
            <p:nvCxnSpPr>
              <p:cNvPr id="412" name="Straight Connector 411"/>
              <p:cNvCxnSpPr>
                <a:cxnSpLocks/>
              </p:cNvCxnSpPr>
              <p:nvPr/>
            </p:nvCxnSpPr>
            <p:spPr>
              <a:xfrm flipH="1">
                <a:off x="7086958" y="3452813"/>
                <a:ext cx="213422" cy="2232411"/>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grpSp>
            <p:nvGrpSpPr>
              <p:cNvPr id="388" name="Group 122"/>
              <p:cNvGrpSpPr>
                <a:grpSpLocks noChangeAspect="1"/>
              </p:cNvGrpSpPr>
              <p:nvPr/>
            </p:nvGrpSpPr>
            <p:grpSpPr bwMode="auto">
              <a:xfrm>
                <a:off x="6806579" y="5716093"/>
                <a:ext cx="570751" cy="570751"/>
                <a:chOff x="4717" y="3636"/>
                <a:chExt cx="454" cy="454"/>
              </a:xfrm>
              <a:solidFill>
                <a:srgbClr val="84BA1F"/>
              </a:solidFill>
            </p:grpSpPr>
            <p:sp>
              <p:nvSpPr>
                <p:cNvPr id="391" name="Freeform 124"/>
                <p:cNvSpPr>
                  <a:spLocks/>
                </p:cNvSpPr>
                <p:nvPr/>
              </p:nvSpPr>
              <p:spPr bwMode="auto">
                <a:xfrm>
                  <a:off x="5023" y="3956"/>
                  <a:ext cx="9" cy="10"/>
                </a:xfrm>
                <a:custGeom>
                  <a:avLst/>
                  <a:gdLst>
                    <a:gd name="T0" fmla="*/ 38 w 78"/>
                    <a:gd name="T1" fmla="*/ 0 h 77"/>
                    <a:gd name="T2" fmla="*/ 53 w 78"/>
                    <a:gd name="T3" fmla="*/ 3 h 77"/>
                    <a:gd name="T4" fmla="*/ 67 w 78"/>
                    <a:gd name="T5" fmla="*/ 12 h 77"/>
                    <a:gd name="T6" fmla="*/ 75 w 78"/>
                    <a:gd name="T7" fmla="*/ 24 h 77"/>
                    <a:gd name="T8" fmla="*/ 78 w 78"/>
                    <a:gd name="T9" fmla="*/ 40 h 77"/>
                    <a:gd name="T10" fmla="*/ 74 w 78"/>
                    <a:gd name="T11" fmla="*/ 54 h 77"/>
                    <a:gd name="T12" fmla="*/ 67 w 78"/>
                    <a:gd name="T13" fmla="*/ 66 h 77"/>
                    <a:gd name="T14" fmla="*/ 56 w 78"/>
                    <a:gd name="T15" fmla="*/ 74 h 77"/>
                    <a:gd name="T16" fmla="*/ 40 w 78"/>
                    <a:gd name="T17" fmla="*/ 77 h 77"/>
                    <a:gd name="T18" fmla="*/ 25 w 78"/>
                    <a:gd name="T19" fmla="*/ 75 h 77"/>
                    <a:gd name="T20" fmla="*/ 12 w 78"/>
                    <a:gd name="T21" fmla="*/ 68 h 77"/>
                    <a:gd name="T22" fmla="*/ 4 w 78"/>
                    <a:gd name="T23" fmla="*/ 55 h 77"/>
                    <a:gd name="T24" fmla="*/ 0 w 78"/>
                    <a:gd name="T25" fmla="*/ 40 h 77"/>
                    <a:gd name="T26" fmla="*/ 2 w 78"/>
                    <a:gd name="T27" fmla="*/ 24 h 77"/>
                    <a:gd name="T28" fmla="*/ 10 w 78"/>
                    <a:gd name="T29" fmla="*/ 11 h 77"/>
                    <a:gd name="T30" fmla="*/ 22 w 78"/>
                    <a:gd name="T31" fmla="*/ 2 h 77"/>
                    <a:gd name="T32" fmla="*/ 38 w 78"/>
                    <a:gd name="T3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7">
                      <a:moveTo>
                        <a:pt x="38" y="0"/>
                      </a:moveTo>
                      <a:lnTo>
                        <a:pt x="53" y="3"/>
                      </a:lnTo>
                      <a:lnTo>
                        <a:pt x="67" y="12"/>
                      </a:lnTo>
                      <a:lnTo>
                        <a:pt x="75" y="24"/>
                      </a:lnTo>
                      <a:lnTo>
                        <a:pt x="78" y="40"/>
                      </a:lnTo>
                      <a:lnTo>
                        <a:pt x="74" y="54"/>
                      </a:lnTo>
                      <a:lnTo>
                        <a:pt x="67" y="66"/>
                      </a:lnTo>
                      <a:lnTo>
                        <a:pt x="56" y="74"/>
                      </a:lnTo>
                      <a:lnTo>
                        <a:pt x="40" y="77"/>
                      </a:lnTo>
                      <a:lnTo>
                        <a:pt x="25" y="75"/>
                      </a:lnTo>
                      <a:lnTo>
                        <a:pt x="12" y="68"/>
                      </a:lnTo>
                      <a:lnTo>
                        <a:pt x="4" y="55"/>
                      </a:lnTo>
                      <a:lnTo>
                        <a:pt x="0" y="40"/>
                      </a:lnTo>
                      <a:lnTo>
                        <a:pt x="2" y="24"/>
                      </a:lnTo>
                      <a:lnTo>
                        <a:pt x="10" y="11"/>
                      </a:lnTo>
                      <a:lnTo>
                        <a:pt x="22" y="2"/>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92" name="Freeform 125"/>
                <p:cNvSpPr>
                  <a:spLocks/>
                </p:cNvSpPr>
                <p:nvPr/>
              </p:nvSpPr>
              <p:spPr bwMode="auto">
                <a:xfrm>
                  <a:off x="4854" y="3955"/>
                  <a:ext cx="10" cy="10"/>
                </a:xfrm>
                <a:custGeom>
                  <a:avLst/>
                  <a:gdLst>
                    <a:gd name="T0" fmla="*/ 41 w 80"/>
                    <a:gd name="T1" fmla="*/ 0 h 79"/>
                    <a:gd name="T2" fmla="*/ 55 w 80"/>
                    <a:gd name="T3" fmla="*/ 3 h 79"/>
                    <a:gd name="T4" fmla="*/ 68 w 80"/>
                    <a:gd name="T5" fmla="*/ 12 h 79"/>
                    <a:gd name="T6" fmla="*/ 76 w 80"/>
                    <a:gd name="T7" fmla="*/ 26 h 79"/>
                    <a:gd name="T8" fmla="*/ 80 w 80"/>
                    <a:gd name="T9" fmla="*/ 40 h 79"/>
                    <a:gd name="T10" fmla="*/ 76 w 80"/>
                    <a:gd name="T11" fmla="*/ 55 h 79"/>
                    <a:gd name="T12" fmla="*/ 67 w 80"/>
                    <a:gd name="T13" fmla="*/ 68 h 79"/>
                    <a:gd name="T14" fmla="*/ 54 w 80"/>
                    <a:gd name="T15" fmla="*/ 75 h 79"/>
                    <a:gd name="T16" fmla="*/ 39 w 80"/>
                    <a:gd name="T17" fmla="*/ 79 h 79"/>
                    <a:gd name="T18" fmla="*/ 24 w 80"/>
                    <a:gd name="T19" fmla="*/ 75 h 79"/>
                    <a:gd name="T20" fmla="*/ 12 w 80"/>
                    <a:gd name="T21" fmla="*/ 66 h 79"/>
                    <a:gd name="T22" fmla="*/ 3 w 80"/>
                    <a:gd name="T23" fmla="*/ 53 h 79"/>
                    <a:gd name="T24" fmla="*/ 0 w 80"/>
                    <a:gd name="T25" fmla="*/ 39 h 79"/>
                    <a:gd name="T26" fmla="*/ 3 w 80"/>
                    <a:gd name="T27" fmla="*/ 24 h 79"/>
                    <a:gd name="T28" fmla="*/ 13 w 80"/>
                    <a:gd name="T29" fmla="*/ 12 h 79"/>
                    <a:gd name="T30" fmla="*/ 25 w 80"/>
                    <a:gd name="T31" fmla="*/ 3 h 79"/>
                    <a:gd name="T32" fmla="*/ 41 w 80"/>
                    <a:gd name="T3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79">
                      <a:moveTo>
                        <a:pt x="41" y="0"/>
                      </a:moveTo>
                      <a:lnTo>
                        <a:pt x="55" y="3"/>
                      </a:lnTo>
                      <a:lnTo>
                        <a:pt x="68" y="12"/>
                      </a:lnTo>
                      <a:lnTo>
                        <a:pt x="76" y="26"/>
                      </a:lnTo>
                      <a:lnTo>
                        <a:pt x="80" y="40"/>
                      </a:lnTo>
                      <a:lnTo>
                        <a:pt x="76" y="55"/>
                      </a:lnTo>
                      <a:lnTo>
                        <a:pt x="67" y="68"/>
                      </a:lnTo>
                      <a:lnTo>
                        <a:pt x="54" y="75"/>
                      </a:lnTo>
                      <a:lnTo>
                        <a:pt x="39" y="79"/>
                      </a:lnTo>
                      <a:lnTo>
                        <a:pt x="24" y="75"/>
                      </a:lnTo>
                      <a:lnTo>
                        <a:pt x="12" y="66"/>
                      </a:lnTo>
                      <a:lnTo>
                        <a:pt x="3" y="53"/>
                      </a:lnTo>
                      <a:lnTo>
                        <a:pt x="0" y="39"/>
                      </a:lnTo>
                      <a:lnTo>
                        <a:pt x="3" y="24"/>
                      </a:lnTo>
                      <a:lnTo>
                        <a:pt x="13" y="12"/>
                      </a:lnTo>
                      <a:lnTo>
                        <a:pt x="25" y="3"/>
                      </a:lnTo>
                      <a:lnTo>
                        <a:pt x="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93" name="Freeform 126"/>
                <p:cNvSpPr>
                  <a:spLocks noEditPoints="1"/>
                </p:cNvSpPr>
                <p:nvPr/>
              </p:nvSpPr>
              <p:spPr bwMode="auto">
                <a:xfrm>
                  <a:off x="4830" y="3931"/>
                  <a:ext cx="59" cy="59"/>
                </a:xfrm>
                <a:custGeom>
                  <a:avLst/>
                  <a:gdLst>
                    <a:gd name="T0" fmla="*/ 212 w 474"/>
                    <a:gd name="T1" fmla="*/ 122 h 476"/>
                    <a:gd name="T2" fmla="*/ 165 w 474"/>
                    <a:gd name="T3" fmla="*/ 144 h 476"/>
                    <a:gd name="T4" fmla="*/ 132 w 474"/>
                    <a:gd name="T5" fmla="*/ 184 h 476"/>
                    <a:gd name="T6" fmla="*/ 119 w 474"/>
                    <a:gd name="T7" fmla="*/ 236 h 476"/>
                    <a:gd name="T8" fmla="*/ 132 w 474"/>
                    <a:gd name="T9" fmla="*/ 287 h 476"/>
                    <a:gd name="T10" fmla="*/ 164 w 474"/>
                    <a:gd name="T11" fmla="*/ 327 h 476"/>
                    <a:gd name="T12" fmla="*/ 210 w 474"/>
                    <a:gd name="T13" fmla="*/ 350 h 476"/>
                    <a:gd name="T14" fmla="*/ 264 w 474"/>
                    <a:gd name="T15" fmla="*/ 350 h 476"/>
                    <a:gd name="T16" fmla="*/ 311 w 474"/>
                    <a:gd name="T17" fmla="*/ 328 h 476"/>
                    <a:gd name="T18" fmla="*/ 343 w 474"/>
                    <a:gd name="T19" fmla="*/ 289 h 476"/>
                    <a:gd name="T20" fmla="*/ 356 w 474"/>
                    <a:gd name="T21" fmla="*/ 237 h 476"/>
                    <a:gd name="T22" fmla="*/ 345 w 474"/>
                    <a:gd name="T23" fmla="*/ 186 h 476"/>
                    <a:gd name="T24" fmla="*/ 313 w 474"/>
                    <a:gd name="T25" fmla="*/ 145 h 476"/>
                    <a:gd name="T26" fmla="*/ 266 w 474"/>
                    <a:gd name="T27" fmla="*/ 122 h 476"/>
                    <a:gd name="T28" fmla="*/ 234 w 474"/>
                    <a:gd name="T29" fmla="*/ 0 h 476"/>
                    <a:gd name="T30" fmla="*/ 310 w 474"/>
                    <a:gd name="T31" fmla="*/ 13 h 476"/>
                    <a:gd name="T32" fmla="*/ 375 w 474"/>
                    <a:gd name="T33" fmla="*/ 47 h 476"/>
                    <a:gd name="T34" fmla="*/ 427 w 474"/>
                    <a:gd name="T35" fmla="*/ 98 h 476"/>
                    <a:gd name="T36" fmla="*/ 461 w 474"/>
                    <a:gd name="T37" fmla="*/ 163 h 476"/>
                    <a:gd name="T38" fmla="*/ 474 w 474"/>
                    <a:gd name="T39" fmla="*/ 237 h 476"/>
                    <a:gd name="T40" fmla="*/ 462 w 474"/>
                    <a:gd name="T41" fmla="*/ 312 h 476"/>
                    <a:gd name="T42" fmla="*/ 428 w 474"/>
                    <a:gd name="T43" fmla="*/ 377 h 476"/>
                    <a:gd name="T44" fmla="*/ 377 w 474"/>
                    <a:gd name="T45" fmla="*/ 429 h 476"/>
                    <a:gd name="T46" fmla="*/ 313 w 474"/>
                    <a:gd name="T47" fmla="*/ 464 h 476"/>
                    <a:gd name="T48" fmla="*/ 238 w 474"/>
                    <a:gd name="T49" fmla="*/ 476 h 476"/>
                    <a:gd name="T50" fmla="*/ 163 w 474"/>
                    <a:gd name="T51" fmla="*/ 465 h 476"/>
                    <a:gd name="T52" fmla="*/ 97 w 474"/>
                    <a:gd name="T53" fmla="*/ 432 h 476"/>
                    <a:gd name="T54" fmla="*/ 45 w 474"/>
                    <a:gd name="T55" fmla="*/ 381 h 476"/>
                    <a:gd name="T56" fmla="*/ 12 w 474"/>
                    <a:gd name="T57" fmla="*/ 315 h 476"/>
                    <a:gd name="T58" fmla="*/ 0 w 474"/>
                    <a:gd name="T59" fmla="*/ 240 h 476"/>
                    <a:gd name="T60" fmla="*/ 11 w 474"/>
                    <a:gd name="T61" fmla="*/ 165 h 476"/>
                    <a:gd name="T62" fmla="*/ 44 w 474"/>
                    <a:gd name="T63" fmla="*/ 100 h 476"/>
                    <a:gd name="T64" fmla="*/ 95 w 474"/>
                    <a:gd name="T65" fmla="*/ 48 h 476"/>
                    <a:gd name="T66" fmla="*/ 159 w 474"/>
                    <a:gd name="T67" fmla="*/ 14 h 476"/>
                    <a:gd name="T68" fmla="*/ 234 w 474"/>
                    <a:gd name="T69"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4" h="476">
                      <a:moveTo>
                        <a:pt x="240" y="119"/>
                      </a:moveTo>
                      <a:lnTo>
                        <a:pt x="212" y="122"/>
                      </a:lnTo>
                      <a:lnTo>
                        <a:pt x="187" y="130"/>
                      </a:lnTo>
                      <a:lnTo>
                        <a:pt x="165" y="144"/>
                      </a:lnTo>
                      <a:lnTo>
                        <a:pt x="146" y="162"/>
                      </a:lnTo>
                      <a:lnTo>
                        <a:pt x="132" y="184"/>
                      </a:lnTo>
                      <a:lnTo>
                        <a:pt x="123" y="208"/>
                      </a:lnTo>
                      <a:lnTo>
                        <a:pt x="119" y="236"/>
                      </a:lnTo>
                      <a:lnTo>
                        <a:pt x="123" y="262"/>
                      </a:lnTo>
                      <a:lnTo>
                        <a:pt x="132" y="287"/>
                      </a:lnTo>
                      <a:lnTo>
                        <a:pt x="146" y="309"/>
                      </a:lnTo>
                      <a:lnTo>
                        <a:pt x="164" y="327"/>
                      </a:lnTo>
                      <a:lnTo>
                        <a:pt x="186" y="340"/>
                      </a:lnTo>
                      <a:lnTo>
                        <a:pt x="210" y="350"/>
                      </a:lnTo>
                      <a:lnTo>
                        <a:pt x="237" y="352"/>
                      </a:lnTo>
                      <a:lnTo>
                        <a:pt x="264" y="350"/>
                      </a:lnTo>
                      <a:lnTo>
                        <a:pt x="289" y="341"/>
                      </a:lnTo>
                      <a:lnTo>
                        <a:pt x="311" y="328"/>
                      </a:lnTo>
                      <a:lnTo>
                        <a:pt x="328" y="310"/>
                      </a:lnTo>
                      <a:lnTo>
                        <a:pt x="343" y="289"/>
                      </a:lnTo>
                      <a:lnTo>
                        <a:pt x="352" y="264"/>
                      </a:lnTo>
                      <a:lnTo>
                        <a:pt x="356" y="237"/>
                      </a:lnTo>
                      <a:lnTo>
                        <a:pt x="353" y="210"/>
                      </a:lnTo>
                      <a:lnTo>
                        <a:pt x="345" y="186"/>
                      </a:lnTo>
                      <a:lnTo>
                        <a:pt x="331" y="164"/>
                      </a:lnTo>
                      <a:lnTo>
                        <a:pt x="313" y="145"/>
                      </a:lnTo>
                      <a:lnTo>
                        <a:pt x="292" y="132"/>
                      </a:lnTo>
                      <a:lnTo>
                        <a:pt x="266" y="122"/>
                      </a:lnTo>
                      <a:lnTo>
                        <a:pt x="240" y="119"/>
                      </a:lnTo>
                      <a:close/>
                      <a:moveTo>
                        <a:pt x="234" y="0"/>
                      </a:moveTo>
                      <a:lnTo>
                        <a:pt x="272" y="4"/>
                      </a:lnTo>
                      <a:lnTo>
                        <a:pt x="310" y="13"/>
                      </a:lnTo>
                      <a:lnTo>
                        <a:pt x="344" y="27"/>
                      </a:lnTo>
                      <a:lnTo>
                        <a:pt x="375" y="47"/>
                      </a:lnTo>
                      <a:lnTo>
                        <a:pt x="402" y="70"/>
                      </a:lnTo>
                      <a:lnTo>
                        <a:pt x="427" y="98"/>
                      </a:lnTo>
                      <a:lnTo>
                        <a:pt x="447" y="129"/>
                      </a:lnTo>
                      <a:lnTo>
                        <a:pt x="461" y="163"/>
                      </a:lnTo>
                      <a:lnTo>
                        <a:pt x="471" y="199"/>
                      </a:lnTo>
                      <a:lnTo>
                        <a:pt x="474" y="237"/>
                      </a:lnTo>
                      <a:lnTo>
                        <a:pt x="471" y="276"/>
                      </a:lnTo>
                      <a:lnTo>
                        <a:pt x="462" y="312"/>
                      </a:lnTo>
                      <a:lnTo>
                        <a:pt x="448" y="346"/>
                      </a:lnTo>
                      <a:lnTo>
                        <a:pt x="428" y="377"/>
                      </a:lnTo>
                      <a:lnTo>
                        <a:pt x="405" y="406"/>
                      </a:lnTo>
                      <a:lnTo>
                        <a:pt x="377" y="429"/>
                      </a:lnTo>
                      <a:lnTo>
                        <a:pt x="346" y="449"/>
                      </a:lnTo>
                      <a:lnTo>
                        <a:pt x="313" y="464"/>
                      </a:lnTo>
                      <a:lnTo>
                        <a:pt x="276" y="472"/>
                      </a:lnTo>
                      <a:lnTo>
                        <a:pt x="238" y="476"/>
                      </a:lnTo>
                      <a:lnTo>
                        <a:pt x="199" y="474"/>
                      </a:lnTo>
                      <a:lnTo>
                        <a:pt x="163" y="465"/>
                      </a:lnTo>
                      <a:lnTo>
                        <a:pt x="128" y="450"/>
                      </a:lnTo>
                      <a:lnTo>
                        <a:pt x="97" y="432"/>
                      </a:lnTo>
                      <a:lnTo>
                        <a:pt x="70" y="408"/>
                      </a:lnTo>
                      <a:lnTo>
                        <a:pt x="45" y="381"/>
                      </a:lnTo>
                      <a:lnTo>
                        <a:pt x="27" y="350"/>
                      </a:lnTo>
                      <a:lnTo>
                        <a:pt x="12" y="315"/>
                      </a:lnTo>
                      <a:lnTo>
                        <a:pt x="2" y="279"/>
                      </a:lnTo>
                      <a:lnTo>
                        <a:pt x="0" y="240"/>
                      </a:lnTo>
                      <a:lnTo>
                        <a:pt x="2" y="202"/>
                      </a:lnTo>
                      <a:lnTo>
                        <a:pt x="11" y="165"/>
                      </a:lnTo>
                      <a:lnTo>
                        <a:pt x="25" y="131"/>
                      </a:lnTo>
                      <a:lnTo>
                        <a:pt x="44" y="100"/>
                      </a:lnTo>
                      <a:lnTo>
                        <a:pt x="67" y="71"/>
                      </a:lnTo>
                      <a:lnTo>
                        <a:pt x="95" y="48"/>
                      </a:lnTo>
                      <a:lnTo>
                        <a:pt x="126" y="28"/>
                      </a:lnTo>
                      <a:lnTo>
                        <a:pt x="159" y="14"/>
                      </a:lnTo>
                      <a:lnTo>
                        <a:pt x="196" y="4"/>
                      </a:lnTo>
                      <a:lnTo>
                        <a:pt x="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94" name="Freeform 127"/>
                <p:cNvSpPr>
                  <a:spLocks noEditPoints="1"/>
                </p:cNvSpPr>
                <p:nvPr/>
              </p:nvSpPr>
              <p:spPr bwMode="auto">
                <a:xfrm>
                  <a:off x="4717" y="3636"/>
                  <a:ext cx="454" cy="454"/>
                </a:xfrm>
                <a:custGeom>
                  <a:avLst/>
                  <a:gdLst>
                    <a:gd name="T0" fmla="*/ 2443 w 3628"/>
                    <a:gd name="T1" fmla="*/ 1910 h 3628"/>
                    <a:gd name="T2" fmla="*/ 1875 w 3628"/>
                    <a:gd name="T3" fmla="*/ 1616 h 3628"/>
                    <a:gd name="T4" fmla="*/ 1034 w 3628"/>
                    <a:gd name="T5" fmla="*/ 1646 h 3628"/>
                    <a:gd name="T6" fmla="*/ 789 w 3628"/>
                    <a:gd name="T7" fmla="*/ 1919 h 3628"/>
                    <a:gd name="T8" fmla="*/ 1025 w 3628"/>
                    <a:gd name="T9" fmla="*/ 1378 h 3628"/>
                    <a:gd name="T10" fmla="*/ 665 w 3628"/>
                    <a:gd name="T11" fmla="*/ 1658 h 3628"/>
                    <a:gd name="T12" fmla="*/ 481 w 3628"/>
                    <a:gd name="T13" fmla="*/ 2249 h 3628"/>
                    <a:gd name="T14" fmla="*/ 494 w 3628"/>
                    <a:gd name="T15" fmla="*/ 2656 h 3628"/>
                    <a:gd name="T16" fmla="*/ 792 w 3628"/>
                    <a:gd name="T17" fmla="*/ 2680 h 3628"/>
                    <a:gd name="T18" fmla="*/ 960 w 3628"/>
                    <a:gd name="T19" fmla="*/ 2902 h 3628"/>
                    <a:gd name="T20" fmla="*/ 1270 w 3628"/>
                    <a:gd name="T21" fmla="*/ 2924 h 3628"/>
                    <a:gd name="T22" fmla="*/ 1478 w 3628"/>
                    <a:gd name="T23" fmla="*/ 2696 h 3628"/>
                    <a:gd name="T24" fmla="*/ 2127 w 3628"/>
                    <a:gd name="T25" fmla="*/ 2680 h 3628"/>
                    <a:gd name="T26" fmla="*/ 2271 w 3628"/>
                    <a:gd name="T27" fmla="*/ 2886 h 3628"/>
                    <a:gd name="T28" fmla="*/ 2573 w 3628"/>
                    <a:gd name="T29" fmla="*/ 2943 h 3628"/>
                    <a:gd name="T30" fmla="*/ 2806 w 3628"/>
                    <a:gd name="T31" fmla="*/ 2747 h 3628"/>
                    <a:gd name="T32" fmla="*/ 3116 w 3628"/>
                    <a:gd name="T33" fmla="*/ 2678 h 3628"/>
                    <a:gd name="T34" fmla="*/ 3195 w 3628"/>
                    <a:gd name="T35" fmla="*/ 2596 h 3628"/>
                    <a:gd name="T36" fmla="*/ 3073 w 3628"/>
                    <a:gd name="T37" fmla="*/ 2247 h 3628"/>
                    <a:gd name="T38" fmla="*/ 2651 w 3628"/>
                    <a:gd name="T39" fmla="*/ 1768 h 3628"/>
                    <a:gd name="T40" fmla="*/ 2034 w 3628"/>
                    <a:gd name="T41" fmla="*/ 1413 h 3628"/>
                    <a:gd name="T42" fmla="*/ 2145 w 3628"/>
                    <a:gd name="T43" fmla="*/ 1588 h 3628"/>
                    <a:gd name="T44" fmla="*/ 2739 w 3628"/>
                    <a:gd name="T45" fmla="*/ 2011 h 3628"/>
                    <a:gd name="T46" fmla="*/ 3031 w 3628"/>
                    <a:gd name="T47" fmla="*/ 2427 h 3628"/>
                    <a:gd name="T48" fmla="*/ 2800 w 3628"/>
                    <a:gd name="T49" fmla="*/ 2436 h 3628"/>
                    <a:gd name="T50" fmla="*/ 2578 w 3628"/>
                    <a:gd name="T51" fmla="*/ 2253 h 3628"/>
                    <a:gd name="T52" fmla="*/ 2281 w 3628"/>
                    <a:gd name="T53" fmla="*/ 2300 h 3628"/>
                    <a:gd name="T54" fmla="*/ 2125 w 3628"/>
                    <a:gd name="T55" fmla="*/ 2550 h 3628"/>
                    <a:gd name="T56" fmla="*/ 1365 w 3628"/>
                    <a:gd name="T57" fmla="*/ 2317 h 3628"/>
                    <a:gd name="T58" fmla="*/ 1072 w 3628"/>
                    <a:gd name="T59" fmla="*/ 2241 h 3628"/>
                    <a:gd name="T60" fmla="*/ 825 w 3628"/>
                    <a:gd name="T61" fmla="*/ 2421 h 3628"/>
                    <a:gd name="T62" fmla="*/ 589 w 3628"/>
                    <a:gd name="T63" fmla="*/ 2408 h 3628"/>
                    <a:gd name="T64" fmla="*/ 736 w 3628"/>
                    <a:gd name="T65" fmla="*/ 1771 h 3628"/>
                    <a:gd name="T66" fmla="*/ 1048 w 3628"/>
                    <a:gd name="T67" fmla="*/ 1498 h 3628"/>
                    <a:gd name="T68" fmla="*/ 1428 w 3628"/>
                    <a:gd name="T69" fmla="*/ 644 h 3628"/>
                    <a:gd name="T70" fmla="*/ 1135 w 3628"/>
                    <a:gd name="T71" fmla="*/ 822 h 3628"/>
                    <a:gd name="T72" fmla="*/ 1072 w 3628"/>
                    <a:gd name="T73" fmla="*/ 1167 h 3628"/>
                    <a:gd name="T74" fmla="*/ 1283 w 3628"/>
                    <a:gd name="T75" fmla="*/ 1436 h 3628"/>
                    <a:gd name="T76" fmla="*/ 1634 w 3628"/>
                    <a:gd name="T77" fmla="*/ 1457 h 3628"/>
                    <a:gd name="T78" fmla="*/ 1874 w 3628"/>
                    <a:gd name="T79" fmla="*/ 1216 h 3628"/>
                    <a:gd name="T80" fmla="*/ 1853 w 3628"/>
                    <a:gd name="T81" fmla="*/ 865 h 3628"/>
                    <a:gd name="T82" fmla="*/ 1585 w 3628"/>
                    <a:gd name="T83" fmla="*/ 654 h 3628"/>
                    <a:gd name="T84" fmla="*/ 2245 w 3628"/>
                    <a:gd name="T85" fmla="*/ 51 h 3628"/>
                    <a:gd name="T86" fmla="*/ 2902 w 3628"/>
                    <a:gd name="T87" fmla="*/ 362 h 3628"/>
                    <a:gd name="T88" fmla="*/ 3380 w 3628"/>
                    <a:gd name="T89" fmla="*/ 899 h 3628"/>
                    <a:gd name="T90" fmla="*/ 3615 w 3628"/>
                    <a:gd name="T91" fmla="*/ 1595 h 3628"/>
                    <a:gd name="T92" fmla="*/ 3577 w 3628"/>
                    <a:gd name="T93" fmla="*/ 2245 h 3628"/>
                    <a:gd name="T94" fmla="*/ 3266 w 3628"/>
                    <a:gd name="T95" fmla="*/ 2902 h 3628"/>
                    <a:gd name="T96" fmla="*/ 2729 w 3628"/>
                    <a:gd name="T97" fmla="*/ 3380 h 3628"/>
                    <a:gd name="T98" fmla="*/ 2033 w 3628"/>
                    <a:gd name="T99" fmla="*/ 3615 h 3628"/>
                    <a:gd name="T100" fmla="*/ 1281 w 3628"/>
                    <a:gd name="T101" fmla="*/ 3548 h 3628"/>
                    <a:gd name="T102" fmla="*/ 646 w 3628"/>
                    <a:gd name="T103" fmla="*/ 3201 h 3628"/>
                    <a:gd name="T104" fmla="*/ 198 w 3628"/>
                    <a:gd name="T105" fmla="*/ 2639 h 3628"/>
                    <a:gd name="T106" fmla="*/ 3 w 3628"/>
                    <a:gd name="T107" fmla="*/ 1924 h 3628"/>
                    <a:gd name="T108" fmla="*/ 80 w 3628"/>
                    <a:gd name="T109" fmla="*/ 1281 h 3628"/>
                    <a:gd name="T110" fmla="*/ 427 w 3628"/>
                    <a:gd name="T111" fmla="*/ 645 h 3628"/>
                    <a:gd name="T112" fmla="*/ 989 w 3628"/>
                    <a:gd name="T113" fmla="*/ 198 h 3628"/>
                    <a:gd name="T114" fmla="*/ 1704 w 3628"/>
                    <a:gd name="T115" fmla="*/ 3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28" h="3628">
                      <a:moveTo>
                        <a:pt x="1694" y="1576"/>
                      </a:moveTo>
                      <a:lnTo>
                        <a:pt x="1648" y="1593"/>
                      </a:lnTo>
                      <a:lnTo>
                        <a:pt x="1601" y="1605"/>
                      </a:lnTo>
                      <a:lnTo>
                        <a:pt x="1552" y="1614"/>
                      </a:lnTo>
                      <a:lnTo>
                        <a:pt x="1552" y="1969"/>
                      </a:lnTo>
                      <a:lnTo>
                        <a:pt x="2518" y="1969"/>
                      </a:lnTo>
                      <a:lnTo>
                        <a:pt x="2443" y="1910"/>
                      </a:lnTo>
                      <a:lnTo>
                        <a:pt x="2367" y="1856"/>
                      </a:lnTo>
                      <a:lnTo>
                        <a:pt x="2289" y="1805"/>
                      </a:lnTo>
                      <a:lnTo>
                        <a:pt x="2210" y="1758"/>
                      </a:lnTo>
                      <a:lnTo>
                        <a:pt x="2129" y="1716"/>
                      </a:lnTo>
                      <a:lnTo>
                        <a:pt x="2046" y="1678"/>
                      </a:lnTo>
                      <a:lnTo>
                        <a:pt x="1961" y="1645"/>
                      </a:lnTo>
                      <a:lnTo>
                        <a:pt x="1875" y="1616"/>
                      </a:lnTo>
                      <a:lnTo>
                        <a:pt x="1785" y="1594"/>
                      </a:lnTo>
                      <a:lnTo>
                        <a:pt x="1694" y="1576"/>
                      </a:lnTo>
                      <a:close/>
                      <a:moveTo>
                        <a:pt x="1246" y="1565"/>
                      </a:moveTo>
                      <a:lnTo>
                        <a:pt x="1191" y="1578"/>
                      </a:lnTo>
                      <a:lnTo>
                        <a:pt x="1138" y="1596"/>
                      </a:lnTo>
                      <a:lnTo>
                        <a:pt x="1084" y="1619"/>
                      </a:lnTo>
                      <a:lnTo>
                        <a:pt x="1034" y="1646"/>
                      </a:lnTo>
                      <a:lnTo>
                        <a:pt x="985" y="1677"/>
                      </a:lnTo>
                      <a:lnTo>
                        <a:pt x="941" y="1711"/>
                      </a:lnTo>
                      <a:lnTo>
                        <a:pt x="899" y="1749"/>
                      </a:lnTo>
                      <a:lnTo>
                        <a:pt x="862" y="1789"/>
                      </a:lnTo>
                      <a:lnTo>
                        <a:pt x="831" y="1831"/>
                      </a:lnTo>
                      <a:lnTo>
                        <a:pt x="807" y="1875"/>
                      </a:lnTo>
                      <a:lnTo>
                        <a:pt x="789" y="1919"/>
                      </a:lnTo>
                      <a:lnTo>
                        <a:pt x="778" y="1965"/>
                      </a:lnTo>
                      <a:lnTo>
                        <a:pt x="1398" y="1965"/>
                      </a:lnTo>
                      <a:lnTo>
                        <a:pt x="1398" y="1612"/>
                      </a:lnTo>
                      <a:lnTo>
                        <a:pt x="1345" y="1601"/>
                      </a:lnTo>
                      <a:lnTo>
                        <a:pt x="1294" y="1585"/>
                      </a:lnTo>
                      <a:lnTo>
                        <a:pt x="1246" y="1565"/>
                      </a:lnTo>
                      <a:close/>
                      <a:moveTo>
                        <a:pt x="1025" y="1378"/>
                      </a:moveTo>
                      <a:lnTo>
                        <a:pt x="961" y="1406"/>
                      </a:lnTo>
                      <a:lnTo>
                        <a:pt x="901" y="1438"/>
                      </a:lnTo>
                      <a:lnTo>
                        <a:pt x="846" y="1475"/>
                      </a:lnTo>
                      <a:lnTo>
                        <a:pt x="794" y="1514"/>
                      </a:lnTo>
                      <a:lnTo>
                        <a:pt x="747" y="1559"/>
                      </a:lnTo>
                      <a:lnTo>
                        <a:pt x="704" y="1606"/>
                      </a:lnTo>
                      <a:lnTo>
                        <a:pt x="665" y="1658"/>
                      </a:lnTo>
                      <a:lnTo>
                        <a:pt x="630" y="1714"/>
                      </a:lnTo>
                      <a:lnTo>
                        <a:pt x="600" y="1774"/>
                      </a:lnTo>
                      <a:lnTo>
                        <a:pt x="574" y="1838"/>
                      </a:lnTo>
                      <a:lnTo>
                        <a:pt x="551" y="1906"/>
                      </a:lnTo>
                      <a:lnTo>
                        <a:pt x="521" y="2020"/>
                      </a:lnTo>
                      <a:lnTo>
                        <a:pt x="497" y="2135"/>
                      </a:lnTo>
                      <a:lnTo>
                        <a:pt x="481" y="2249"/>
                      </a:lnTo>
                      <a:lnTo>
                        <a:pt x="471" y="2367"/>
                      </a:lnTo>
                      <a:lnTo>
                        <a:pt x="468" y="2484"/>
                      </a:lnTo>
                      <a:lnTo>
                        <a:pt x="468" y="2600"/>
                      </a:lnTo>
                      <a:lnTo>
                        <a:pt x="470" y="2619"/>
                      </a:lnTo>
                      <a:lnTo>
                        <a:pt x="474" y="2635"/>
                      </a:lnTo>
                      <a:lnTo>
                        <a:pt x="483" y="2647"/>
                      </a:lnTo>
                      <a:lnTo>
                        <a:pt x="494" y="2656"/>
                      </a:lnTo>
                      <a:lnTo>
                        <a:pt x="510" y="2662"/>
                      </a:lnTo>
                      <a:lnTo>
                        <a:pt x="528" y="2664"/>
                      </a:lnTo>
                      <a:lnTo>
                        <a:pt x="644" y="2666"/>
                      </a:lnTo>
                      <a:lnTo>
                        <a:pt x="759" y="2666"/>
                      </a:lnTo>
                      <a:lnTo>
                        <a:pt x="774" y="2667"/>
                      </a:lnTo>
                      <a:lnTo>
                        <a:pt x="784" y="2672"/>
                      </a:lnTo>
                      <a:lnTo>
                        <a:pt x="792" y="2680"/>
                      </a:lnTo>
                      <a:lnTo>
                        <a:pt x="796" y="2693"/>
                      </a:lnTo>
                      <a:lnTo>
                        <a:pt x="813" y="2737"/>
                      </a:lnTo>
                      <a:lnTo>
                        <a:pt x="834" y="2778"/>
                      </a:lnTo>
                      <a:lnTo>
                        <a:pt x="859" y="2815"/>
                      </a:lnTo>
                      <a:lnTo>
                        <a:pt x="889" y="2849"/>
                      </a:lnTo>
                      <a:lnTo>
                        <a:pt x="923" y="2877"/>
                      </a:lnTo>
                      <a:lnTo>
                        <a:pt x="960" y="2902"/>
                      </a:lnTo>
                      <a:lnTo>
                        <a:pt x="1000" y="2922"/>
                      </a:lnTo>
                      <a:lnTo>
                        <a:pt x="1044" y="2936"/>
                      </a:lnTo>
                      <a:lnTo>
                        <a:pt x="1089" y="2945"/>
                      </a:lnTo>
                      <a:lnTo>
                        <a:pt x="1136" y="2948"/>
                      </a:lnTo>
                      <a:lnTo>
                        <a:pt x="1182" y="2946"/>
                      </a:lnTo>
                      <a:lnTo>
                        <a:pt x="1227" y="2938"/>
                      </a:lnTo>
                      <a:lnTo>
                        <a:pt x="1270" y="2924"/>
                      </a:lnTo>
                      <a:lnTo>
                        <a:pt x="1311" y="2905"/>
                      </a:lnTo>
                      <a:lnTo>
                        <a:pt x="1349" y="2881"/>
                      </a:lnTo>
                      <a:lnTo>
                        <a:pt x="1383" y="2852"/>
                      </a:lnTo>
                      <a:lnTo>
                        <a:pt x="1414" y="2819"/>
                      </a:lnTo>
                      <a:lnTo>
                        <a:pt x="1440" y="2781"/>
                      </a:lnTo>
                      <a:lnTo>
                        <a:pt x="1461" y="2740"/>
                      </a:lnTo>
                      <a:lnTo>
                        <a:pt x="1478" y="2696"/>
                      </a:lnTo>
                      <a:lnTo>
                        <a:pt x="1484" y="2684"/>
                      </a:lnTo>
                      <a:lnTo>
                        <a:pt x="1491" y="2675"/>
                      </a:lnTo>
                      <a:lnTo>
                        <a:pt x="1501" y="2671"/>
                      </a:lnTo>
                      <a:lnTo>
                        <a:pt x="1516" y="2670"/>
                      </a:lnTo>
                      <a:lnTo>
                        <a:pt x="2099" y="2673"/>
                      </a:lnTo>
                      <a:lnTo>
                        <a:pt x="2116" y="2674"/>
                      </a:lnTo>
                      <a:lnTo>
                        <a:pt x="2127" y="2680"/>
                      </a:lnTo>
                      <a:lnTo>
                        <a:pt x="2136" y="2688"/>
                      </a:lnTo>
                      <a:lnTo>
                        <a:pt x="2142" y="2704"/>
                      </a:lnTo>
                      <a:lnTo>
                        <a:pt x="2159" y="2748"/>
                      </a:lnTo>
                      <a:lnTo>
                        <a:pt x="2180" y="2789"/>
                      </a:lnTo>
                      <a:lnTo>
                        <a:pt x="2206" y="2825"/>
                      </a:lnTo>
                      <a:lnTo>
                        <a:pt x="2236" y="2857"/>
                      </a:lnTo>
                      <a:lnTo>
                        <a:pt x="2271" y="2886"/>
                      </a:lnTo>
                      <a:lnTo>
                        <a:pt x="2308" y="2911"/>
                      </a:lnTo>
                      <a:lnTo>
                        <a:pt x="2348" y="2929"/>
                      </a:lnTo>
                      <a:lnTo>
                        <a:pt x="2391" y="2944"/>
                      </a:lnTo>
                      <a:lnTo>
                        <a:pt x="2435" y="2953"/>
                      </a:lnTo>
                      <a:lnTo>
                        <a:pt x="2483" y="2955"/>
                      </a:lnTo>
                      <a:lnTo>
                        <a:pt x="2529" y="2951"/>
                      </a:lnTo>
                      <a:lnTo>
                        <a:pt x="2573" y="2943"/>
                      </a:lnTo>
                      <a:lnTo>
                        <a:pt x="2617" y="2929"/>
                      </a:lnTo>
                      <a:lnTo>
                        <a:pt x="2656" y="2909"/>
                      </a:lnTo>
                      <a:lnTo>
                        <a:pt x="2694" y="2885"/>
                      </a:lnTo>
                      <a:lnTo>
                        <a:pt x="2728" y="2857"/>
                      </a:lnTo>
                      <a:lnTo>
                        <a:pt x="2758" y="2824"/>
                      </a:lnTo>
                      <a:lnTo>
                        <a:pt x="2785" y="2788"/>
                      </a:lnTo>
                      <a:lnTo>
                        <a:pt x="2806" y="2747"/>
                      </a:lnTo>
                      <a:lnTo>
                        <a:pt x="2822" y="2703"/>
                      </a:lnTo>
                      <a:lnTo>
                        <a:pt x="2828" y="2689"/>
                      </a:lnTo>
                      <a:lnTo>
                        <a:pt x="2835" y="2681"/>
                      </a:lnTo>
                      <a:lnTo>
                        <a:pt x="2847" y="2676"/>
                      </a:lnTo>
                      <a:lnTo>
                        <a:pt x="2861" y="2675"/>
                      </a:lnTo>
                      <a:lnTo>
                        <a:pt x="2989" y="2677"/>
                      </a:lnTo>
                      <a:lnTo>
                        <a:pt x="3116" y="2678"/>
                      </a:lnTo>
                      <a:lnTo>
                        <a:pt x="3141" y="2677"/>
                      </a:lnTo>
                      <a:lnTo>
                        <a:pt x="3159" y="2673"/>
                      </a:lnTo>
                      <a:lnTo>
                        <a:pt x="3174" y="2665"/>
                      </a:lnTo>
                      <a:lnTo>
                        <a:pt x="3185" y="2654"/>
                      </a:lnTo>
                      <a:lnTo>
                        <a:pt x="3191" y="2639"/>
                      </a:lnTo>
                      <a:lnTo>
                        <a:pt x="3195" y="2620"/>
                      </a:lnTo>
                      <a:lnTo>
                        <a:pt x="3195" y="2596"/>
                      </a:lnTo>
                      <a:lnTo>
                        <a:pt x="3189" y="2542"/>
                      </a:lnTo>
                      <a:lnTo>
                        <a:pt x="3179" y="2489"/>
                      </a:lnTo>
                      <a:lnTo>
                        <a:pt x="3164" y="2439"/>
                      </a:lnTo>
                      <a:lnTo>
                        <a:pt x="3145" y="2390"/>
                      </a:lnTo>
                      <a:lnTo>
                        <a:pt x="3124" y="2341"/>
                      </a:lnTo>
                      <a:lnTo>
                        <a:pt x="3100" y="2294"/>
                      </a:lnTo>
                      <a:lnTo>
                        <a:pt x="3073" y="2247"/>
                      </a:lnTo>
                      <a:lnTo>
                        <a:pt x="3025" y="2169"/>
                      </a:lnTo>
                      <a:lnTo>
                        <a:pt x="2971" y="2094"/>
                      </a:lnTo>
                      <a:lnTo>
                        <a:pt x="2914" y="2022"/>
                      </a:lnTo>
                      <a:lnTo>
                        <a:pt x="2853" y="1953"/>
                      </a:lnTo>
                      <a:lnTo>
                        <a:pt x="2789" y="1888"/>
                      </a:lnTo>
                      <a:lnTo>
                        <a:pt x="2722" y="1826"/>
                      </a:lnTo>
                      <a:lnTo>
                        <a:pt x="2651" y="1768"/>
                      </a:lnTo>
                      <a:lnTo>
                        <a:pt x="2578" y="1711"/>
                      </a:lnTo>
                      <a:lnTo>
                        <a:pt x="2492" y="1650"/>
                      </a:lnTo>
                      <a:lnTo>
                        <a:pt x="2404" y="1594"/>
                      </a:lnTo>
                      <a:lnTo>
                        <a:pt x="2315" y="1542"/>
                      </a:lnTo>
                      <a:lnTo>
                        <a:pt x="2224" y="1494"/>
                      </a:lnTo>
                      <a:lnTo>
                        <a:pt x="2130" y="1451"/>
                      </a:lnTo>
                      <a:lnTo>
                        <a:pt x="2034" y="1413"/>
                      </a:lnTo>
                      <a:lnTo>
                        <a:pt x="1937" y="1381"/>
                      </a:lnTo>
                      <a:lnTo>
                        <a:pt x="1909" y="1416"/>
                      </a:lnTo>
                      <a:lnTo>
                        <a:pt x="1879" y="1450"/>
                      </a:lnTo>
                      <a:lnTo>
                        <a:pt x="1846" y="1481"/>
                      </a:lnTo>
                      <a:lnTo>
                        <a:pt x="1949" y="1511"/>
                      </a:lnTo>
                      <a:lnTo>
                        <a:pt x="2048" y="1548"/>
                      </a:lnTo>
                      <a:lnTo>
                        <a:pt x="2145" y="1588"/>
                      </a:lnTo>
                      <a:lnTo>
                        <a:pt x="2237" y="1634"/>
                      </a:lnTo>
                      <a:lnTo>
                        <a:pt x="2328" y="1685"/>
                      </a:lnTo>
                      <a:lnTo>
                        <a:pt x="2417" y="1741"/>
                      </a:lnTo>
                      <a:lnTo>
                        <a:pt x="2502" y="1802"/>
                      </a:lnTo>
                      <a:lnTo>
                        <a:pt x="2583" y="1867"/>
                      </a:lnTo>
                      <a:lnTo>
                        <a:pt x="2663" y="1937"/>
                      </a:lnTo>
                      <a:lnTo>
                        <a:pt x="2739" y="2011"/>
                      </a:lnTo>
                      <a:lnTo>
                        <a:pt x="2813" y="2089"/>
                      </a:lnTo>
                      <a:lnTo>
                        <a:pt x="2858" y="2141"/>
                      </a:lnTo>
                      <a:lnTo>
                        <a:pt x="2899" y="2194"/>
                      </a:lnTo>
                      <a:lnTo>
                        <a:pt x="2936" y="2249"/>
                      </a:lnTo>
                      <a:lnTo>
                        <a:pt x="2971" y="2306"/>
                      </a:lnTo>
                      <a:lnTo>
                        <a:pt x="3002" y="2366"/>
                      </a:lnTo>
                      <a:lnTo>
                        <a:pt x="3031" y="2427"/>
                      </a:lnTo>
                      <a:lnTo>
                        <a:pt x="3054" y="2490"/>
                      </a:lnTo>
                      <a:lnTo>
                        <a:pt x="3063" y="2523"/>
                      </a:lnTo>
                      <a:lnTo>
                        <a:pt x="3072" y="2557"/>
                      </a:lnTo>
                      <a:lnTo>
                        <a:pt x="2838" y="2557"/>
                      </a:lnTo>
                      <a:lnTo>
                        <a:pt x="2829" y="2514"/>
                      </a:lnTo>
                      <a:lnTo>
                        <a:pt x="2817" y="2474"/>
                      </a:lnTo>
                      <a:lnTo>
                        <a:pt x="2800" y="2436"/>
                      </a:lnTo>
                      <a:lnTo>
                        <a:pt x="2779" y="2401"/>
                      </a:lnTo>
                      <a:lnTo>
                        <a:pt x="2754" y="2367"/>
                      </a:lnTo>
                      <a:lnTo>
                        <a:pt x="2724" y="2337"/>
                      </a:lnTo>
                      <a:lnTo>
                        <a:pt x="2691" y="2308"/>
                      </a:lnTo>
                      <a:lnTo>
                        <a:pt x="2655" y="2285"/>
                      </a:lnTo>
                      <a:lnTo>
                        <a:pt x="2618" y="2266"/>
                      </a:lnTo>
                      <a:lnTo>
                        <a:pt x="2578" y="2253"/>
                      </a:lnTo>
                      <a:lnTo>
                        <a:pt x="2537" y="2244"/>
                      </a:lnTo>
                      <a:lnTo>
                        <a:pt x="2494" y="2242"/>
                      </a:lnTo>
                      <a:lnTo>
                        <a:pt x="2444" y="2245"/>
                      </a:lnTo>
                      <a:lnTo>
                        <a:pt x="2398" y="2252"/>
                      </a:lnTo>
                      <a:lnTo>
                        <a:pt x="2356" y="2264"/>
                      </a:lnTo>
                      <a:lnTo>
                        <a:pt x="2316" y="2280"/>
                      </a:lnTo>
                      <a:lnTo>
                        <a:pt x="2281" y="2300"/>
                      </a:lnTo>
                      <a:lnTo>
                        <a:pt x="2248" y="2325"/>
                      </a:lnTo>
                      <a:lnTo>
                        <a:pt x="2220" y="2352"/>
                      </a:lnTo>
                      <a:lnTo>
                        <a:pt x="2194" y="2385"/>
                      </a:lnTo>
                      <a:lnTo>
                        <a:pt x="2172" y="2421"/>
                      </a:lnTo>
                      <a:lnTo>
                        <a:pt x="2153" y="2461"/>
                      </a:lnTo>
                      <a:lnTo>
                        <a:pt x="2138" y="2504"/>
                      </a:lnTo>
                      <a:lnTo>
                        <a:pt x="2125" y="2550"/>
                      </a:lnTo>
                      <a:lnTo>
                        <a:pt x="1493" y="2550"/>
                      </a:lnTo>
                      <a:lnTo>
                        <a:pt x="1482" y="2503"/>
                      </a:lnTo>
                      <a:lnTo>
                        <a:pt x="1467" y="2458"/>
                      </a:lnTo>
                      <a:lnTo>
                        <a:pt x="1448" y="2418"/>
                      </a:lnTo>
                      <a:lnTo>
                        <a:pt x="1424" y="2380"/>
                      </a:lnTo>
                      <a:lnTo>
                        <a:pt x="1396" y="2347"/>
                      </a:lnTo>
                      <a:lnTo>
                        <a:pt x="1365" y="2317"/>
                      </a:lnTo>
                      <a:lnTo>
                        <a:pt x="1331" y="2292"/>
                      </a:lnTo>
                      <a:lnTo>
                        <a:pt x="1294" y="2269"/>
                      </a:lnTo>
                      <a:lnTo>
                        <a:pt x="1255" y="2254"/>
                      </a:lnTo>
                      <a:lnTo>
                        <a:pt x="1212" y="2242"/>
                      </a:lnTo>
                      <a:lnTo>
                        <a:pt x="1167" y="2236"/>
                      </a:lnTo>
                      <a:lnTo>
                        <a:pt x="1119" y="2235"/>
                      </a:lnTo>
                      <a:lnTo>
                        <a:pt x="1072" y="2241"/>
                      </a:lnTo>
                      <a:lnTo>
                        <a:pt x="1027" y="2252"/>
                      </a:lnTo>
                      <a:lnTo>
                        <a:pt x="984" y="2269"/>
                      </a:lnTo>
                      <a:lnTo>
                        <a:pt x="942" y="2294"/>
                      </a:lnTo>
                      <a:lnTo>
                        <a:pt x="905" y="2320"/>
                      </a:lnTo>
                      <a:lnTo>
                        <a:pt x="873" y="2351"/>
                      </a:lnTo>
                      <a:lnTo>
                        <a:pt x="847" y="2384"/>
                      </a:lnTo>
                      <a:lnTo>
                        <a:pt x="825" y="2421"/>
                      </a:lnTo>
                      <a:lnTo>
                        <a:pt x="806" y="2460"/>
                      </a:lnTo>
                      <a:lnTo>
                        <a:pt x="793" y="2502"/>
                      </a:lnTo>
                      <a:lnTo>
                        <a:pt x="783" y="2545"/>
                      </a:lnTo>
                      <a:lnTo>
                        <a:pt x="588" y="2545"/>
                      </a:lnTo>
                      <a:lnTo>
                        <a:pt x="588" y="2535"/>
                      </a:lnTo>
                      <a:lnTo>
                        <a:pt x="587" y="2525"/>
                      </a:lnTo>
                      <a:lnTo>
                        <a:pt x="589" y="2408"/>
                      </a:lnTo>
                      <a:lnTo>
                        <a:pt x="598" y="2292"/>
                      </a:lnTo>
                      <a:lnTo>
                        <a:pt x="612" y="2175"/>
                      </a:lnTo>
                      <a:lnTo>
                        <a:pt x="635" y="2060"/>
                      </a:lnTo>
                      <a:lnTo>
                        <a:pt x="663" y="1947"/>
                      </a:lnTo>
                      <a:lnTo>
                        <a:pt x="684" y="1884"/>
                      </a:lnTo>
                      <a:lnTo>
                        <a:pt x="709" y="1825"/>
                      </a:lnTo>
                      <a:lnTo>
                        <a:pt x="736" y="1771"/>
                      </a:lnTo>
                      <a:lnTo>
                        <a:pt x="769" y="1720"/>
                      </a:lnTo>
                      <a:lnTo>
                        <a:pt x="805" y="1674"/>
                      </a:lnTo>
                      <a:lnTo>
                        <a:pt x="846" y="1630"/>
                      </a:lnTo>
                      <a:lnTo>
                        <a:pt x="890" y="1592"/>
                      </a:lnTo>
                      <a:lnTo>
                        <a:pt x="939" y="1556"/>
                      </a:lnTo>
                      <a:lnTo>
                        <a:pt x="992" y="1525"/>
                      </a:lnTo>
                      <a:lnTo>
                        <a:pt x="1048" y="1498"/>
                      </a:lnTo>
                      <a:lnTo>
                        <a:pt x="1109" y="1475"/>
                      </a:lnTo>
                      <a:lnTo>
                        <a:pt x="1109" y="1475"/>
                      </a:lnTo>
                      <a:lnTo>
                        <a:pt x="1079" y="1445"/>
                      </a:lnTo>
                      <a:lnTo>
                        <a:pt x="1050" y="1413"/>
                      </a:lnTo>
                      <a:lnTo>
                        <a:pt x="1025" y="1378"/>
                      </a:lnTo>
                      <a:close/>
                      <a:moveTo>
                        <a:pt x="1481" y="642"/>
                      </a:moveTo>
                      <a:lnTo>
                        <a:pt x="1428" y="644"/>
                      </a:lnTo>
                      <a:lnTo>
                        <a:pt x="1377" y="654"/>
                      </a:lnTo>
                      <a:lnTo>
                        <a:pt x="1329" y="670"/>
                      </a:lnTo>
                      <a:lnTo>
                        <a:pt x="1283" y="691"/>
                      </a:lnTo>
                      <a:lnTo>
                        <a:pt x="1240" y="717"/>
                      </a:lnTo>
                      <a:lnTo>
                        <a:pt x="1201" y="748"/>
                      </a:lnTo>
                      <a:lnTo>
                        <a:pt x="1166" y="784"/>
                      </a:lnTo>
                      <a:lnTo>
                        <a:pt x="1135" y="822"/>
                      </a:lnTo>
                      <a:lnTo>
                        <a:pt x="1109" y="865"/>
                      </a:lnTo>
                      <a:lnTo>
                        <a:pt x="1088" y="911"/>
                      </a:lnTo>
                      <a:lnTo>
                        <a:pt x="1072" y="959"/>
                      </a:lnTo>
                      <a:lnTo>
                        <a:pt x="1062" y="1010"/>
                      </a:lnTo>
                      <a:lnTo>
                        <a:pt x="1059" y="1063"/>
                      </a:lnTo>
                      <a:lnTo>
                        <a:pt x="1062" y="1116"/>
                      </a:lnTo>
                      <a:lnTo>
                        <a:pt x="1072" y="1167"/>
                      </a:lnTo>
                      <a:lnTo>
                        <a:pt x="1088" y="1216"/>
                      </a:lnTo>
                      <a:lnTo>
                        <a:pt x="1109" y="1261"/>
                      </a:lnTo>
                      <a:lnTo>
                        <a:pt x="1135" y="1304"/>
                      </a:lnTo>
                      <a:lnTo>
                        <a:pt x="1166" y="1343"/>
                      </a:lnTo>
                      <a:lnTo>
                        <a:pt x="1201" y="1378"/>
                      </a:lnTo>
                      <a:lnTo>
                        <a:pt x="1240" y="1409"/>
                      </a:lnTo>
                      <a:lnTo>
                        <a:pt x="1283" y="1436"/>
                      </a:lnTo>
                      <a:lnTo>
                        <a:pt x="1329" y="1457"/>
                      </a:lnTo>
                      <a:lnTo>
                        <a:pt x="1377" y="1472"/>
                      </a:lnTo>
                      <a:lnTo>
                        <a:pt x="1428" y="1481"/>
                      </a:lnTo>
                      <a:lnTo>
                        <a:pt x="1481" y="1485"/>
                      </a:lnTo>
                      <a:lnTo>
                        <a:pt x="1534" y="1481"/>
                      </a:lnTo>
                      <a:lnTo>
                        <a:pt x="1585" y="1472"/>
                      </a:lnTo>
                      <a:lnTo>
                        <a:pt x="1634" y="1457"/>
                      </a:lnTo>
                      <a:lnTo>
                        <a:pt x="1679" y="1436"/>
                      </a:lnTo>
                      <a:lnTo>
                        <a:pt x="1722" y="1409"/>
                      </a:lnTo>
                      <a:lnTo>
                        <a:pt x="1761" y="1378"/>
                      </a:lnTo>
                      <a:lnTo>
                        <a:pt x="1796" y="1343"/>
                      </a:lnTo>
                      <a:lnTo>
                        <a:pt x="1827" y="1304"/>
                      </a:lnTo>
                      <a:lnTo>
                        <a:pt x="1853" y="1261"/>
                      </a:lnTo>
                      <a:lnTo>
                        <a:pt x="1874" y="1216"/>
                      </a:lnTo>
                      <a:lnTo>
                        <a:pt x="1890" y="1167"/>
                      </a:lnTo>
                      <a:lnTo>
                        <a:pt x="1899" y="1116"/>
                      </a:lnTo>
                      <a:lnTo>
                        <a:pt x="1902" y="1063"/>
                      </a:lnTo>
                      <a:lnTo>
                        <a:pt x="1899" y="1010"/>
                      </a:lnTo>
                      <a:lnTo>
                        <a:pt x="1890" y="959"/>
                      </a:lnTo>
                      <a:lnTo>
                        <a:pt x="1874" y="911"/>
                      </a:lnTo>
                      <a:lnTo>
                        <a:pt x="1853" y="865"/>
                      </a:lnTo>
                      <a:lnTo>
                        <a:pt x="1827" y="822"/>
                      </a:lnTo>
                      <a:lnTo>
                        <a:pt x="1796" y="784"/>
                      </a:lnTo>
                      <a:lnTo>
                        <a:pt x="1761" y="748"/>
                      </a:lnTo>
                      <a:lnTo>
                        <a:pt x="1722" y="717"/>
                      </a:lnTo>
                      <a:lnTo>
                        <a:pt x="1679" y="691"/>
                      </a:lnTo>
                      <a:lnTo>
                        <a:pt x="1634" y="670"/>
                      </a:lnTo>
                      <a:lnTo>
                        <a:pt x="1585" y="654"/>
                      </a:lnTo>
                      <a:lnTo>
                        <a:pt x="1534" y="644"/>
                      </a:lnTo>
                      <a:lnTo>
                        <a:pt x="1481" y="642"/>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4"/>
                      </a:lnTo>
                      <a:lnTo>
                        <a:pt x="3628" y="1814"/>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5"/>
                      </a:lnTo>
                      <a:lnTo>
                        <a:pt x="0" y="1813"/>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95" name="Freeform 128"/>
                <p:cNvSpPr>
                  <a:spLocks/>
                </p:cNvSpPr>
                <p:nvPr/>
              </p:nvSpPr>
              <p:spPr bwMode="auto">
                <a:xfrm>
                  <a:off x="4881" y="3745"/>
                  <a:ext cx="42" cy="53"/>
                </a:xfrm>
                <a:custGeom>
                  <a:avLst/>
                  <a:gdLst>
                    <a:gd name="T0" fmla="*/ 0 w 336"/>
                    <a:gd name="T1" fmla="*/ 0 h 424"/>
                    <a:gd name="T2" fmla="*/ 336 w 336"/>
                    <a:gd name="T3" fmla="*/ 0 h 424"/>
                    <a:gd name="T4" fmla="*/ 336 w 336"/>
                    <a:gd name="T5" fmla="*/ 78 h 424"/>
                    <a:gd name="T6" fmla="*/ 216 w 336"/>
                    <a:gd name="T7" fmla="*/ 78 h 424"/>
                    <a:gd name="T8" fmla="*/ 216 w 336"/>
                    <a:gd name="T9" fmla="*/ 424 h 424"/>
                    <a:gd name="T10" fmla="*/ 120 w 336"/>
                    <a:gd name="T11" fmla="*/ 424 h 424"/>
                    <a:gd name="T12" fmla="*/ 120 w 336"/>
                    <a:gd name="T13" fmla="*/ 78 h 424"/>
                    <a:gd name="T14" fmla="*/ 0 w 336"/>
                    <a:gd name="T15" fmla="*/ 78 h 424"/>
                    <a:gd name="T16" fmla="*/ 0 w 336"/>
                    <a:gd name="T17"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424">
                      <a:moveTo>
                        <a:pt x="0" y="0"/>
                      </a:moveTo>
                      <a:lnTo>
                        <a:pt x="336" y="0"/>
                      </a:lnTo>
                      <a:lnTo>
                        <a:pt x="336" y="78"/>
                      </a:lnTo>
                      <a:lnTo>
                        <a:pt x="216" y="78"/>
                      </a:lnTo>
                      <a:lnTo>
                        <a:pt x="216" y="424"/>
                      </a:lnTo>
                      <a:lnTo>
                        <a:pt x="120" y="424"/>
                      </a:lnTo>
                      <a:lnTo>
                        <a:pt x="120" y="78"/>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396" name="Freeform 129"/>
                <p:cNvSpPr>
                  <a:spLocks noEditPoints="1"/>
                </p:cNvSpPr>
                <p:nvPr/>
              </p:nvSpPr>
              <p:spPr bwMode="auto">
                <a:xfrm>
                  <a:off x="4998" y="3932"/>
                  <a:ext cx="59" cy="59"/>
                </a:xfrm>
                <a:custGeom>
                  <a:avLst/>
                  <a:gdLst>
                    <a:gd name="T0" fmla="*/ 212 w 475"/>
                    <a:gd name="T1" fmla="*/ 121 h 475"/>
                    <a:gd name="T2" fmla="*/ 166 w 475"/>
                    <a:gd name="T3" fmla="*/ 143 h 475"/>
                    <a:gd name="T4" fmla="*/ 135 w 475"/>
                    <a:gd name="T5" fmla="*/ 182 h 475"/>
                    <a:gd name="T6" fmla="*/ 123 w 475"/>
                    <a:gd name="T7" fmla="*/ 234 h 475"/>
                    <a:gd name="T8" fmla="*/ 134 w 475"/>
                    <a:gd name="T9" fmla="*/ 286 h 475"/>
                    <a:gd name="T10" fmla="*/ 165 w 475"/>
                    <a:gd name="T11" fmla="*/ 326 h 475"/>
                    <a:gd name="T12" fmla="*/ 211 w 475"/>
                    <a:gd name="T13" fmla="*/ 348 h 475"/>
                    <a:gd name="T14" fmla="*/ 265 w 475"/>
                    <a:gd name="T15" fmla="*/ 348 h 475"/>
                    <a:gd name="T16" fmla="*/ 312 w 475"/>
                    <a:gd name="T17" fmla="*/ 327 h 475"/>
                    <a:gd name="T18" fmla="*/ 344 w 475"/>
                    <a:gd name="T19" fmla="*/ 287 h 475"/>
                    <a:gd name="T20" fmla="*/ 356 w 475"/>
                    <a:gd name="T21" fmla="*/ 237 h 475"/>
                    <a:gd name="T22" fmla="*/ 345 w 475"/>
                    <a:gd name="T23" fmla="*/ 184 h 475"/>
                    <a:gd name="T24" fmla="*/ 313 w 475"/>
                    <a:gd name="T25" fmla="*/ 144 h 475"/>
                    <a:gd name="T26" fmla="*/ 266 w 475"/>
                    <a:gd name="T27" fmla="*/ 121 h 475"/>
                    <a:gd name="T28" fmla="*/ 237 w 475"/>
                    <a:gd name="T29" fmla="*/ 0 h 475"/>
                    <a:gd name="T30" fmla="*/ 311 w 475"/>
                    <a:gd name="T31" fmla="*/ 12 h 475"/>
                    <a:gd name="T32" fmla="*/ 376 w 475"/>
                    <a:gd name="T33" fmla="*/ 45 h 475"/>
                    <a:gd name="T34" fmla="*/ 428 w 475"/>
                    <a:gd name="T35" fmla="*/ 96 h 475"/>
                    <a:gd name="T36" fmla="*/ 463 w 475"/>
                    <a:gd name="T37" fmla="*/ 160 h 475"/>
                    <a:gd name="T38" fmla="*/ 475 w 475"/>
                    <a:gd name="T39" fmla="*/ 234 h 475"/>
                    <a:gd name="T40" fmla="*/ 464 w 475"/>
                    <a:gd name="T41" fmla="*/ 311 h 475"/>
                    <a:gd name="T42" fmla="*/ 430 w 475"/>
                    <a:gd name="T43" fmla="*/ 377 h 475"/>
                    <a:gd name="T44" fmla="*/ 379 w 475"/>
                    <a:gd name="T45" fmla="*/ 429 h 475"/>
                    <a:gd name="T46" fmla="*/ 314 w 475"/>
                    <a:gd name="T47" fmla="*/ 463 h 475"/>
                    <a:gd name="T48" fmla="*/ 239 w 475"/>
                    <a:gd name="T49" fmla="*/ 475 h 475"/>
                    <a:gd name="T50" fmla="*/ 163 w 475"/>
                    <a:gd name="T51" fmla="*/ 463 h 475"/>
                    <a:gd name="T52" fmla="*/ 97 w 475"/>
                    <a:gd name="T53" fmla="*/ 430 h 475"/>
                    <a:gd name="T54" fmla="*/ 47 w 475"/>
                    <a:gd name="T55" fmla="*/ 378 h 475"/>
                    <a:gd name="T56" fmla="*/ 12 w 475"/>
                    <a:gd name="T57" fmla="*/ 312 h 475"/>
                    <a:gd name="T58" fmla="*/ 0 w 475"/>
                    <a:gd name="T59" fmla="*/ 236 h 475"/>
                    <a:gd name="T60" fmla="*/ 12 w 475"/>
                    <a:gd name="T61" fmla="*/ 163 h 475"/>
                    <a:gd name="T62" fmla="*/ 47 w 475"/>
                    <a:gd name="T63" fmla="*/ 97 h 475"/>
                    <a:gd name="T64" fmla="*/ 97 w 475"/>
                    <a:gd name="T65" fmla="*/ 46 h 475"/>
                    <a:gd name="T66" fmla="*/ 163 w 475"/>
                    <a:gd name="T67" fmla="*/ 12 h 475"/>
                    <a:gd name="T68" fmla="*/ 237 w 475"/>
                    <a:gd name="T69"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5" h="475">
                      <a:moveTo>
                        <a:pt x="239" y="118"/>
                      </a:moveTo>
                      <a:lnTo>
                        <a:pt x="212" y="121"/>
                      </a:lnTo>
                      <a:lnTo>
                        <a:pt x="188" y="129"/>
                      </a:lnTo>
                      <a:lnTo>
                        <a:pt x="166" y="143"/>
                      </a:lnTo>
                      <a:lnTo>
                        <a:pt x="148" y="160"/>
                      </a:lnTo>
                      <a:lnTo>
                        <a:pt x="135" y="182"/>
                      </a:lnTo>
                      <a:lnTo>
                        <a:pt x="126" y="207"/>
                      </a:lnTo>
                      <a:lnTo>
                        <a:pt x="123" y="234"/>
                      </a:lnTo>
                      <a:lnTo>
                        <a:pt x="126" y="262"/>
                      </a:lnTo>
                      <a:lnTo>
                        <a:pt x="134" y="286"/>
                      </a:lnTo>
                      <a:lnTo>
                        <a:pt x="147" y="308"/>
                      </a:lnTo>
                      <a:lnTo>
                        <a:pt x="165" y="326"/>
                      </a:lnTo>
                      <a:lnTo>
                        <a:pt x="187" y="339"/>
                      </a:lnTo>
                      <a:lnTo>
                        <a:pt x="211" y="348"/>
                      </a:lnTo>
                      <a:lnTo>
                        <a:pt x="238" y="352"/>
                      </a:lnTo>
                      <a:lnTo>
                        <a:pt x="265" y="348"/>
                      </a:lnTo>
                      <a:lnTo>
                        <a:pt x="290" y="341"/>
                      </a:lnTo>
                      <a:lnTo>
                        <a:pt x="312" y="327"/>
                      </a:lnTo>
                      <a:lnTo>
                        <a:pt x="331" y="310"/>
                      </a:lnTo>
                      <a:lnTo>
                        <a:pt x="344" y="287"/>
                      </a:lnTo>
                      <a:lnTo>
                        <a:pt x="353" y="263"/>
                      </a:lnTo>
                      <a:lnTo>
                        <a:pt x="356" y="237"/>
                      </a:lnTo>
                      <a:lnTo>
                        <a:pt x="354" y="209"/>
                      </a:lnTo>
                      <a:lnTo>
                        <a:pt x="345" y="184"/>
                      </a:lnTo>
                      <a:lnTo>
                        <a:pt x="332" y="161"/>
                      </a:lnTo>
                      <a:lnTo>
                        <a:pt x="313" y="144"/>
                      </a:lnTo>
                      <a:lnTo>
                        <a:pt x="292" y="129"/>
                      </a:lnTo>
                      <a:lnTo>
                        <a:pt x="266" y="121"/>
                      </a:lnTo>
                      <a:lnTo>
                        <a:pt x="239" y="118"/>
                      </a:lnTo>
                      <a:close/>
                      <a:moveTo>
                        <a:pt x="237" y="0"/>
                      </a:moveTo>
                      <a:lnTo>
                        <a:pt x="275" y="3"/>
                      </a:lnTo>
                      <a:lnTo>
                        <a:pt x="311" y="12"/>
                      </a:lnTo>
                      <a:lnTo>
                        <a:pt x="345" y="27"/>
                      </a:lnTo>
                      <a:lnTo>
                        <a:pt x="376" y="45"/>
                      </a:lnTo>
                      <a:lnTo>
                        <a:pt x="405" y="69"/>
                      </a:lnTo>
                      <a:lnTo>
                        <a:pt x="428" y="96"/>
                      </a:lnTo>
                      <a:lnTo>
                        <a:pt x="448" y="127"/>
                      </a:lnTo>
                      <a:lnTo>
                        <a:pt x="463" y="160"/>
                      </a:lnTo>
                      <a:lnTo>
                        <a:pt x="472" y="197"/>
                      </a:lnTo>
                      <a:lnTo>
                        <a:pt x="475" y="234"/>
                      </a:lnTo>
                      <a:lnTo>
                        <a:pt x="473" y="273"/>
                      </a:lnTo>
                      <a:lnTo>
                        <a:pt x="464" y="311"/>
                      </a:lnTo>
                      <a:lnTo>
                        <a:pt x="450" y="345"/>
                      </a:lnTo>
                      <a:lnTo>
                        <a:pt x="430" y="377"/>
                      </a:lnTo>
                      <a:lnTo>
                        <a:pt x="407" y="405"/>
                      </a:lnTo>
                      <a:lnTo>
                        <a:pt x="379" y="429"/>
                      </a:lnTo>
                      <a:lnTo>
                        <a:pt x="348" y="449"/>
                      </a:lnTo>
                      <a:lnTo>
                        <a:pt x="314" y="463"/>
                      </a:lnTo>
                      <a:lnTo>
                        <a:pt x="278" y="472"/>
                      </a:lnTo>
                      <a:lnTo>
                        <a:pt x="239" y="475"/>
                      </a:lnTo>
                      <a:lnTo>
                        <a:pt x="200" y="473"/>
                      </a:lnTo>
                      <a:lnTo>
                        <a:pt x="163" y="463"/>
                      </a:lnTo>
                      <a:lnTo>
                        <a:pt x="129" y="449"/>
                      </a:lnTo>
                      <a:lnTo>
                        <a:pt x="97" y="430"/>
                      </a:lnTo>
                      <a:lnTo>
                        <a:pt x="70" y="406"/>
                      </a:lnTo>
                      <a:lnTo>
                        <a:pt x="47" y="378"/>
                      </a:lnTo>
                      <a:lnTo>
                        <a:pt x="27" y="346"/>
                      </a:lnTo>
                      <a:lnTo>
                        <a:pt x="12" y="312"/>
                      </a:lnTo>
                      <a:lnTo>
                        <a:pt x="3" y="275"/>
                      </a:lnTo>
                      <a:lnTo>
                        <a:pt x="0" y="236"/>
                      </a:lnTo>
                      <a:lnTo>
                        <a:pt x="3" y="198"/>
                      </a:lnTo>
                      <a:lnTo>
                        <a:pt x="12" y="163"/>
                      </a:lnTo>
                      <a:lnTo>
                        <a:pt x="27" y="128"/>
                      </a:lnTo>
                      <a:lnTo>
                        <a:pt x="47" y="97"/>
                      </a:lnTo>
                      <a:lnTo>
                        <a:pt x="70" y="70"/>
                      </a:lnTo>
                      <a:lnTo>
                        <a:pt x="97" y="46"/>
                      </a:lnTo>
                      <a:lnTo>
                        <a:pt x="128" y="27"/>
                      </a:lnTo>
                      <a:lnTo>
                        <a:pt x="163" y="12"/>
                      </a:lnTo>
                      <a:lnTo>
                        <a:pt x="199" y="3"/>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sp>
            <p:nvSpPr>
              <p:cNvPr id="411" name="train"/>
              <p:cNvSpPr/>
              <p:nvPr/>
            </p:nvSpPr>
            <p:spPr>
              <a:xfrm>
                <a:off x="6536825" y="6237750"/>
                <a:ext cx="1080553" cy="276999"/>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taxi sharing</a:t>
                </a:r>
                <a:endParaRPr lang="de-AT" sz="1200" b="1" dirty="0">
                  <a:solidFill>
                    <a:schemeClr val="bg1">
                      <a:lumMod val="50000"/>
                    </a:schemeClr>
                  </a:solidFill>
                  <a:latin typeface="Arial" panose="020B0604020202020204" pitchFamily="34" charset="0"/>
                  <a:cs typeface="Arial" panose="020B0604020202020204" pitchFamily="34" charset="0"/>
                </a:endParaRPr>
              </a:p>
            </p:txBody>
          </p:sp>
        </p:grpSp>
        <p:grpSp>
          <p:nvGrpSpPr>
            <p:cNvPr id="434" name="Group 433"/>
            <p:cNvGrpSpPr/>
            <p:nvPr/>
          </p:nvGrpSpPr>
          <p:grpSpPr>
            <a:xfrm>
              <a:off x="7617679" y="3539902"/>
              <a:ext cx="581955" cy="2748429"/>
              <a:chOff x="7617679" y="3539902"/>
              <a:chExt cx="581955" cy="2748429"/>
            </a:xfrm>
          </p:grpSpPr>
          <p:cxnSp>
            <p:nvCxnSpPr>
              <p:cNvPr id="415" name="Straight Connector 414"/>
              <p:cNvCxnSpPr>
                <a:cxnSpLocks/>
                <a:stCxn id="324" idx="46"/>
              </p:cNvCxnSpPr>
              <p:nvPr/>
            </p:nvCxnSpPr>
            <p:spPr>
              <a:xfrm flipH="1">
                <a:off x="7893472" y="4859583"/>
                <a:ext cx="84770" cy="599851"/>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sp>
            <p:nvSpPr>
              <p:cNvPr id="397" name="train"/>
              <p:cNvSpPr/>
              <p:nvPr/>
            </p:nvSpPr>
            <p:spPr>
              <a:xfrm>
                <a:off x="7693668" y="6011332"/>
                <a:ext cx="449162" cy="276999"/>
              </a:xfrm>
              <a:prstGeom prst="rect">
                <a:avLst/>
              </a:prstGeom>
            </p:spPr>
            <p:txBody>
              <a:bodyPr wrap="none">
                <a:spAutoFit/>
              </a:bodyPr>
              <a:lstStyle/>
              <a:p>
                <a:pPr algn="ctr"/>
                <a:r>
                  <a:rPr lang="sl-SI" sz="1200" b="1" dirty="0">
                    <a:solidFill>
                      <a:schemeClr val="bg1">
                        <a:lumMod val="50000"/>
                      </a:schemeClr>
                    </a:solidFill>
                    <a:latin typeface="Arial" panose="020B0604020202020204" pitchFamily="34" charset="0"/>
                    <a:cs typeface="Arial" panose="020B0604020202020204" pitchFamily="34" charset="0"/>
                  </a:rPr>
                  <a:t>taxi</a:t>
                </a:r>
                <a:endParaRPr lang="de-AT" sz="1200" b="1" dirty="0">
                  <a:solidFill>
                    <a:schemeClr val="bg1">
                      <a:lumMod val="50000"/>
                    </a:schemeClr>
                  </a:solidFill>
                  <a:latin typeface="Arial" panose="020B0604020202020204" pitchFamily="34" charset="0"/>
                  <a:cs typeface="Arial" panose="020B0604020202020204" pitchFamily="34" charset="0"/>
                </a:endParaRPr>
              </a:p>
            </p:txBody>
          </p:sp>
          <p:grpSp>
            <p:nvGrpSpPr>
              <p:cNvPr id="410" name="Group 409"/>
              <p:cNvGrpSpPr/>
              <p:nvPr/>
            </p:nvGrpSpPr>
            <p:grpSpPr>
              <a:xfrm>
                <a:off x="7617679" y="5485778"/>
                <a:ext cx="581955" cy="581955"/>
                <a:chOff x="6065838" y="5553075"/>
                <a:chExt cx="720725" cy="720725"/>
              </a:xfrm>
              <a:solidFill>
                <a:srgbClr val="84BA1F"/>
              </a:solidFill>
            </p:grpSpPr>
            <p:sp>
              <p:nvSpPr>
                <p:cNvPr id="403" name="Freeform 134"/>
                <p:cNvSpPr>
                  <a:spLocks/>
                </p:cNvSpPr>
                <p:nvPr/>
              </p:nvSpPr>
              <p:spPr bwMode="auto">
                <a:xfrm>
                  <a:off x="6545263" y="6075363"/>
                  <a:ext cx="15875" cy="15875"/>
                </a:xfrm>
                <a:custGeom>
                  <a:avLst/>
                  <a:gdLst>
                    <a:gd name="T0" fmla="*/ 37 w 76"/>
                    <a:gd name="T1" fmla="*/ 0 h 77"/>
                    <a:gd name="T2" fmla="*/ 52 w 76"/>
                    <a:gd name="T3" fmla="*/ 3 h 77"/>
                    <a:gd name="T4" fmla="*/ 65 w 76"/>
                    <a:gd name="T5" fmla="*/ 12 h 77"/>
                    <a:gd name="T6" fmla="*/ 73 w 76"/>
                    <a:gd name="T7" fmla="*/ 25 h 77"/>
                    <a:gd name="T8" fmla="*/ 76 w 76"/>
                    <a:gd name="T9" fmla="*/ 40 h 77"/>
                    <a:gd name="T10" fmla="*/ 73 w 76"/>
                    <a:gd name="T11" fmla="*/ 54 h 77"/>
                    <a:gd name="T12" fmla="*/ 65 w 76"/>
                    <a:gd name="T13" fmla="*/ 66 h 77"/>
                    <a:gd name="T14" fmla="*/ 54 w 76"/>
                    <a:gd name="T15" fmla="*/ 74 h 77"/>
                    <a:gd name="T16" fmla="*/ 38 w 76"/>
                    <a:gd name="T17" fmla="*/ 77 h 77"/>
                    <a:gd name="T18" fmla="*/ 23 w 76"/>
                    <a:gd name="T19" fmla="*/ 75 h 77"/>
                    <a:gd name="T20" fmla="*/ 11 w 76"/>
                    <a:gd name="T21" fmla="*/ 67 h 77"/>
                    <a:gd name="T22" fmla="*/ 3 w 76"/>
                    <a:gd name="T23" fmla="*/ 55 h 77"/>
                    <a:gd name="T24" fmla="*/ 0 w 76"/>
                    <a:gd name="T25" fmla="*/ 40 h 77"/>
                    <a:gd name="T26" fmla="*/ 2 w 76"/>
                    <a:gd name="T27" fmla="*/ 24 h 77"/>
                    <a:gd name="T28" fmla="*/ 10 w 76"/>
                    <a:gd name="T29" fmla="*/ 12 h 77"/>
                    <a:gd name="T30" fmla="*/ 22 w 76"/>
                    <a:gd name="T31" fmla="*/ 3 h 77"/>
                    <a:gd name="T32" fmla="*/ 37 w 76"/>
                    <a:gd name="T3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77">
                      <a:moveTo>
                        <a:pt x="37" y="0"/>
                      </a:moveTo>
                      <a:lnTo>
                        <a:pt x="52" y="3"/>
                      </a:lnTo>
                      <a:lnTo>
                        <a:pt x="65" y="12"/>
                      </a:lnTo>
                      <a:lnTo>
                        <a:pt x="73" y="25"/>
                      </a:lnTo>
                      <a:lnTo>
                        <a:pt x="76" y="40"/>
                      </a:lnTo>
                      <a:lnTo>
                        <a:pt x="73" y="54"/>
                      </a:lnTo>
                      <a:lnTo>
                        <a:pt x="65" y="66"/>
                      </a:lnTo>
                      <a:lnTo>
                        <a:pt x="54" y="74"/>
                      </a:lnTo>
                      <a:lnTo>
                        <a:pt x="38" y="77"/>
                      </a:lnTo>
                      <a:lnTo>
                        <a:pt x="23" y="75"/>
                      </a:lnTo>
                      <a:lnTo>
                        <a:pt x="11" y="67"/>
                      </a:lnTo>
                      <a:lnTo>
                        <a:pt x="3" y="55"/>
                      </a:lnTo>
                      <a:lnTo>
                        <a:pt x="0" y="40"/>
                      </a:lnTo>
                      <a:lnTo>
                        <a:pt x="2" y="24"/>
                      </a:lnTo>
                      <a:lnTo>
                        <a:pt x="10" y="12"/>
                      </a:lnTo>
                      <a:lnTo>
                        <a:pt x="22" y="3"/>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404" name="Freeform 135"/>
                <p:cNvSpPr>
                  <a:spLocks/>
                </p:cNvSpPr>
                <p:nvPr/>
              </p:nvSpPr>
              <p:spPr bwMode="auto">
                <a:xfrm>
                  <a:off x="6283326" y="6075363"/>
                  <a:ext cx="14288" cy="14288"/>
                </a:xfrm>
                <a:custGeom>
                  <a:avLst/>
                  <a:gdLst>
                    <a:gd name="T0" fmla="*/ 40 w 79"/>
                    <a:gd name="T1" fmla="*/ 0 h 78"/>
                    <a:gd name="T2" fmla="*/ 56 w 79"/>
                    <a:gd name="T3" fmla="*/ 4 h 78"/>
                    <a:gd name="T4" fmla="*/ 68 w 79"/>
                    <a:gd name="T5" fmla="*/ 13 h 78"/>
                    <a:gd name="T6" fmla="*/ 77 w 79"/>
                    <a:gd name="T7" fmla="*/ 25 h 78"/>
                    <a:gd name="T8" fmla="*/ 79 w 79"/>
                    <a:gd name="T9" fmla="*/ 40 h 78"/>
                    <a:gd name="T10" fmla="*/ 75 w 79"/>
                    <a:gd name="T11" fmla="*/ 55 h 78"/>
                    <a:gd name="T12" fmla="*/ 67 w 79"/>
                    <a:gd name="T13" fmla="*/ 67 h 78"/>
                    <a:gd name="T14" fmla="*/ 54 w 79"/>
                    <a:gd name="T15" fmla="*/ 75 h 78"/>
                    <a:gd name="T16" fmla="*/ 39 w 79"/>
                    <a:gd name="T17" fmla="*/ 78 h 78"/>
                    <a:gd name="T18" fmla="*/ 25 w 79"/>
                    <a:gd name="T19" fmla="*/ 75 h 78"/>
                    <a:gd name="T20" fmla="*/ 12 w 79"/>
                    <a:gd name="T21" fmla="*/ 66 h 78"/>
                    <a:gd name="T22" fmla="*/ 4 w 79"/>
                    <a:gd name="T23" fmla="*/ 52 h 78"/>
                    <a:gd name="T24" fmla="*/ 0 w 79"/>
                    <a:gd name="T25" fmla="*/ 38 h 78"/>
                    <a:gd name="T26" fmla="*/ 4 w 79"/>
                    <a:gd name="T27" fmla="*/ 24 h 78"/>
                    <a:gd name="T28" fmla="*/ 14 w 79"/>
                    <a:gd name="T29" fmla="*/ 12 h 78"/>
                    <a:gd name="T30" fmla="*/ 26 w 79"/>
                    <a:gd name="T31" fmla="*/ 4 h 78"/>
                    <a:gd name="T32" fmla="*/ 40 w 79"/>
                    <a:gd name="T3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78">
                      <a:moveTo>
                        <a:pt x="40" y="0"/>
                      </a:moveTo>
                      <a:lnTo>
                        <a:pt x="56" y="4"/>
                      </a:lnTo>
                      <a:lnTo>
                        <a:pt x="68" y="13"/>
                      </a:lnTo>
                      <a:lnTo>
                        <a:pt x="77" y="25"/>
                      </a:lnTo>
                      <a:lnTo>
                        <a:pt x="79" y="40"/>
                      </a:lnTo>
                      <a:lnTo>
                        <a:pt x="75" y="55"/>
                      </a:lnTo>
                      <a:lnTo>
                        <a:pt x="67" y="67"/>
                      </a:lnTo>
                      <a:lnTo>
                        <a:pt x="54" y="75"/>
                      </a:lnTo>
                      <a:lnTo>
                        <a:pt x="39" y="78"/>
                      </a:lnTo>
                      <a:lnTo>
                        <a:pt x="25" y="75"/>
                      </a:lnTo>
                      <a:lnTo>
                        <a:pt x="12" y="66"/>
                      </a:lnTo>
                      <a:lnTo>
                        <a:pt x="4" y="52"/>
                      </a:lnTo>
                      <a:lnTo>
                        <a:pt x="0" y="38"/>
                      </a:lnTo>
                      <a:lnTo>
                        <a:pt x="4" y="24"/>
                      </a:lnTo>
                      <a:lnTo>
                        <a:pt x="14" y="12"/>
                      </a:lnTo>
                      <a:lnTo>
                        <a:pt x="26"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405" name="Freeform 136"/>
                <p:cNvSpPr>
                  <a:spLocks noEditPoints="1"/>
                </p:cNvSpPr>
                <p:nvPr/>
              </p:nvSpPr>
              <p:spPr bwMode="auto">
                <a:xfrm>
                  <a:off x="6243638" y="6037263"/>
                  <a:ext cx="93663" cy="92075"/>
                </a:xfrm>
                <a:custGeom>
                  <a:avLst/>
                  <a:gdLst>
                    <a:gd name="T0" fmla="*/ 209 w 466"/>
                    <a:gd name="T1" fmla="*/ 119 h 468"/>
                    <a:gd name="T2" fmla="*/ 162 w 466"/>
                    <a:gd name="T3" fmla="*/ 141 h 468"/>
                    <a:gd name="T4" fmla="*/ 130 w 466"/>
                    <a:gd name="T5" fmla="*/ 180 h 468"/>
                    <a:gd name="T6" fmla="*/ 118 w 466"/>
                    <a:gd name="T7" fmla="*/ 231 h 468"/>
                    <a:gd name="T8" fmla="*/ 129 w 466"/>
                    <a:gd name="T9" fmla="*/ 281 h 468"/>
                    <a:gd name="T10" fmla="*/ 161 w 466"/>
                    <a:gd name="T11" fmla="*/ 321 h 468"/>
                    <a:gd name="T12" fmla="*/ 206 w 466"/>
                    <a:gd name="T13" fmla="*/ 343 h 468"/>
                    <a:gd name="T14" fmla="*/ 260 w 466"/>
                    <a:gd name="T15" fmla="*/ 344 h 468"/>
                    <a:gd name="T16" fmla="*/ 306 w 466"/>
                    <a:gd name="T17" fmla="*/ 322 h 468"/>
                    <a:gd name="T18" fmla="*/ 338 w 466"/>
                    <a:gd name="T19" fmla="*/ 283 h 468"/>
                    <a:gd name="T20" fmla="*/ 350 w 466"/>
                    <a:gd name="T21" fmla="*/ 232 h 468"/>
                    <a:gd name="T22" fmla="*/ 339 w 466"/>
                    <a:gd name="T23" fmla="*/ 183 h 468"/>
                    <a:gd name="T24" fmla="*/ 308 w 466"/>
                    <a:gd name="T25" fmla="*/ 143 h 468"/>
                    <a:gd name="T26" fmla="*/ 263 w 466"/>
                    <a:gd name="T27" fmla="*/ 119 h 468"/>
                    <a:gd name="T28" fmla="*/ 230 w 466"/>
                    <a:gd name="T29" fmla="*/ 0 h 468"/>
                    <a:gd name="T30" fmla="*/ 304 w 466"/>
                    <a:gd name="T31" fmla="*/ 12 h 468"/>
                    <a:gd name="T32" fmla="*/ 369 w 466"/>
                    <a:gd name="T33" fmla="*/ 45 h 468"/>
                    <a:gd name="T34" fmla="*/ 420 w 466"/>
                    <a:gd name="T35" fmla="*/ 95 h 468"/>
                    <a:gd name="T36" fmla="*/ 454 w 466"/>
                    <a:gd name="T37" fmla="*/ 159 h 468"/>
                    <a:gd name="T38" fmla="*/ 466 w 466"/>
                    <a:gd name="T39" fmla="*/ 232 h 468"/>
                    <a:gd name="T40" fmla="*/ 454 w 466"/>
                    <a:gd name="T41" fmla="*/ 306 h 468"/>
                    <a:gd name="T42" fmla="*/ 422 w 466"/>
                    <a:gd name="T43" fmla="*/ 372 h 468"/>
                    <a:gd name="T44" fmla="*/ 371 w 466"/>
                    <a:gd name="T45" fmla="*/ 422 h 468"/>
                    <a:gd name="T46" fmla="*/ 307 w 466"/>
                    <a:gd name="T47" fmla="*/ 456 h 468"/>
                    <a:gd name="T48" fmla="*/ 234 w 466"/>
                    <a:gd name="T49" fmla="*/ 468 h 468"/>
                    <a:gd name="T50" fmla="*/ 160 w 466"/>
                    <a:gd name="T51" fmla="*/ 457 h 468"/>
                    <a:gd name="T52" fmla="*/ 96 w 466"/>
                    <a:gd name="T53" fmla="*/ 425 h 468"/>
                    <a:gd name="T54" fmla="*/ 45 w 466"/>
                    <a:gd name="T55" fmla="*/ 374 h 468"/>
                    <a:gd name="T56" fmla="*/ 12 w 466"/>
                    <a:gd name="T57" fmla="*/ 311 h 468"/>
                    <a:gd name="T58" fmla="*/ 0 w 466"/>
                    <a:gd name="T59" fmla="*/ 237 h 468"/>
                    <a:gd name="T60" fmla="*/ 11 w 466"/>
                    <a:gd name="T61" fmla="*/ 162 h 468"/>
                    <a:gd name="T62" fmla="*/ 43 w 466"/>
                    <a:gd name="T63" fmla="*/ 97 h 468"/>
                    <a:gd name="T64" fmla="*/ 94 w 466"/>
                    <a:gd name="T65" fmla="*/ 47 h 468"/>
                    <a:gd name="T66" fmla="*/ 157 w 466"/>
                    <a:gd name="T67" fmla="*/ 12 h 468"/>
                    <a:gd name="T68" fmla="*/ 230 w 466"/>
                    <a:gd name="T6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6" h="468">
                      <a:moveTo>
                        <a:pt x="236" y="116"/>
                      </a:moveTo>
                      <a:lnTo>
                        <a:pt x="209" y="119"/>
                      </a:lnTo>
                      <a:lnTo>
                        <a:pt x="184" y="127"/>
                      </a:lnTo>
                      <a:lnTo>
                        <a:pt x="162" y="141"/>
                      </a:lnTo>
                      <a:lnTo>
                        <a:pt x="143" y="158"/>
                      </a:lnTo>
                      <a:lnTo>
                        <a:pt x="130" y="180"/>
                      </a:lnTo>
                      <a:lnTo>
                        <a:pt x="121" y="205"/>
                      </a:lnTo>
                      <a:lnTo>
                        <a:pt x="118" y="231"/>
                      </a:lnTo>
                      <a:lnTo>
                        <a:pt x="121" y="258"/>
                      </a:lnTo>
                      <a:lnTo>
                        <a:pt x="129" y="281"/>
                      </a:lnTo>
                      <a:lnTo>
                        <a:pt x="143" y="303"/>
                      </a:lnTo>
                      <a:lnTo>
                        <a:pt x="161" y="321"/>
                      </a:lnTo>
                      <a:lnTo>
                        <a:pt x="182" y="334"/>
                      </a:lnTo>
                      <a:lnTo>
                        <a:pt x="206" y="343"/>
                      </a:lnTo>
                      <a:lnTo>
                        <a:pt x="233" y="346"/>
                      </a:lnTo>
                      <a:lnTo>
                        <a:pt x="260" y="344"/>
                      </a:lnTo>
                      <a:lnTo>
                        <a:pt x="284" y="335"/>
                      </a:lnTo>
                      <a:lnTo>
                        <a:pt x="306" y="322"/>
                      </a:lnTo>
                      <a:lnTo>
                        <a:pt x="324" y="304"/>
                      </a:lnTo>
                      <a:lnTo>
                        <a:pt x="338" y="283"/>
                      </a:lnTo>
                      <a:lnTo>
                        <a:pt x="347" y="259"/>
                      </a:lnTo>
                      <a:lnTo>
                        <a:pt x="350" y="232"/>
                      </a:lnTo>
                      <a:lnTo>
                        <a:pt x="347" y="207"/>
                      </a:lnTo>
                      <a:lnTo>
                        <a:pt x="339" y="183"/>
                      </a:lnTo>
                      <a:lnTo>
                        <a:pt x="326" y="160"/>
                      </a:lnTo>
                      <a:lnTo>
                        <a:pt x="308" y="143"/>
                      </a:lnTo>
                      <a:lnTo>
                        <a:pt x="287" y="128"/>
                      </a:lnTo>
                      <a:lnTo>
                        <a:pt x="263" y="119"/>
                      </a:lnTo>
                      <a:lnTo>
                        <a:pt x="236" y="116"/>
                      </a:lnTo>
                      <a:close/>
                      <a:moveTo>
                        <a:pt x="230" y="0"/>
                      </a:moveTo>
                      <a:lnTo>
                        <a:pt x="268" y="3"/>
                      </a:lnTo>
                      <a:lnTo>
                        <a:pt x="304" y="12"/>
                      </a:lnTo>
                      <a:lnTo>
                        <a:pt x="338" y="26"/>
                      </a:lnTo>
                      <a:lnTo>
                        <a:pt x="369" y="45"/>
                      </a:lnTo>
                      <a:lnTo>
                        <a:pt x="397" y="69"/>
                      </a:lnTo>
                      <a:lnTo>
                        <a:pt x="420" y="95"/>
                      </a:lnTo>
                      <a:lnTo>
                        <a:pt x="440" y="126"/>
                      </a:lnTo>
                      <a:lnTo>
                        <a:pt x="454" y="159"/>
                      </a:lnTo>
                      <a:lnTo>
                        <a:pt x="463" y="195"/>
                      </a:lnTo>
                      <a:lnTo>
                        <a:pt x="466" y="232"/>
                      </a:lnTo>
                      <a:lnTo>
                        <a:pt x="463" y="271"/>
                      </a:lnTo>
                      <a:lnTo>
                        <a:pt x="454" y="306"/>
                      </a:lnTo>
                      <a:lnTo>
                        <a:pt x="441" y="341"/>
                      </a:lnTo>
                      <a:lnTo>
                        <a:pt x="422" y="372"/>
                      </a:lnTo>
                      <a:lnTo>
                        <a:pt x="399" y="399"/>
                      </a:lnTo>
                      <a:lnTo>
                        <a:pt x="371" y="422"/>
                      </a:lnTo>
                      <a:lnTo>
                        <a:pt x="341" y="441"/>
                      </a:lnTo>
                      <a:lnTo>
                        <a:pt x="307" y="456"/>
                      </a:lnTo>
                      <a:lnTo>
                        <a:pt x="272" y="464"/>
                      </a:lnTo>
                      <a:lnTo>
                        <a:pt x="234" y="468"/>
                      </a:lnTo>
                      <a:lnTo>
                        <a:pt x="197" y="466"/>
                      </a:lnTo>
                      <a:lnTo>
                        <a:pt x="160" y="457"/>
                      </a:lnTo>
                      <a:lnTo>
                        <a:pt x="126" y="443"/>
                      </a:lnTo>
                      <a:lnTo>
                        <a:pt x="96" y="425"/>
                      </a:lnTo>
                      <a:lnTo>
                        <a:pt x="68" y="401"/>
                      </a:lnTo>
                      <a:lnTo>
                        <a:pt x="45" y="374"/>
                      </a:lnTo>
                      <a:lnTo>
                        <a:pt x="26" y="344"/>
                      </a:lnTo>
                      <a:lnTo>
                        <a:pt x="12" y="311"/>
                      </a:lnTo>
                      <a:lnTo>
                        <a:pt x="3" y="274"/>
                      </a:lnTo>
                      <a:lnTo>
                        <a:pt x="0" y="237"/>
                      </a:lnTo>
                      <a:lnTo>
                        <a:pt x="2" y="198"/>
                      </a:lnTo>
                      <a:lnTo>
                        <a:pt x="11" y="162"/>
                      </a:lnTo>
                      <a:lnTo>
                        <a:pt x="25" y="128"/>
                      </a:lnTo>
                      <a:lnTo>
                        <a:pt x="43" y="97"/>
                      </a:lnTo>
                      <a:lnTo>
                        <a:pt x="66" y="70"/>
                      </a:lnTo>
                      <a:lnTo>
                        <a:pt x="94" y="47"/>
                      </a:lnTo>
                      <a:lnTo>
                        <a:pt x="124" y="27"/>
                      </a:lnTo>
                      <a:lnTo>
                        <a:pt x="157" y="12"/>
                      </a:lnTo>
                      <a:lnTo>
                        <a:pt x="192" y="3"/>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406" name="Freeform 137"/>
                <p:cNvSpPr>
                  <a:spLocks/>
                </p:cNvSpPr>
                <p:nvPr/>
              </p:nvSpPr>
              <p:spPr bwMode="auto">
                <a:xfrm>
                  <a:off x="6375401" y="5929313"/>
                  <a:ext cx="66675" cy="84138"/>
                </a:xfrm>
                <a:custGeom>
                  <a:avLst/>
                  <a:gdLst>
                    <a:gd name="T0" fmla="*/ 0 w 337"/>
                    <a:gd name="T1" fmla="*/ 0 h 424"/>
                    <a:gd name="T2" fmla="*/ 337 w 337"/>
                    <a:gd name="T3" fmla="*/ 0 h 424"/>
                    <a:gd name="T4" fmla="*/ 337 w 337"/>
                    <a:gd name="T5" fmla="*/ 79 h 424"/>
                    <a:gd name="T6" fmla="*/ 216 w 337"/>
                    <a:gd name="T7" fmla="*/ 79 h 424"/>
                    <a:gd name="T8" fmla="*/ 216 w 337"/>
                    <a:gd name="T9" fmla="*/ 424 h 424"/>
                    <a:gd name="T10" fmla="*/ 120 w 337"/>
                    <a:gd name="T11" fmla="*/ 424 h 424"/>
                    <a:gd name="T12" fmla="*/ 120 w 337"/>
                    <a:gd name="T13" fmla="*/ 79 h 424"/>
                    <a:gd name="T14" fmla="*/ 0 w 337"/>
                    <a:gd name="T15" fmla="*/ 79 h 424"/>
                    <a:gd name="T16" fmla="*/ 0 w 337"/>
                    <a:gd name="T17"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 h="424">
                      <a:moveTo>
                        <a:pt x="0" y="0"/>
                      </a:moveTo>
                      <a:lnTo>
                        <a:pt x="337" y="0"/>
                      </a:lnTo>
                      <a:lnTo>
                        <a:pt x="337" y="79"/>
                      </a:lnTo>
                      <a:lnTo>
                        <a:pt x="216" y="79"/>
                      </a:lnTo>
                      <a:lnTo>
                        <a:pt x="216" y="424"/>
                      </a:lnTo>
                      <a:lnTo>
                        <a:pt x="120" y="424"/>
                      </a:lnTo>
                      <a:lnTo>
                        <a:pt x="120" y="79"/>
                      </a:lnTo>
                      <a:lnTo>
                        <a:pt x="0" y="7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407" name="Freeform 138"/>
                <p:cNvSpPr>
                  <a:spLocks noEditPoints="1"/>
                </p:cNvSpPr>
                <p:nvPr/>
              </p:nvSpPr>
              <p:spPr bwMode="auto">
                <a:xfrm>
                  <a:off x="6507163" y="6037263"/>
                  <a:ext cx="92075" cy="93663"/>
                </a:xfrm>
                <a:custGeom>
                  <a:avLst/>
                  <a:gdLst>
                    <a:gd name="T0" fmla="*/ 209 w 467"/>
                    <a:gd name="T1" fmla="*/ 119 h 468"/>
                    <a:gd name="T2" fmla="*/ 163 w 467"/>
                    <a:gd name="T3" fmla="*/ 141 h 468"/>
                    <a:gd name="T4" fmla="*/ 133 w 467"/>
                    <a:gd name="T5" fmla="*/ 180 h 468"/>
                    <a:gd name="T6" fmla="*/ 120 w 467"/>
                    <a:gd name="T7" fmla="*/ 231 h 468"/>
                    <a:gd name="T8" fmla="*/ 131 w 467"/>
                    <a:gd name="T9" fmla="*/ 283 h 468"/>
                    <a:gd name="T10" fmla="*/ 162 w 467"/>
                    <a:gd name="T11" fmla="*/ 321 h 468"/>
                    <a:gd name="T12" fmla="*/ 208 w 467"/>
                    <a:gd name="T13" fmla="*/ 343 h 468"/>
                    <a:gd name="T14" fmla="*/ 261 w 467"/>
                    <a:gd name="T15" fmla="*/ 343 h 468"/>
                    <a:gd name="T16" fmla="*/ 306 w 467"/>
                    <a:gd name="T17" fmla="*/ 322 h 468"/>
                    <a:gd name="T18" fmla="*/ 338 w 467"/>
                    <a:gd name="T19" fmla="*/ 284 h 468"/>
                    <a:gd name="T20" fmla="*/ 350 w 467"/>
                    <a:gd name="T21" fmla="*/ 233 h 468"/>
                    <a:gd name="T22" fmla="*/ 339 w 467"/>
                    <a:gd name="T23" fmla="*/ 181 h 468"/>
                    <a:gd name="T24" fmla="*/ 308 w 467"/>
                    <a:gd name="T25" fmla="*/ 141 h 468"/>
                    <a:gd name="T26" fmla="*/ 262 w 467"/>
                    <a:gd name="T27" fmla="*/ 119 h 468"/>
                    <a:gd name="T28" fmla="*/ 233 w 467"/>
                    <a:gd name="T29" fmla="*/ 0 h 468"/>
                    <a:gd name="T30" fmla="*/ 306 w 467"/>
                    <a:gd name="T31" fmla="*/ 12 h 468"/>
                    <a:gd name="T32" fmla="*/ 370 w 467"/>
                    <a:gd name="T33" fmla="*/ 45 h 468"/>
                    <a:gd name="T34" fmla="*/ 421 w 467"/>
                    <a:gd name="T35" fmla="*/ 95 h 468"/>
                    <a:gd name="T36" fmla="*/ 455 w 467"/>
                    <a:gd name="T37" fmla="*/ 159 h 468"/>
                    <a:gd name="T38" fmla="*/ 467 w 467"/>
                    <a:gd name="T39" fmla="*/ 231 h 468"/>
                    <a:gd name="T40" fmla="*/ 456 w 467"/>
                    <a:gd name="T41" fmla="*/ 306 h 468"/>
                    <a:gd name="T42" fmla="*/ 423 w 467"/>
                    <a:gd name="T43" fmla="*/ 371 h 468"/>
                    <a:gd name="T44" fmla="*/ 372 w 467"/>
                    <a:gd name="T45" fmla="*/ 422 h 468"/>
                    <a:gd name="T46" fmla="*/ 308 w 467"/>
                    <a:gd name="T47" fmla="*/ 456 h 468"/>
                    <a:gd name="T48" fmla="*/ 234 w 467"/>
                    <a:gd name="T49" fmla="*/ 468 h 468"/>
                    <a:gd name="T50" fmla="*/ 160 w 467"/>
                    <a:gd name="T51" fmla="*/ 456 h 468"/>
                    <a:gd name="T52" fmla="*/ 96 w 467"/>
                    <a:gd name="T53" fmla="*/ 423 h 468"/>
                    <a:gd name="T54" fmla="*/ 45 w 467"/>
                    <a:gd name="T55" fmla="*/ 372 h 468"/>
                    <a:gd name="T56" fmla="*/ 12 w 467"/>
                    <a:gd name="T57" fmla="*/ 307 h 468"/>
                    <a:gd name="T58" fmla="*/ 0 w 467"/>
                    <a:gd name="T59" fmla="*/ 232 h 468"/>
                    <a:gd name="T60" fmla="*/ 11 w 467"/>
                    <a:gd name="T61" fmla="*/ 160 h 468"/>
                    <a:gd name="T62" fmla="*/ 45 w 467"/>
                    <a:gd name="T63" fmla="*/ 96 h 468"/>
                    <a:gd name="T64" fmla="*/ 96 w 467"/>
                    <a:gd name="T65" fmla="*/ 46 h 468"/>
                    <a:gd name="T66" fmla="*/ 160 w 467"/>
                    <a:gd name="T67" fmla="*/ 12 h 468"/>
                    <a:gd name="T68" fmla="*/ 233 w 467"/>
                    <a:gd name="T6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7" h="468">
                      <a:moveTo>
                        <a:pt x="235" y="116"/>
                      </a:moveTo>
                      <a:lnTo>
                        <a:pt x="209" y="119"/>
                      </a:lnTo>
                      <a:lnTo>
                        <a:pt x="184" y="128"/>
                      </a:lnTo>
                      <a:lnTo>
                        <a:pt x="163" y="141"/>
                      </a:lnTo>
                      <a:lnTo>
                        <a:pt x="146" y="159"/>
                      </a:lnTo>
                      <a:lnTo>
                        <a:pt x="133" y="180"/>
                      </a:lnTo>
                      <a:lnTo>
                        <a:pt x="124" y="204"/>
                      </a:lnTo>
                      <a:lnTo>
                        <a:pt x="120" y="231"/>
                      </a:lnTo>
                      <a:lnTo>
                        <a:pt x="124" y="257"/>
                      </a:lnTo>
                      <a:lnTo>
                        <a:pt x="131" y="283"/>
                      </a:lnTo>
                      <a:lnTo>
                        <a:pt x="145" y="304"/>
                      </a:lnTo>
                      <a:lnTo>
                        <a:pt x="162" y="321"/>
                      </a:lnTo>
                      <a:lnTo>
                        <a:pt x="183" y="335"/>
                      </a:lnTo>
                      <a:lnTo>
                        <a:pt x="208" y="343"/>
                      </a:lnTo>
                      <a:lnTo>
                        <a:pt x="234" y="346"/>
                      </a:lnTo>
                      <a:lnTo>
                        <a:pt x="261" y="343"/>
                      </a:lnTo>
                      <a:lnTo>
                        <a:pt x="285" y="336"/>
                      </a:lnTo>
                      <a:lnTo>
                        <a:pt x="306" y="322"/>
                      </a:lnTo>
                      <a:lnTo>
                        <a:pt x="325" y="305"/>
                      </a:lnTo>
                      <a:lnTo>
                        <a:pt x="338" y="284"/>
                      </a:lnTo>
                      <a:lnTo>
                        <a:pt x="347" y="259"/>
                      </a:lnTo>
                      <a:lnTo>
                        <a:pt x="350" y="233"/>
                      </a:lnTo>
                      <a:lnTo>
                        <a:pt x="347" y="206"/>
                      </a:lnTo>
                      <a:lnTo>
                        <a:pt x="339" y="181"/>
                      </a:lnTo>
                      <a:lnTo>
                        <a:pt x="326" y="160"/>
                      </a:lnTo>
                      <a:lnTo>
                        <a:pt x="308" y="141"/>
                      </a:lnTo>
                      <a:lnTo>
                        <a:pt x="286" y="128"/>
                      </a:lnTo>
                      <a:lnTo>
                        <a:pt x="262" y="119"/>
                      </a:lnTo>
                      <a:lnTo>
                        <a:pt x="235" y="116"/>
                      </a:lnTo>
                      <a:close/>
                      <a:moveTo>
                        <a:pt x="233" y="0"/>
                      </a:moveTo>
                      <a:lnTo>
                        <a:pt x="270" y="3"/>
                      </a:lnTo>
                      <a:lnTo>
                        <a:pt x="306" y="12"/>
                      </a:lnTo>
                      <a:lnTo>
                        <a:pt x="339" y="26"/>
                      </a:lnTo>
                      <a:lnTo>
                        <a:pt x="370" y="45"/>
                      </a:lnTo>
                      <a:lnTo>
                        <a:pt x="398" y="68"/>
                      </a:lnTo>
                      <a:lnTo>
                        <a:pt x="421" y="95"/>
                      </a:lnTo>
                      <a:lnTo>
                        <a:pt x="441" y="126"/>
                      </a:lnTo>
                      <a:lnTo>
                        <a:pt x="455" y="159"/>
                      </a:lnTo>
                      <a:lnTo>
                        <a:pt x="464" y="194"/>
                      </a:lnTo>
                      <a:lnTo>
                        <a:pt x="467" y="231"/>
                      </a:lnTo>
                      <a:lnTo>
                        <a:pt x="465" y="269"/>
                      </a:lnTo>
                      <a:lnTo>
                        <a:pt x="456" y="306"/>
                      </a:lnTo>
                      <a:lnTo>
                        <a:pt x="442" y="340"/>
                      </a:lnTo>
                      <a:lnTo>
                        <a:pt x="423" y="371"/>
                      </a:lnTo>
                      <a:lnTo>
                        <a:pt x="400" y="399"/>
                      </a:lnTo>
                      <a:lnTo>
                        <a:pt x="372" y="422"/>
                      </a:lnTo>
                      <a:lnTo>
                        <a:pt x="343" y="442"/>
                      </a:lnTo>
                      <a:lnTo>
                        <a:pt x="308" y="456"/>
                      </a:lnTo>
                      <a:lnTo>
                        <a:pt x="273" y="465"/>
                      </a:lnTo>
                      <a:lnTo>
                        <a:pt x="234" y="468"/>
                      </a:lnTo>
                      <a:lnTo>
                        <a:pt x="197" y="465"/>
                      </a:lnTo>
                      <a:lnTo>
                        <a:pt x="160" y="456"/>
                      </a:lnTo>
                      <a:lnTo>
                        <a:pt x="126" y="443"/>
                      </a:lnTo>
                      <a:lnTo>
                        <a:pt x="96" y="423"/>
                      </a:lnTo>
                      <a:lnTo>
                        <a:pt x="68" y="400"/>
                      </a:lnTo>
                      <a:lnTo>
                        <a:pt x="45" y="372"/>
                      </a:lnTo>
                      <a:lnTo>
                        <a:pt x="25" y="341"/>
                      </a:lnTo>
                      <a:lnTo>
                        <a:pt x="12" y="307"/>
                      </a:lnTo>
                      <a:lnTo>
                        <a:pt x="2" y="270"/>
                      </a:lnTo>
                      <a:lnTo>
                        <a:pt x="0" y="232"/>
                      </a:lnTo>
                      <a:lnTo>
                        <a:pt x="2" y="195"/>
                      </a:lnTo>
                      <a:lnTo>
                        <a:pt x="11" y="160"/>
                      </a:lnTo>
                      <a:lnTo>
                        <a:pt x="25" y="127"/>
                      </a:lnTo>
                      <a:lnTo>
                        <a:pt x="45" y="96"/>
                      </a:lnTo>
                      <a:lnTo>
                        <a:pt x="68" y="69"/>
                      </a:lnTo>
                      <a:lnTo>
                        <a:pt x="96" y="46"/>
                      </a:lnTo>
                      <a:lnTo>
                        <a:pt x="126" y="26"/>
                      </a:lnTo>
                      <a:lnTo>
                        <a:pt x="160" y="12"/>
                      </a:lnTo>
                      <a:lnTo>
                        <a:pt x="196" y="3"/>
                      </a:lnTo>
                      <a:lnTo>
                        <a:pt x="2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408" name="Freeform 139"/>
                <p:cNvSpPr>
                  <a:spLocks noEditPoints="1"/>
                </p:cNvSpPr>
                <p:nvPr/>
              </p:nvSpPr>
              <p:spPr bwMode="auto">
                <a:xfrm>
                  <a:off x="6183313" y="5854700"/>
                  <a:ext cx="484188" cy="222250"/>
                </a:xfrm>
                <a:custGeom>
                  <a:avLst/>
                  <a:gdLst>
                    <a:gd name="T0" fmla="*/ 1038 w 2448"/>
                    <a:gd name="T1" fmla="*/ 161 h 1118"/>
                    <a:gd name="T2" fmla="*/ 901 w 2448"/>
                    <a:gd name="T3" fmla="*/ 224 h 1118"/>
                    <a:gd name="T4" fmla="*/ 795 w 2448"/>
                    <a:gd name="T5" fmla="*/ 329 h 1118"/>
                    <a:gd name="T6" fmla="*/ 733 w 2448"/>
                    <a:gd name="T7" fmla="*/ 466 h 1118"/>
                    <a:gd name="T8" fmla="*/ 723 w 2448"/>
                    <a:gd name="T9" fmla="*/ 622 h 1118"/>
                    <a:gd name="T10" fmla="*/ 769 w 2448"/>
                    <a:gd name="T11" fmla="*/ 768 h 1118"/>
                    <a:gd name="T12" fmla="*/ 861 w 2448"/>
                    <a:gd name="T13" fmla="*/ 885 h 1118"/>
                    <a:gd name="T14" fmla="*/ 989 w 2448"/>
                    <a:gd name="T15" fmla="*/ 962 h 1118"/>
                    <a:gd name="T16" fmla="*/ 1141 w 2448"/>
                    <a:gd name="T17" fmla="*/ 991 h 1118"/>
                    <a:gd name="T18" fmla="*/ 1293 w 2448"/>
                    <a:gd name="T19" fmla="*/ 962 h 1118"/>
                    <a:gd name="T20" fmla="*/ 1422 w 2448"/>
                    <a:gd name="T21" fmla="*/ 885 h 1118"/>
                    <a:gd name="T22" fmla="*/ 1513 w 2448"/>
                    <a:gd name="T23" fmla="*/ 768 h 1118"/>
                    <a:gd name="T24" fmla="*/ 1560 w 2448"/>
                    <a:gd name="T25" fmla="*/ 622 h 1118"/>
                    <a:gd name="T26" fmla="*/ 1550 w 2448"/>
                    <a:gd name="T27" fmla="*/ 466 h 1118"/>
                    <a:gd name="T28" fmla="*/ 1487 w 2448"/>
                    <a:gd name="T29" fmla="*/ 329 h 1118"/>
                    <a:gd name="T30" fmla="*/ 1382 w 2448"/>
                    <a:gd name="T31" fmla="*/ 224 h 1118"/>
                    <a:gd name="T32" fmla="*/ 1245 w 2448"/>
                    <a:gd name="T33" fmla="*/ 161 h 1118"/>
                    <a:gd name="T34" fmla="*/ 825 w 2448"/>
                    <a:gd name="T35" fmla="*/ 0 h 1118"/>
                    <a:gd name="T36" fmla="*/ 1059 w 2448"/>
                    <a:gd name="T37" fmla="*/ 19 h 1118"/>
                    <a:gd name="T38" fmla="*/ 1342 w 2448"/>
                    <a:gd name="T39" fmla="*/ 89 h 1118"/>
                    <a:gd name="T40" fmla="*/ 1626 w 2448"/>
                    <a:gd name="T41" fmla="*/ 211 h 1118"/>
                    <a:gd name="T42" fmla="*/ 1886 w 2448"/>
                    <a:gd name="T43" fmla="*/ 375 h 1118"/>
                    <a:gd name="T44" fmla="*/ 2120 w 2448"/>
                    <a:gd name="T45" fmla="*/ 581 h 1118"/>
                    <a:gd name="T46" fmla="*/ 2276 w 2448"/>
                    <a:gd name="T47" fmla="*/ 761 h 1118"/>
                    <a:gd name="T48" fmla="*/ 2380 w 2448"/>
                    <a:gd name="T49" fmla="*/ 930 h 1118"/>
                    <a:gd name="T50" fmla="*/ 2440 w 2448"/>
                    <a:gd name="T51" fmla="*/ 1085 h 1118"/>
                    <a:gd name="T52" fmla="*/ 2209 w 2448"/>
                    <a:gd name="T53" fmla="*/ 1077 h 1118"/>
                    <a:gd name="T54" fmla="*/ 2159 w 2448"/>
                    <a:gd name="T55" fmla="*/ 964 h 1118"/>
                    <a:gd name="T56" fmla="*/ 2073 w 2448"/>
                    <a:gd name="T57" fmla="*/ 874 h 1118"/>
                    <a:gd name="T58" fmla="*/ 1961 w 2448"/>
                    <a:gd name="T59" fmla="*/ 820 h 1118"/>
                    <a:gd name="T60" fmla="*/ 1830 w 2448"/>
                    <a:gd name="T61" fmla="*/ 812 h 1118"/>
                    <a:gd name="T62" fmla="*/ 1704 w 2448"/>
                    <a:gd name="T63" fmla="*/ 846 h 1118"/>
                    <a:gd name="T64" fmla="*/ 1609 w 2448"/>
                    <a:gd name="T65" fmla="*/ 918 h 1118"/>
                    <a:gd name="T66" fmla="*/ 1543 w 2448"/>
                    <a:gd name="T67" fmla="*/ 1024 h 1118"/>
                    <a:gd name="T68" fmla="*/ 893 w 2448"/>
                    <a:gd name="T69" fmla="*/ 1113 h 1118"/>
                    <a:gd name="T70" fmla="*/ 848 w 2448"/>
                    <a:gd name="T71" fmla="*/ 982 h 1118"/>
                    <a:gd name="T72" fmla="*/ 767 w 2448"/>
                    <a:gd name="T73" fmla="*/ 883 h 1118"/>
                    <a:gd name="T74" fmla="*/ 658 w 2448"/>
                    <a:gd name="T75" fmla="*/ 820 h 1118"/>
                    <a:gd name="T76" fmla="*/ 525 w 2448"/>
                    <a:gd name="T77" fmla="*/ 802 h 1118"/>
                    <a:gd name="T78" fmla="*/ 391 w 2448"/>
                    <a:gd name="T79" fmla="*/ 836 h 1118"/>
                    <a:gd name="T80" fmla="*/ 283 w 2448"/>
                    <a:gd name="T81" fmla="*/ 916 h 1118"/>
                    <a:gd name="T82" fmla="*/ 217 w 2448"/>
                    <a:gd name="T83" fmla="*/ 1023 h 1118"/>
                    <a:gd name="T84" fmla="*/ 2 w 2448"/>
                    <a:gd name="T85" fmla="*/ 1107 h 1118"/>
                    <a:gd name="T86" fmla="*/ 2 w 2448"/>
                    <a:gd name="T87" fmla="*/ 972 h 1118"/>
                    <a:gd name="T88" fmla="*/ 47 w 2448"/>
                    <a:gd name="T89" fmla="*/ 631 h 1118"/>
                    <a:gd name="T90" fmla="*/ 119 w 2448"/>
                    <a:gd name="T91" fmla="*/ 398 h 1118"/>
                    <a:gd name="T92" fmla="*/ 216 w 2448"/>
                    <a:gd name="T93" fmla="*/ 248 h 1118"/>
                    <a:gd name="T94" fmla="*/ 346 w 2448"/>
                    <a:gd name="T95" fmla="*/ 133 h 1118"/>
                    <a:gd name="T96" fmla="*/ 514 w 2448"/>
                    <a:gd name="T97" fmla="*/ 54 h 1118"/>
                    <a:gd name="T98" fmla="*/ 747 w 2448"/>
                    <a:gd name="T99" fmla="*/ 5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48" h="1118">
                      <a:moveTo>
                        <a:pt x="1141" y="148"/>
                      </a:moveTo>
                      <a:lnTo>
                        <a:pt x="1089" y="151"/>
                      </a:lnTo>
                      <a:lnTo>
                        <a:pt x="1038" y="161"/>
                      </a:lnTo>
                      <a:lnTo>
                        <a:pt x="989" y="176"/>
                      </a:lnTo>
                      <a:lnTo>
                        <a:pt x="943" y="197"/>
                      </a:lnTo>
                      <a:lnTo>
                        <a:pt x="901" y="224"/>
                      </a:lnTo>
                      <a:lnTo>
                        <a:pt x="861" y="255"/>
                      </a:lnTo>
                      <a:lnTo>
                        <a:pt x="826" y="289"/>
                      </a:lnTo>
                      <a:lnTo>
                        <a:pt x="795" y="329"/>
                      </a:lnTo>
                      <a:lnTo>
                        <a:pt x="769" y="371"/>
                      </a:lnTo>
                      <a:lnTo>
                        <a:pt x="748" y="417"/>
                      </a:lnTo>
                      <a:lnTo>
                        <a:pt x="733" y="466"/>
                      </a:lnTo>
                      <a:lnTo>
                        <a:pt x="723" y="517"/>
                      </a:lnTo>
                      <a:lnTo>
                        <a:pt x="720" y="570"/>
                      </a:lnTo>
                      <a:lnTo>
                        <a:pt x="723" y="622"/>
                      </a:lnTo>
                      <a:lnTo>
                        <a:pt x="733" y="674"/>
                      </a:lnTo>
                      <a:lnTo>
                        <a:pt x="748" y="721"/>
                      </a:lnTo>
                      <a:lnTo>
                        <a:pt x="769" y="768"/>
                      </a:lnTo>
                      <a:lnTo>
                        <a:pt x="795" y="811"/>
                      </a:lnTo>
                      <a:lnTo>
                        <a:pt x="826" y="849"/>
                      </a:lnTo>
                      <a:lnTo>
                        <a:pt x="861" y="885"/>
                      </a:lnTo>
                      <a:lnTo>
                        <a:pt x="901" y="916"/>
                      </a:lnTo>
                      <a:lnTo>
                        <a:pt x="943" y="941"/>
                      </a:lnTo>
                      <a:lnTo>
                        <a:pt x="989" y="962"/>
                      </a:lnTo>
                      <a:lnTo>
                        <a:pt x="1038" y="978"/>
                      </a:lnTo>
                      <a:lnTo>
                        <a:pt x="1089" y="988"/>
                      </a:lnTo>
                      <a:lnTo>
                        <a:pt x="1141" y="991"/>
                      </a:lnTo>
                      <a:lnTo>
                        <a:pt x="1194" y="988"/>
                      </a:lnTo>
                      <a:lnTo>
                        <a:pt x="1245" y="978"/>
                      </a:lnTo>
                      <a:lnTo>
                        <a:pt x="1293" y="962"/>
                      </a:lnTo>
                      <a:lnTo>
                        <a:pt x="1340" y="941"/>
                      </a:lnTo>
                      <a:lnTo>
                        <a:pt x="1382" y="916"/>
                      </a:lnTo>
                      <a:lnTo>
                        <a:pt x="1422" y="885"/>
                      </a:lnTo>
                      <a:lnTo>
                        <a:pt x="1457" y="849"/>
                      </a:lnTo>
                      <a:lnTo>
                        <a:pt x="1487" y="811"/>
                      </a:lnTo>
                      <a:lnTo>
                        <a:pt x="1513" y="768"/>
                      </a:lnTo>
                      <a:lnTo>
                        <a:pt x="1534" y="721"/>
                      </a:lnTo>
                      <a:lnTo>
                        <a:pt x="1550" y="674"/>
                      </a:lnTo>
                      <a:lnTo>
                        <a:pt x="1560" y="622"/>
                      </a:lnTo>
                      <a:lnTo>
                        <a:pt x="1563" y="570"/>
                      </a:lnTo>
                      <a:lnTo>
                        <a:pt x="1560" y="517"/>
                      </a:lnTo>
                      <a:lnTo>
                        <a:pt x="1550" y="466"/>
                      </a:lnTo>
                      <a:lnTo>
                        <a:pt x="1534" y="417"/>
                      </a:lnTo>
                      <a:lnTo>
                        <a:pt x="1513" y="371"/>
                      </a:lnTo>
                      <a:lnTo>
                        <a:pt x="1487" y="329"/>
                      </a:lnTo>
                      <a:lnTo>
                        <a:pt x="1457" y="289"/>
                      </a:lnTo>
                      <a:lnTo>
                        <a:pt x="1422" y="255"/>
                      </a:lnTo>
                      <a:lnTo>
                        <a:pt x="1382" y="224"/>
                      </a:lnTo>
                      <a:lnTo>
                        <a:pt x="1340" y="197"/>
                      </a:lnTo>
                      <a:lnTo>
                        <a:pt x="1293" y="176"/>
                      </a:lnTo>
                      <a:lnTo>
                        <a:pt x="1245" y="161"/>
                      </a:lnTo>
                      <a:lnTo>
                        <a:pt x="1194" y="151"/>
                      </a:lnTo>
                      <a:lnTo>
                        <a:pt x="1141" y="148"/>
                      </a:lnTo>
                      <a:close/>
                      <a:moveTo>
                        <a:pt x="825" y="0"/>
                      </a:moveTo>
                      <a:lnTo>
                        <a:pt x="903" y="2"/>
                      </a:lnTo>
                      <a:lnTo>
                        <a:pt x="981" y="8"/>
                      </a:lnTo>
                      <a:lnTo>
                        <a:pt x="1059" y="19"/>
                      </a:lnTo>
                      <a:lnTo>
                        <a:pt x="1137" y="34"/>
                      </a:lnTo>
                      <a:lnTo>
                        <a:pt x="1240" y="59"/>
                      </a:lnTo>
                      <a:lnTo>
                        <a:pt x="1342" y="89"/>
                      </a:lnTo>
                      <a:lnTo>
                        <a:pt x="1439" y="124"/>
                      </a:lnTo>
                      <a:lnTo>
                        <a:pt x="1534" y="165"/>
                      </a:lnTo>
                      <a:lnTo>
                        <a:pt x="1626" y="211"/>
                      </a:lnTo>
                      <a:lnTo>
                        <a:pt x="1716" y="260"/>
                      </a:lnTo>
                      <a:lnTo>
                        <a:pt x="1802" y="316"/>
                      </a:lnTo>
                      <a:lnTo>
                        <a:pt x="1886" y="375"/>
                      </a:lnTo>
                      <a:lnTo>
                        <a:pt x="1967" y="439"/>
                      </a:lnTo>
                      <a:lnTo>
                        <a:pt x="2045" y="508"/>
                      </a:lnTo>
                      <a:lnTo>
                        <a:pt x="2120" y="581"/>
                      </a:lnTo>
                      <a:lnTo>
                        <a:pt x="2193" y="658"/>
                      </a:lnTo>
                      <a:lnTo>
                        <a:pt x="2236" y="709"/>
                      </a:lnTo>
                      <a:lnTo>
                        <a:pt x="2276" y="761"/>
                      </a:lnTo>
                      <a:lnTo>
                        <a:pt x="2314" y="816"/>
                      </a:lnTo>
                      <a:lnTo>
                        <a:pt x="2349" y="872"/>
                      </a:lnTo>
                      <a:lnTo>
                        <a:pt x="2380" y="930"/>
                      </a:lnTo>
                      <a:lnTo>
                        <a:pt x="2407" y="991"/>
                      </a:lnTo>
                      <a:lnTo>
                        <a:pt x="2430" y="1054"/>
                      </a:lnTo>
                      <a:lnTo>
                        <a:pt x="2440" y="1085"/>
                      </a:lnTo>
                      <a:lnTo>
                        <a:pt x="2448" y="1118"/>
                      </a:lnTo>
                      <a:lnTo>
                        <a:pt x="2217" y="1118"/>
                      </a:lnTo>
                      <a:lnTo>
                        <a:pt x="2209" y="1077"/>
                      </a:lnTo>
                      <a:lnTo>
                        <a:pt x="2196" y="1037"/>
                      </a:lnTo>
                      <a:lnTo>
                        <a:pt x="2180" y="1000"/>
                      </a:lnTo>
                      <a:lnTo>
                        <a:pt x="2159" y="964"/>
                      </a:lnTo>
                      <a:lnTo>
                        <a:pt x="2135" y="932"/>
                      </a:lnTo>
                      <a:lnTo>
                        <a:pt x="2105" y="901"/>
                      </a:lnTo>
                      <a:lnTo>
                        <a:pt x="2073" y="874"/>
                      </a:lnTo>
                      <a:lnTo>
                        <a:pt x="2037" y="852"/>
                      </a:lnTo>
                      <a:lnTo>
                        <a:pt x="2000" y="833"/>
                      </a:lnTo>
                      <a:lnTo>
                        <a:pt x="1961" y="820"/>
                      </a:lnTo>
                      <a:lnTo>
                        <a:pt x="1921" y="811"/>
                      </a:lnTo>
                      <a:lnTo>
                        <a:pt x="1878" y="809"/>
                      </a:lnTo>
                      <a:lnTo>
                        <a:pt x="1830" y="812"/>
                      </a:lnTo>
                      <a:lnTo>
                        <a:pt x="1784" y="819"/>
                      </a:lnTo>
                      <a:lnTo>
                        <a:pt x="1742" y="831"/>
                      </a:lnTo>
                      <a:lnTo>
                        <a:pt x="1704" y="846"/>
                      </a:lnTo>
                      <a:lnTo>
                        <a:pt x="1668" y="866"/>
                      </a:lnTo>
                      <a:lnTo>
                        <a:pt x="1637" y="890"/>
                      </a:lnTo>
                      <a:lnTo>
                        <a:pt x="1609" y="918"/>
                      </a:lnTo>
                      <a:lnTo>
                        <a:pt x="1583" y="950"/>
                      </a:lnTo>
                      <a:lnTo>
                        <a:pt x="1562" y="985"/>
                      </a:lnTo>
                      <a:lnTo>
                        <a:pt x="1543" y="1024"/>
                      </a:lnTo>
                      <a:lnTo>
                        <a:pt x="1528" y="1066"/>
                      </a:lnTo>
                      <a:lnTo>
                        <a:pt x="1515" y="1113"/>
                      </a:lnTo>
                      <a:lnTo>
                        <a:pt x="893" y="1113"/>
                      </a:lnTo>
                      <a:lnTo>
                        <a:pt x="882" y="1066"/>
                      </a:lnTo>
                      <a:lnTo>
                        <a:pt x="868" y="1022"/>
                      </a:lnTo>
                      <a:lnTo>
                        <a:pt x="848" y="982"/>
                      </a:lnTo>
                      <a:lnTo>
                        <a:pt x="825" y="946"/>
                      </a:lnTo>
                      <a:lnTo>
                        <a:pt x="798" y="911"/>
                      </a:lnTo>
                      <a:lnTo>
                        <a:pt x="767" y="883"/>
                      </a:lnTo>
                      <a:lnTo>
                        <a:pt x="733" y="857"/>
                      </a:lnTo>
                      <a:lnTo>
                        <a:pt x="697" y="836"/>
                      </a:lnTo>
                      <a:lnTo>
                        <a:pt x="658" y="820"/>
                      </a:lnTo>
                      <a:lnTo>
                        <a:pt x="616" y="809"/>
                      </a:lnTo>
                      <a:lnTo>
                        <a:pt x="572" y="803"/>
                      </a:lnTo>
                      <a:lnTo>
                        <a:pt x="525" y="802"/>
                      </a:lnTo>
                      <a:lnTo>
                        <a:pt x="479" y="807"/>
                      </a:lnTo>
                      <a:lnTo>
                        <a:pt x="435" y="819"/>
                      </a:lnTo>
                      <a:lnTo>
                        <a:pt x="391" y="836"/>
                      </a:lnTo>
                      <a:lnTo>
                        <a:pt x="351" y="859"/>
                      </a:lnTo>
                      <a:lnTo>
                        <a:pt x="314" y="886"/>
                      </a:lnTo>
                      <a:lnTo>
                        <a:pt x="283" y="916"/>
                      </a:lnTo>
                      <a:lnTo>
                        <a:pt x="257" y="949"/>
                      </a:lnTo>
                      <a:lnTo>
                        <a:pt x="234" y="984"/>
                      </a:lnTo>
                      <a:lnTo>
                        <a:pt x="217" y="1023"/>
                      </a:lnTo>
                      <a:lnTo>
                        <a:pt x="202" y="1064"/>
                      </a:lnTo>
                      <a:lnTo>
                        <a:pt x="194" y="1107"/>
                      </a:lnTo>
                      <a:lnTo>
                        <a:pt x="2" y="1107"/>
                      </a:lnTo>
                      <a:lnTo>
                        <a:pt x="1" y="1097"/>
                      </a:lnTo>
                      <a:lnTo>
                        <a:pt x="0" y="1088"/>
                      </a:lnTo>
                      <a:lnTo>
                        <a:pt x="2" y="972"/>
                      </a:lnTo>
                      <a:lnTo>
                        <a:pt x="11" y="857"/>
                      </a:lnTo>
                      <a:lnTo>
                        <a:pt x="26" y="743"/>
                      </a:lnTo>
                      <a:lnTo>
                        <a:pt x="47" y="631"/>
                      </a:lnTo>
                      <a:lnTo>
                        <a:pt x="75" y="518"/>
                      </a:lnTo>
                      <a:lnTo>
                        <a:pt x="96" y="456"/>
                      </a:lnTo>
                      <a:lnTo>
                        <a:pt x="119" y="398"/>
                      </a:lnTo>
                      <a:lnTo>
                        <a:pt x="148" y="344"/>
                      </a:lnTo>
                      <a:lnTo>
                        <a:pt x="179" y="295"/>
                      </a:lnTo>
                      <a:lnTo>
                        <a:pt x="216" y="248"/>
                      </a:lnTo>
                      <a:lnTo>
                        <a:pt x="255" y="206"/>
                      </a:lnTo>
                      <a:lnTo>
                        <a:pt x="299" y="169"/>
                      </a:lnTo>
                      <a:lnTo>
                        <a:pt x="346" y="133"/>
                      </a:lnTo>
                      <a:lnTo>
                        <a:pt x="398" y="103"/>
                      </a:lnTo>
                      <a:lnTo>
                        <a:pt x="454" y="76"/>
                      </a:lnTo>
                      <a:lnTo>
                        <a:pt x="514" y="54"/>
                      </a:lnTo>
                      <a:lnTo>
                        <a:pt x="592" y="30"/>
                      </a:lnTo>
                      <a:lnTo>
                        <a:pt x="669" y="15"/>
                      </a:lnTo>
                      <a:lnTo>
                        <a:pt x="747" y="5"/>
                      </a:lnTo>
                      <a:lnTo>
                        <a:pt x="8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sp>
              <p:nvSpPr>
                <p:cNvPr id="409" name="Freeform 140"/>
                <p:cNvSpPr>
                  <a:spLocks noEditPoints="1"/>
                </p:cNvSpPr>
                <p:nvPr/>
              </p:nvSpPr>
              <p:spPr bwMode="auto">
                <a:xfrm>
                  <a:off x="6065838" y="5553075"/>
                  <a:ext cx="720725" cy="720725"/>
                </a:xfrm>
                <a:custGeom>
                  <a:avLst/>
                  <a:gdLst>
                    <a:gd name="T0" fmla="*/ 939 w 3628"/>
                    <a:gd name="T1" fmla="*/ 1510 h 3628"/>
                    <a:gd name="T2" fmla="*/ 628 w 3628"/>
                    <a:gd name="T3" fmla="*/ 1808 h 3628"/>
                    <a:gd name="T4" fmla="*/ 474 w 3628"/>
                    <a:gd name="T5" fmla="*/ 2446 h 3628"/>
                    <a:gd name="T6" fmla="*/ 512 w 3628"/>
                    <a:gd name="T7" fmla="*/ 2737 h 3628"/>
                    <a:gd name="T8" fmla="*/ 795 w 3628"/>
                    <a:gd name="T9" fmla="*/ 2768 h 3628"/>
                    <a:gd name="T10" fmla="*/ 996 w 3628"/>
                    <a:gd name="T11" fmla="*/ 2992 h 3628"/>
                    <a:gd name="T12" fmla="*/ 1301 w 3628"/>
                    <a:gd name="T13" fmla="*/ 2977 h 3628"/>
                    <a:gd name="T14" fmla="*/ 1471 w 3628"/>
                    <a:gd name="T15" fmla="*/ 2759 h 3628"/>
                    <a:gd name="T16" fmla="*/ 2114 w 3628"/>
                    <a:gd name="T17" fmla="*/ 2764 h 3628"/>
                    <a:gd name="T18" fmla="*/ 2283 w 3628"/>
                    <a:gd name="T19" fmla="*/ 2982 h 3628"/>
                    <a:gd name="T20" fmla="*/ 2587 w 3628"/>
                    <a:gd name="T21" fmla="*/ 3000 h 3628"/>
                    <a:gd name="T22" fmla="*/ 2789 w 3628"/>
                    <a:gd name="T23" fmla="*/ 2778 h 3628"/>
                    <a:gd name="T24" fmla="*/ 3122 w 3628"/>
                    <a:gd name="T25" fmla="*/ 2748 h 3628"/>
                    <a:gd name="T26" fmla="*/ 3142 w 3628"/>
                    <a:gd name="T27" fmla="*/ 2568 h 3628"/>
                    <a:gd name="T28" fmla="*/ 2936 w 3628"/>
                    <a:gd name="T29" fmla="*/ 2178 h 3628"/>
                    <a:gd name="T30" fmla="*/ 2467 w 3628"/>
                    <a:gd name="T31" fmla="*/ 1743 h 3628"/>
                    <a:gd name="T32" fmla="*/ 1839 w 3628"/>
                    <a:gd name="T33" fmla="*/ 1454 h 3628"/>
                    <a:gd name="T34" fmla="*/ 1014 w 3628"/>
                    <a:gd name="T35" fmla="*/ 605 h 3628"/>
                    <a:gd name="T36" fmla="*/ 832 w 3628"/>
                    <a:gd name="T37" fmla="*/ 752 h 3628"/>
                    <a:gd name="T38" fmla="*/ 908 w 3628"/>
                    <a:gd name="T39" fmla="*/ 1003 h 3628"/>
                    <a:gd name="T40" fmla="*/ 749 w 3628"/>
                    <a:gd name="T41" fmla="*/ 1112 h 3628"/>
                    <a:gd name="T42" fmla="*/ 631 w 3628"/>
                    <a:gd name="T43" fmla="*/ 1312 h 3628"/>
                    <a:gd name="T44" fmla="*/ 568 w 3628"/>
                    <a:gd name="T45" fmla="*/ 1627 h 3628"/>
                    <a:gd name="T46" fmla="*/ 725 w 3628"/>
                    <a:gd name="T47" fmla="*/ 1535 h 3628"/>
                    <a:gd name="T48" fmla="*/ 1182 w 3628"/>
                    <a:gd name="T49" fmla="*/ 1324 h 3628"/>
                    <a:gd name="T50" fmla="*/ 1688 w 3628"/>
                    <a:gd name="T51" fmla="*/ 1323 h 3628"/>
                    <a:gd name="T52" fmla="*/ 2399 w 3628"/>
                    <a:gd name="T53" fmla="*/ 1583 h 3628"/>
                    <a:gd name="T54" fmla="*/ 2816 w 3628"/>
                    <a:gd name="T55" fmla="*/ 1380 h 3628"/>
                    <a:gd name="T56" fmla="*/ 2727 w 3628"/>
                    <a:gd name="T57" fmla="*/ 1123 h 3628"/>
                    <a:gd name="T58" fmla="*/ 2546 w 3628"/>
                    <a:gd name="T59" fmla="*/ 1012 h 3628"/>
                    <a:gd name="T60" fmla="*/ 2640 w 3628"/>
                    <a:gd name="T61" fmla="*/ 809 h 3628"/>
                    <a:gd name="T62" fmla="*/ 2507 w 3628"/>
                    <a:gd name="T63" fmla="*/ 621 h 3628"/>
                    <a:gd name="T64" fmla="*/ 2289 w 3628"/>
                    <a:gd name="T65" fmla="*/ 639 h 3628"/>
                    <a:gd name="T66" fmla="*/ 2191 w 3628"/>
                    <a:gd name="T67" fmla="*/ 861 h 3628"/>
                    <a:gd name="T68" fmla="*/ 2243 w 3628"/>
                    <a:gd name="T69" fmla="*/ 1051 h 3628"/>
                    <a:gd name="T70" fmla="*/ 2037 w 3628"/>
                    <a:gd name="T71" fmla="*/ 1126 h 3628"/>
                    <a:gd name="T72" fmla="*/ 1851 w 3628"/>
                    <a:gd name="T73" fmla="*/ 1014 h 3628"/>
                    <a:gd name="T74" fmla="*/ 1944 w 3628"/>
                    <a:gd name="T75" fmla="*/ 790 h 3628"/>
                    <a:gd name="T76" fmla="*/ 1786 w 3628"/>
                    <a:gd name="T77" fmla="*/ 611 h 3628"/>
                    <a:gd name="T78" fmla="*/ 1571 w 3628"/>
                    <a:gd name="T79" fmla="*/ 659 h 3628"/>
                    <a:gd name="T80" fmla="*/ 1497 w 3628"/>
                    <a:gd name="T81" fmla="*/ 860 h 3628"/>
                    <a:gd name="T82" fmla="*/ 1582 w 3628"/>
                    <a:gd name="T83" fmla="*/ 1042 h 3628"/>
                    <a:gd name="T84" fmla="*/ 1361 w 3628"/>
                    <a:gd name="T85" fmla="*/ 1125 h 3628"/>
                    <a:gd name="T86" fmla="*/ 1227 w 3628"/>
                    <a:gd name="T87" fmla="*/ 1052 h 3628"/>
                    <a:gd name="T88" fmla="*/ 1246 w 3628"/>
                    <a:gd name="T89" fmla="*/ 937 h 3628"/>
                    <a:gd name="T90" fmla="*/ 1240 w 3628"/>
                    <a:gd name="T91" fmla="*/ 708 h 3628"/>
                    <a:gd name="T92" fmla="*/ 1046 w 3628"/>
                    <a:gd name="T93" fmla="*/ 601 h 3628"/>
                    <a:gd name="T94" fmla="*/ 2447 w 3628"/>
                    <a:gd name="T95" fmla="*/ 113 h 3628"/>
                    <a:gd name="T96" fmla="*/ 3060 w 3628"/>
                    <a:gd name="T97" fmla="*/ 495 h 3628"/>
                    <a:gd name="T98" fmla="*/ 3476 w 3628"/>
                    <a:gd name="T99" fmla="*/ 1083 h 3628"/>
                    <a:gd name="T100" fmla="*/ 3628 w 3628"/>
                    <a:gd name="T101" fmla="*/ 1813 h 3628"/>
                    <a:gd name="T102" fmla="*/ 3515 w 3628"/>
                    <a:gd name="T103" fmla="*/ 2447 h 3628"/>
                    <a:gd name="T104" fmla="*/ 3133 w 3628"/>
                    <a:gd name="T105" fmla="*/ 3060 h 3628"/>
                    <a:gd name="T106" fmla="*/ 2545 w 3628"/>
                    <a:gd name="T107" fmla="*/ 3475 h 3628"/>
                    <a:gd name="T108" fmla="*/ 1814 w 3628"/>
                    <a:gd name="T109" fmla="*/ 3628 h 3628"/>
                    <a:gd name="T110" fmla="*/ 1084 w 3628"/>
                    <a:gd name="T111" fmla="*/ 3475 h 3628"/>
                    <a:gd name="T112" fmla="*/ 495 w 3628"/>
                    <a:gd name="T113" fmla="*/ 3060 h 3628"/>
                    <a:gd name="T114" fmla="*/ 114 w 3628"/>
                    <a:gd name="T115" fmla="*/ 2447 h 3628"/>
                    <a:gd name="T116" fmla="*/ 3 w 3628"/>
                    <a:gd name="T117" fmla="*/ 1703 h 3628"/>
                    <a:gd name="T118" fmla="*/ 198 w 3628"/>
                    <a:gd name="T119" fmla="*/ 989 h 3628"/>
                    <a:gd name="T120" fmla="*/ 646 w 3628"/>
                    <a:gd name="T121" fmla="*/ 427 h 3628"/>
                    <a:gd name="T122" fmla="*/ 1281 w 3628"/>
                    <a:gd name="T123" fmla="*/ 79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28" h="3628">
                      <a:moveTo>
                        <a:pt x="1400" y="1399"/>
                      </a:moveTo>
                      <a:lnTo>
                        <a:pt x="1314" y="1404"/>
                      </a:lnTo>
                      <a:lnTo>
                        <a:pt x="1230" y="1415"/>
                      </a:lnTo>
                      <a:lnTo>
                        <a:pt x="1145" y="1433"/>
                      </a:lnTo>
                      <a:lnTo>
                        <a:pt x="1061" y="1458"/>
                      </a:lnTo>
                      <a:lnTo>
                        <a:pt x="998" y="1482"/>
                      </a:lnTo>
                      <a:lnTo>
                        <a:pt x="939" y="1510"/>
                      </a:lnTo>
                      <a:lnTo>
                        <a:pt x="882" y="1542"/>
                      </a:lnTo>
                      <a:lnTo>
                        <a:pt x="830" y="1577"/>
                      </a:lnTo>
                      <a:lnTo>
                        <a:pt x="783" y="1616"/>
                      </a:lnTo>
                      <a:lnTo>
                        <a:pt x="738" y="1659"/>
                      </a:lnTo>
                      <a:lnTo>
                        <a:pt x="698" y="1706"/>
                      </a:lnTo>
                      <a:lnTo>
                        <a:pt x="661" y="1755"/>
                      </a:lnTo>
                      <a:lnTo>
                        <a:pt x="628" y="1808"/>
                      </a:lnTo>
                      <a:lnTo>
                        <a:pt x="599" y="1867"/>
                      </a:lnTo>
                      <a:lnTo>
                        <a:pt x="575" y="1928"/>
                      </a:lnTo>
                      <a:lnTo>
                        <a:pt x="553" y="1993"/>
                      </a:lnTo>
                      <a:lnTo>
                        <a:pt x="524" y="2105"/>
                      </a:lnTo>
                      <a:lnTo>
                        <a:pt x="501" y="2217"/>
                      </a:lnTo>
                      <a:lnTo>
                        <a:pt x="484" y="2331"/>
                      </a:lnTo>
                      <a:lnTo>
                        <a:pt x="474" y="2446"/>
                      </a:lnTo>
                      <a:lnTo>
                        <a:pt x="471" y="2562"/>
                      </a:lnTo>
                      <a:lnTo>
                        <a:pt x="471" y="2676"/>
                      </a:lnTo>
                      <a:lnTo>
                        <a:pt x="473" y="2695"/>
                      </a:lnTo>
                      <a:lnTo>
                        <a:pt x="478" y="2710"/>
                      </a:lnTo>
                      <a:lnTo>
                        <a:pt x="486" y="2723"/>
                      </a:lnTo>
                      <a:lnTo>
                        <a:pt x="497" y="2731"/>
                      </a:lnTo>
                      <a:lnTo>
                        <a:pt x="512" y="2737"/>
                      </a:lnTo>
                      <a:lnTo>
                        <a:pt x="531" y="2739"/>
                      </a:lnTo>
                      <a:lnTo>
                        <a:pt x="644" y="2741"/>
                      </a:lnTo>
                      <a:lnTo>
                        <a:pt x="758" y="2741"/>
                      </a:lnTo>
                      <a:lnTo>
                        <a:pt x="772" y="2743"/>
                      </a:lnTo>
                      <a:lnTo>
                        <a:pt x="783" y="2747"/>
                      </a:lnTo>
                      <a:lnTo>
                        <a:pt x="789" y="2755"/>
                      </a:lnTo>
                      <a:lnTo>
                        <a:pt x="795" y="2768"/>
                      </a:lnTo>
                      <a:lnTo>
                        <a:pt x="810" y="2811"/>
                      </a:lnTo>
                      <a:lnTo>
                        <a:pt x="831" y="2852"/>
                      </a:lnTo>
                      <a:lnTo>
                        <a:pt x="857" y="2888"/>
                      </a:lnTo>
                      <a:lnTo>
                        <a:pt x="887" y="2921"/>
                      </a:lnTo>
                      <a:lnTo>
                        <a:pt x="920" y="2949"/>
                      </a:lnTo>
                      <a:lnTo>
                        <a:pt x="956" y="2974"/>
                      </a:lnTo>
                      <a:lnTo>
                        <a:pt x="996" y="2992"/>
                      </a:lnTo>
                      <a:lnTo>
                        <a:pt x="1038" y="3007"/>
                      </a:lnTo>
                      <a:lnTo>
                        <a:pt x="1082" y="3017"/>
                      </a:lnTo>
                      <a:lnTo>
                        <a:pt x="1129" y="3020"/>
                      </a:lnTo>
                      <a:lnTo>
                        <a:pt x="1175" y="3018"/>
                      </a:lnTo>
                      <a:lnTo>
                        <a:pt x="1219" y="3009"/>
                      </a:lnTo>
                      <a:lnTo>
                        <a:pt x="1261" y="2996"/>
                      </a:lnTo>
                      <a:lnTo>
                        <a:pt x="1301" y="2977"/>
                      </a:lnTo>
                      <a:lnTo>
                        <a:pt x="1339" y="2953"/>
                      </a:lnTo>
                      <a:lnTo>
                        <a:pt x="1372" y="2924"/>
                      </a:lnTo>
                      <a:lnTo>
                        <a:pt x="1403" y="2892"/>
                      </a:lnTo>
                      <a:lnTo>
                        <a:pt x="1428" y="2855"/>
                      </a:lnTo>
                      <a:lnTo>
                        <a:pt x="1450" y="2814"/>
                      </a:lnTo>
                      <a:lnTo>
                        <a:pt x="1466" y="2771"/>
                      </a:lnTo>
                      <a:lnTo>
                        <a:pt x="1471" y="2759"/>
                      </a:lnTo>
                      <a:lnTo>
                        <a:pt x="1479" y="2750"/>
                      </a:lnTo>
                      <a:lnTo>
                        <a:pt x="1489" y="2746"/>
                      </a:lnTo>
                      <a:lnTo>
                        <a:pt x="1502" y="2745"/>
                      </a:lnTo>
                      <a:lnTo>
                        <a:pt x="2078" y="2748"/>
                      </a:lnTo>
                      <a:lnTo>
                        <a:pt x="2094" y="2749"/>
                      </a:lnTo>
                      <a:lnTo>
                        <a:pt x="2105" y="2755"/>
                      </a:lnTo>
                      <a:lnTo>
                        <a:pt x="2114" y="2764"/>
                      </a:lnTo>
                      <a:lnTo>
                        <a:pt x="2120" y="2779"/>
                      </a:lnTo>
                      <a:lnTo>
                        <a:pt x="2136" y="2822"/>
                      </a:lnTo>
                      <a:lnTo>
                        <a:pt x="2158" y="2862"/>
                      </a:lnTo>
                      <a:lnTo>
                        <a:pt x="2183" y="2898"/>
                      </a:lnTo>
                      <a:lnTo>
                        <a:pt x="2213" y="2930"/>
                      </a:lnTo>
                      <a:lnTo>
                        <a:pt x="2246" y="2958"/>
                      </a:lnTo>
                      <a:lnTo>
                        <a:pt x="2283" y="2982"/>
                      </a:lnTo>
                      <a:lnTo>
                        <a:pt x="2323" y="3001"/>
                      </a:lnTo>
                      <a:lnTo>
                        <a:pt x="2365" y="3014"/>
                      </a:lnTo>
                      <a:lnTo>
                        <a:pt x="2409" y="3023"/>
                      </a:lnTo>
                      <a:lnTo>
                        <a:pt x="2455" y="3026"/>
                      </a:lnTo>
                      <a:lnTo>
                        <a:pt x="2501" y="3023"/>
                      </a:lnTo>
                      <a:lnTo>
                        <a:pt x="2545" y="3014"/>
                      </a:lnTo>
                      <a:lnTo>
                        <a:pt x="2587" y="3000"/>
                      </a:lnTo>
                      <a:lnTo>
                        <a:pt x="2627" y="2981"/>
                      </a:lnTo>
                      <a:lnTo>
                        <a:pt x="2664" y="2958"/>
                      </a:lnTo>
                      <a:lnTo>
                        <a:pt x="2697" y="2929"/>
                      </a:lnTo>
                      <a:lnTo>
                        <a:pt x="2727" y="2897"/>
                      </a:lnTo>
                      <a:lnTo>
                        <a:pt x="2753" y="2861"/>
                      </a:lnTo>
                      <a:lnTo>
                        <a:pt x="2774" y="2821"/>
                      </a:lnTo>
                      <a:lnTo>
                        <a:pt x="2789" y="2778"/>
                      </a:lnTo>
                      <a:lnTo>
                        <a:pt x="2796" y="2764"/>
                      </a:lnTo>
                      <a:lnTo>
                        <a:pt x="2803" y="2756"/>
                      </a:lnTo>
                      <a:lnTo>
                        <a:pt x="2813" y="2751"/>
                      </a:lnTo>
                      <a:lnTo>
                        <a:pt x="2828" y="2750"/>
                      </a:lnTo>
                      <a:lnTo>
                        <a:pt x="3080" y="2754"/>
                      </a:lnTo>
                      <a:lnTo>
                        <a:pt x="3103" y="2752"/>
                      </a:lnTo>
                      <a:lnTo>
                        <a:pt x="3122" y="2748"/>
                      </a:lnTo>
                      <a:lnTo>
                        <a:pt x="3136" y="2740"/>
                      </a:lnTo>
                      <a:lnTo>
                        <a:pt x="3147" y="2729"/>
                      </a:lnTo>
                      <a:lnTo>
                        <a:pt x="3154" y="2715"/>
                      </a:lnTo>
                      <a:lnTo>
                        <a:pt x="3157" y="2696"/>
                      </a:lnTo>
                      <a:lnTo>
                        <a:pt x="3157" y="2673"/>
                      </a:lnTo>
                      <a:lnTo>
                        <a:pt x="3152" y="2619"/>
                      </a:lnTo>
                      <a:lnTo>
                        <a:pt x="3142" y="2568"/>
                      </a:lnTo>
                      <a:lnTo>
                        <a:pt x="3126" y="2518"/>
                      </a:lnTo>
                      <a:lnTo>
                        <a:pt x="3109" y="2469"/>
                      </a:lnTo>
                      <a:lnTo>
                        <a:pt x="3086" y="2422"/>
                      </a:lnTo>
                      <a:lnTo>
                        <a:pt x="3063" y="2376"/>
                      </a:lnTo>
                      <a:lnTo>
                        <a:pt x="3037" y="2329"/>
                      </a:lnTo>
                      <a:lnTo>
                        <a:pt x="2989" y="2252"/>
                      </a:lnTo>
                      <a:lnTo>
                        <a:pt x="2936" y="2178"/>
                      </a:lnTo>
                      <a:lnTo>
                        <a:pt x="2880" y="2107"/>
                      </a:lnTo>
                      <a:lnTo>
                        <a:pt x="2820" y="2039"/>
                      </a:lnTo>
                      <a:lnTo>
                        <a:pt x="2757" y="1975"/>
                      </a:lnTo>
                      <a:lnTo>
                        <a:pt x="2691" y="1915"/>
                      </a:lnTo>
                      <a:lnTo>
                        <a:pt x="2621" y="1856"/>
                      </a:lnTo>
                      <a:lnTo>
                        <a:pt x="2549" y="1801"/>
                      </a:lnTo>
                      <a:lnTo>
                        <a:pt x="2467" y="1743"/>
                      </a:lnTo>
                      <a:lnTo>
                        <a:pt x="2383" y="1689"/>
                      </a:lnTo>
                      <a:lnTo>
                        <a:pt x="2298" y="1638"/>
                      </a:lnTo>
                      <a:lnTo>
                        <a:pt x="2211" y="1592"/>
                      </a:lnTo>
                      <a:lnTo>
                        <a:pt x="2121" y="1550"/>
                      </a:lnTo>
                      <a:lnTo>
                        <a:pt x="2030" y="1513"/>
                      </a:lnTo>
                      <a:lnTo>
                        <a:pt x="1936" y="1481"/>
                      </a:lnTo>
                      <a:lnTo>
                        <a:pt x="1839" y="1454"/>
                      </a:lnTo>
                      <a:lnTo>
                        <a:pt x="1741" y="1433"/>
                      </a:lnTo>
                      <a:lnTo>
                        <a:pt x="1656" y="1417"/>
                      </a:lnTo>
                      <a:lnTo>
                        <a:pt x="1571" y="1407"/>
                      </a:lnTo>
                      <a:lnTo>
                        <a:pt x="1485" y="1401"/>
                      </a:lnTo>
                      <a:lnTo>
                        <a:pt x="1400" y="1399"/>
                      </a:lnTo>
                      <a:close/>
                      <a:moveTo>
                        <a:pt x="1046" y="601"/>
                      </a:moveTo>
                      <a:lnTo>
                        <a:pt x="1014" y="605"/>
                      </a:lnTo>
                      <a:lnTo>
                        <a:pt x="983" y="611"/>
                      </a:lnTo>
                      <a:lnTo>
                        <a:pt x="952" y="623"/>
                      </a:lnTo>
                      <a:lnTo>
                        <a:pt x="923" y="639"/>
                      </a:lnTo>
                      <a:lnTo>
                        <a:pt x="898" y="660"/>
                      </a:lnTo>
                      <a:lnTo>
                        <a:pt x="873" y="684"/>
                      </a:lnTo>
                      <a:lnTo>
                        <a:pt x="850" y="717"/>
                      </a:lnTo>
                      <a:lnTo>
                        <a:pt x="832" y="752"/>
                      </a:lnTo>
                      <a:lnTo>
                        <a:pt x="824" y="787"/>
                      </a:lnTo>
                      <a:lnTo>
                        <a:pt x="820" y="823"/>
                      </a:lnTo>
                      <a:lnTo>
                        <a:pt x="825" y="860"/>
                      </a:lnTo>
                      <a:lnTo>
                        <a:pt x="835" y="896"/>
                      </a:lnTo>
                      <a:lnTo>
                        <a:pt x="852" y="933"/>
                      </a:lnTo>
                      <a:lnTo>
                        <a:pt x="877" y="968"/>
                      </a:lnTo>
                      <a:lnTo>
                        <a:pt x="908" y="1003"/>
                      </a:lnTo>
                      <a:lnTo>
                        <a:pt x="945" y="1036"/>
                      </a:lnTo>
                      <a:lnTo>
                        <a:pt x="910" y="1042"/>
                      </a:lnTo>
                      <a:lnTo>
                        <a:pt x="874" y="1051"/>
                      </a:lnTo>
                      <a:lnTo>
                        <a:pt x="840" y="1062"/>
                      </a:lnTo>
                      <a:lnTo>
                        <a:pt x="808" y="1076"/>
                      </a:lnTo>
                      <a:lnTo>
                        <a:pt x="777" y="1092"/>
                      </a:lnTo>
                      <a:lnTo>
                        <a:pt x="749" y="1112"/>
                      </a:lnTo>
                      <a:lnTo>
                        <a:pt x="723" y="1136"/>
                      </a:lnTo>
                      <a:lnTo>
                        <a:pt x="700" y="1165"/>
                      </a:lnTo>
                      <a:lnTo>
                        <a:pt x="684" y="1184"/>
                      </a:lnTo>
                      <a:lnTo>
                        <a:pt x="670" y="1208"/>
                      </a:lnTo>
                      <a:lnTo>
                        <a:pt x="657" y="1239"/>
                      </a:lnTo>
                      <a:lnTo>
                        <a:pt x="643" y="1273"/>
                      </a:lnTo>
                      <a:lnTo>
                        <a:pt x="631" y="1312"/>
                      </a:lnTo>
                      <a:lnTo>
                        <a:pt x="620" y="1354"/>
                      </a:lnTo>
                      <a:lnTo>
                        <a:pt x="609" y="1398"/>
                      </a:lnTo>
                      <a:lnTo>
                        <a:pt x="599" y="1445"/>
                      </a:lnTo>
                      <a:lnTo>
                        <a:pt x="590" y="1491"/>
                      </a:lnTo>
                      <a:lnTo>
                        <a:pt x="583" y="1538"/>
                      </a:lnTo>
                      <a:lnTo>
                        <a:pt x="575" y="1583"/>
                      </a:lnTo>
                      <a:lnTo>
                        <a:pt x="568" y="1627"/>
                      </a:lnTo>
                      <a:lnTo>
                        <a:pt x="563" y="1669"/>
                      </a:lnTo>
                      <a:lnTo>
                        <a:pt x="558" y="1708"/>
                      </a:lnTo>
                      <a:lnTo>
                        <a:pt x="554" y="1742"/>
                      </a:lnTo>
                      <a:lnTo>
                        <a:pt x="591" y="1685"/>
                      </a:lnTo>
                      <a:lnTo>
                        <a:pt x="632" y="1632"/>
                      </a:lnTo>
                      <a:lnTo>
                        <a:pt x="677" y="1582"/>
                      </a:lnTo>
                      <a:lnTo>
                        <a:pt x="725" y="1535"/>
                      </a:lnTo>
                      <a:lnTo>
                        <a:pt x="778" y="1493"/>
                      </a:lnTo>
                      <a:lnTo>
                        <a:pt x="836" y="1456"/>
                      </a:lnTo>
                      <a:lnTo>
                        <a:pt x="897" y="1422"/>
                      </a:lnTo>
                      <a:lnTo>
                        <a:pt x="961" y="1392"/>
                      </a:lnTo>
                      <a:lnTo>
                        <a:pt x="1029" y="1365"/>
                      </a:lnTo>
                      <a:lnTo>
                        <a:pt x="1104" y="1342"/>
                      </a:lnTo>
                      <a:lnTo>
                        <a:pt x="1182" y="1324"/>
                      </a:lnTo>
                      <a:lnTo>
                        <a:pt x="1260" y="1312"/>
                      </a:lnTo>
                      <a:lnTo>
                        <a:pt x="1341" y="1304"/>
                      </a:lnTo>
                      <a:lnTo>
                        <a:pt x="1425" y="1301"/>
                      </a:lnTo>
                      <a:lnTo>
                        <a:pt x="1488" y="1303"/>
                      </a:lnTo>
                      <a:lnTo>
                        <a:pt x="1552" y="1307"/>
                      </a:lnTo>
                      <a:lnTo>
                        <a:pt x="1619" y="1314"/>
                      </a:lnTo>
                      <a:lnTo>
                        <a:pt x="1688" y="1323"/>
                      </a:lnTo>
                      <a:lnTo>
                        <a:pt x="1760" y="1335"/>
                      </a:lnTo>
                      <a:lnTo>
                        <a:pt x="1869" y="1360"/>
                      </a:lnTo>
                      <a:lnTo>
                        <a:pt x="1977" y="1391"/>
                      </a:lnTo>
                      <a:lnTo>
                        <a:pt x="2084" y="1429"/>
                      </a:lnTo>
                      <a:lnTo>
                        <a:pt x="2190" y="1473"/>
                      </a:lnTo>
                      <a:lnTo>
                        <a:pt x="2295" y="1525"/>
                      </a:lnTo>
                      <a:lnTo>
                        <a:pt x="2399" y="1583"/>
                      </a:lnTo>
                      <a:lnTo>
                        <a:pt x="2503" y="1649"/>
                      </a:lnTo>
                      <a:lnTo>
                        <a:pt x="2607" y="1722"/>
                      </a:lnTo>
                      <a:lnTo>
                        <a:pt x="2683" y="1781"/>
                      </a:lnTo>
                      <a:lnTo>
                        <a:pt x="2755" y="1840"/>
                      </a:lnTo>
                      <a:lnTo>
                        <a:pt x="2822" y="1902"/>
                      </a:lnTo>
                      <a:lnTo>
                        <a:pt x="2822" y="1439"/>
                      </a:lnTo>
                      <a:lnTo>
                        <a:pt x="2816" y="1380"/>
                      </a:lnTo>
                      <a:lnTo>
                        <a:pt x="2809" y="1326"/>
                      </a:lnTo>
                      <a:lnTo>
                        <a:pt x="2801" y="1280"/>
                      </a:lnTo>
                      <a:lnTo>
                        <a:pt x="2791" y="1239"/>
                      </a:lnTo>
                      <a:lnTo>
                        <a:pt x="2779" y="1204"/>
                      </a:lnTo>
                      <a:lnTo>
                        <a:pt x="2765" y="1173"/>
                      </a:lnTo>
                      <a:lnTo>
                        <a:pt x="2747" y="1146"/>
                      </a:lnTo>
                      <a:lnTo>
                        <a:pt x="2727" y="1123"/>
                      </a:lnTo>
                      <a:lnTo>
                        <a:pt x="2703" y="1103"/>
                      </a:lnTo>
                      <a:lnTo>
                        <a:pt x="2675" y="1085"/>
                      </a:lnTo>
                      <a:lnTo>
                        <a:pt x="2643" y="1071"/>
                      </a:lnTo>
                      <a:lnTo>
                        <a:pt x="2606" y="1057"/>
                      </a:lnTo>
                      <a:lnTo>
                        <a:pt x="2564" y="1045"/>
                      </a:lnTo>
                      <a:lnTo>
                        <a:pt x="2517" y="1033"/>
                      </a:lnTo>
                      <a:lnTo>
                        <a:pt x="2546" y="1012"/>
                      </a:lnTo>
                      <a:lnTo>
                        <a:pt x="2572" y="990"/>
                      </a:lnTo>
                      <a:lnTo>
                        <a:pt x="2595" y="966"/>
                      </a:lnTo>
                      <a:lnTo>
                        <a:pt x="2612" y="940"/>
                      </a:lnTo>
                      <a:lnTo>
                        <a:pt x="2625" y="911"/>
                      </a:lnTo>
                      <a:lnTo>
                        <a:pt x="2635" y="879"/>
                      </a:lnTo>
                      <a:lnTo>
                        <a:pt x="2640" y="846"/>
                      </a:lnTo>
                      <a:lnTo>
                        <a:pt x="2640" y="809"/>
                      </a:lnTo>
                      <a:lnTo>
                        <a:pt x="2634" y="774"/>
                      </a:lnTo>
                      <a:lnTo>
                        <a:pt x="2624" y="741"/>
                      </a:lnTo>
                      <a:lnTo>
                        <a:pt x="2609" y="711"/>
                      </a:lnTo>
                      <a:lnTo>
                        <a:pt x="2588" y="683"/>
                      </a:lnTo>
                      <a:lnTo>
                        <a:pt x="2562" y="658"/>
                      </a:lnTo>
                      <a:lnTo>
                        <a:pt x="2536" y="637"/>
                      </a:lnTo>
                      <a:lnTo>
                        <a:pt x="2507" y="621"/>
                      </a:lnTo>
                      <a:lnTo>
                        <a:pt x="2476" y="610"/>
                      </a:lnTo>
                      <a:lnTo>
                        <a:pt x="2445" y="603"/>
                      </a:lnTo>
                      <a:lnTo>
                        <a:pt x="2412" y="602"/>
                      </a:lnTo>
                      <a:lnTo>
                        <a:pt x="2380" y="605"/>
                      </a:lnTo>
                      <a:lnTo>
                        <a:pt x="2349" y="612"/>
                      </a:lnTo>
                      <a:lnTo>
                        <a:pt x="2318" y="623"/>
                      </a:lnTo>
                      <a:lnTo>
                        <a:pt x="2289" y="639"/>
                      </a:lnTo>
                      <a:lnTo>
                        <a:pt x="2263" y="660"/>
                      </a:lnTo>
                      <a:lnTo>
                        <a:pt x="2240" y="684"/>
                      </a:lnTo>
                      <a:lnTo>
                        <a:pt x="2216" y="717"/>
                      </a:lnTo>
                      <a:lnTo>
                        <a:pt x="2200" y="753"/>
                      </a:lnTo>
                      <a:lnTo>
                        <a:pt x="2190" y="788"/>
                      </a:lnTo>
                      <a:lnTo>
                        <a:pt x="2187" y="825"/>
                      </a:lnTo>
                      <a:lnTo>
                        <a:pt x="2191" y="861"/>
                      </a:lnTo>
                      <a:lnTo>
                        <a:pt x="2201" y="898"/>
                      </a:lnTo>
                      <a:lnTo>
                        <a:pt x="2219" y="933"/>
                      </a:lnTo>
                      <a:lnTo>
                        <a:pt x="2243" y="967"/>
                      </a:lnTo>
                      <a:lnTo>
                        <a:pt x="2273" y="1000"/>
                      </a:lnTo>
                      <a:lnTo>
                        <a:pt x="2309" y="1032"/>
                      </a:lnTo>
                      <a:lnTo>
                        <a:pt x="2276" y="1042"/>
                      </a:lnTo>
                      <a:lnTo>
                        <a:pt x="2243" y="1051"/>
                      </a:lnTo>
                      <a:lnTo>
                        <a:pt x="2211" y="1062"/>
                      </a:lnTo>
                      <a:lnTo>
                        <a:pt x="2180" y="1076"/>
                      </a:lnTo>
                      <a:lnTo>
                        <a:pt x="2150" y="1092"/>
                      </a:lnTo>
                      <a:lnTo>
                        <a:pt x="2121" y="1112"/>
                      </a:lnTo>
                      <a:lnTo>
                        <a:pt x="2093" y="1133"/>
                      </a:lnTo>
                      <a:lnTo>
                        <a:pt x="2063" y="1154"/>
                      </a:lnTo>
                      <a:lnTo>
                        <a:pt x="2037" y="1126"/>
                      </a:lnTo>
                      <a:lnTo>
                        <a:pt x="2008" y="1103"/>
                      </a:lnTo>
                      <a:lnTo>
                        <a:pt x="1975" y="1083"/>
                      </a:lnTo>
                      <a:lnTo>
                        <a:pt x="1940" y="1067"/>
                      </a:lnTo>
                      <a:lnTo>
                        <a:pt x="1901" y="1053"/>
                      </a:lnTo>
                      <a:lnTo>
                        <a:pt x="1860" y="1043"/>
                      </a:lnTo>
                      <a:lnTo>
                        <a:pt x="1817" y="1036"/>
                      </a:lnTo>
                      <a:lnTo>
                        <a:pt x="1851" y="1014"/>
                      </a:lnTo>
                      <a:lnTo>
                        <a:pt x="1880" y="989"/>
                      </a:lnTo>
                      <a:lnTo>
                        <a:pt x="1904" y="962"/>
                      </a:lnTo>
                      <a:lnTo>
                        <a:pt x="1922" y="933"/>
                      </a:lnTo>
                      <a:lnTo>
                        <a:pt x="1937" y="901"/>
                      </a:lnTo>
                      <a:lnTo>
                        <a:pt x="1944" y="865"/>
                      </a:lnTo>
                      <a:lnTo>
                        <a:pt x="1948" y="828"/>
                      </a:lnTo>
                      <a:lnTo>
                        <a:pt x="1944" y="790"/>
                      </a:lnTo>
                      <a:lnTo>
                        <a:pt x="1936" y="755"/>
                      </a:lnTo>
                      <a:lnTo>
                        <a:pt x="1921" y="721"/>
                      </a:lnTo>
                      <a:lnTo>
                        <a:pt x="1900" y="690"/>
                      </a:lnTo>
                      <a:lnTo>
                        <a:pt x="1874" y="661"/>
                      </a:lnTo>
                      <a:lnTo>
                        <a:pt x="1847" y="640"/>
                      </a:lnTo>
                      <a:lnTo>
                        <a:pt x="1817" y="623"/>
                      </a:lnTo>
                      <a:lnTo>
                        <a:pt x="1786" y="611"/>
                      </a:lnTo>
                      <a:lnTo>
                        <a:pt x="1754" y="605"/>
                      </a:lnTo>
                      <a:lnTo>
                        <a:pt x="1722" y="602"/>
                      </a:lnTo>
                      <a:lnTo>
                        <a:pt x="1689" y="605"/>
                      </a:lnTo>
                      <a:lnTo>
                        <a:pt x="1657" y="611"/>
                      </a:lnTo>
                      <a:lnTo>
                        <a:pt x="1626" y="622"/>
                      </a:lnTo>
                      <a:lnTo>
                        <a:pt x="1597" y="638"/>
                      </a:lnTo>
                      <a:lnTo>
                        <a:pt x="1571" y="659"/>
                      </a:lnTo>
                      <a:lnTo>
                        <a:pt x="1547" y="683"/>
                      </a:lnTo>
                      <a:lnTo>
                        <a:pt x="1529" y="708"/>
                      </a:lnTo>
                      <a:lnTo>
                        <a:pt x="1513" y="736"/>
                      </a:lnTo>
                      <a:lnTo>
                        <a:pt x="1503" y="766"/>
                      </a:lnTo>
                      <a:lnTo>
                        <a:pt x="1497" y="797"/>
                      </a:lnTo>
                      <a:lnTo>
                        <a:pt x="1495" y="828"/>
                      </a:lnTo>
                      <a:lnTo>
                        <a:pt x="1497" y="860"/>
                      </a:lnTo>
                      <a:lnTo>
                        <a:pt x="1505" y="892"/>
                      </a:lnTo>
                      <a:lnTo>
                        <a:pt x="1517" y="923"/>
                      </a:lnTo>
                      <a:lnTo>
                        <a:pt x="1534" y="954"/>
                      </a:lnTo>
                      <a:lnTo>
                        <a:pt x="1558" y="983"/>
                      </a:lnTo>
                      <a:lnTo>
                        <a:pt x="1585" y="1009"/>
                      </a:lnTo>
                      <a:lnTo>
                        <a:pt x="1621" y="1035"/>
                      </a:lnTo>
                      <a:lnTo>
                        <a:pt x="1582" y="1042"/>
                      </a:lnTo>
                      <a:lnTo>
                        <a:pt x="1545" y="1052"/>
                      </a:lnTo>
                      <a:lnTo>
                        <a:pt x="1510" y="1063"/>
                      </a:lnTo>
                      <a:lnTo>
                        <a:pt x="1476" y="1079"/>
                      </a:lnTo>
                      <a:lnTo>
                        <a:pt x="1445" y="1097"/>
                      </a:lnTo>
                      <a:lnTo>
                        <a:pt x="1415" y="1119"/>
                      </a:lnTo>
                      <a:lnTo>
                        <a:pt x="1388" y="1146"/>
                      </a:lnTo>
                      <a:lnTo>
                        <a:pt x="1361" y="1125"/>
                      </a:lnTo>
                      <a:lnTo>
                        <a:pt x="1338" y="1109"/>
                      </a:lnTo>
                      <a:lnTo>
                        <a:pt x="1317" y="1094"/>
                      </a:lnTo>
                      <a:lnTo>
                        <a:pt x="1299" y="1083"/>
                      </a:lnTo>
                      <a:lnTo>
                        <a:pt x="1281" y="1073"/>
                      </a:lnTo>
                      <a:lnTo>
                        <a:pt x="1265" y="1066"/>
                      </a:lnTo>
                      <a:lnTo>
                        <a:pt x="1247" y="1059"/>
                      </a:lnTo>
                      <a:lnTo>
                        <a:pt x="1227" y="1052"/>
                      </a:lnTo>
                      <a:lnTo>
                        <a:pt x="1205" y="1047"/>
                      </a:lnTo>
                      <a:lnTo>
                        <a:pt x="1180" y="1040"/>
                      </a:lnTo>
                      <a:lnTo>
                        <a:pt x="1149" y="1033"/>
                      </a:lnTo>
                      <a:lnTo>
                        <a:pt x="1178" y="1012"/>
                      </a:lnTo>
                      <a:lnTo>
                        <a:pt x="1206" y="989"/>
                      </a:lnTo>
                      <a:lnTo>
                        <a:pt x="1228" y="964"/>
                      </a:lnTo>
                      <a:lnTo>
                        <a:pt x="1246" y="937"/>
                      </a:lnTo>
                      <a:lnTo>
                        <a:pt x="1260" y="907"/>
                      </a:lnTo>
                      <a:lnTo>
                        <a:pt x="1269" y="877"/>
                      </a:lnTo>
                      <a:lnTo>
                        <a:pt x="1273" y="842"/>
                      </a:lnTo>
                      <a:lnTo>
                        <a:pt x="1272" y="806"/>
                      </a:lnTo>
                      <a:lnTo>
                        <a:pt x="1267" y="770"/>
                      </a:lnTo>
                      <a:lnTo>
                        <a:pt x="1256" y="738"/>
                      </a:lnTo>
                      <a:lnTo>
                        <a:pt x="1240" y="708"/>
                      </a:lnTo>
                      <a:lnTo>
                        <a:pt x="1220" y="681"/>
                      </a:lnTo>
                      <a:lnTo>
                        <a:pt x="1196" y="657"/>
                      </a:lnTo>
                      <a:lnTo>
                        <a:pt x="1168" y="636"/>
                      </a:lnTo>
                      <a:lnTo>
                        <a:pt x="1140" y="620"/>
                      </a:lnTo>
                      <a:lnTo>
                        <a:pt x="1110" y="610"/>
                      </a:lnTo>
                      <a:lnTo>
                        <a:pt x="1078" y="603"/>
                      </a:lnTo>
                      <a:lnTo>
                        <a:pt x="1046" y="601"/>
                      </a:lnTo>
                      <a:close/>
                      <a:moveTo>
                        <a:pt x="1814" y="0"/>
                      </a:moveTo>
                      <a:lnTo>
                        <a:pt x="1925" y="3"/>
                      </a:lnTo>
                      <a:lnTo>
                        <a:pt x="2033" y="13"/>
                      </a:lnTo>
                      <a:lnTo>
                        <a:pt x="2140" y="29"/>
                      </a:lnTo>
                      <a:lnTo>
                        <a:pt x="2245" y="51"/>
                      </a:lnTo>
                      <a:lnTo>
                        <a:pt x="2347" y="79"/>
                      </a:lnTo>
                      <a:lnTo>
                        <a:pt x="2447" y="113"/>
                      </a:lnTo>
                      <a:lnTo>
                        <a:pt x="2545" y="152"/>
                      </a:lnTo>
                      <a:lnTo>
                        <a:pt x="2639" y="198"/>
                      </a:lnTo>
                      <a:lnTo>
                        <a:pt x="2729" y="248"/>
                      </a:lnTo>
                      <a:lnTo>
                        <a:pt x="2818" y="303"/>
                      </a:lnTo>
                      <a:lnTo>
                        <a:pt x="2902" y="362"/>
                      </a:lnTo>
                      <a:lnTo>
                        <a:pt x="2983" y="427"/>
                      </a:lnTo>
                      <a:lnTo>
                        <a:pt x="3060" y="495"/>
                      </a:lnTo>
                      <a:lnTo>
                        <a:pt x="3133" y="568"/>
                      </a:lnTo>
                      <a:lnTo>
                        <a:pt x="3201" y="645"/>
                      </a:lnTo>
                      <a:lnTo>
                        <a:pt x="3266" y="726"/>
                      </a:lnTo>
                      <a:lnTo>
                        <a:pt x="3325" y="810"/>
                      </a:lnTo>
                      <a:lnTo>
                        <a:pt x="3380" y="899"/>
                      </a:lnTo>
                      <a:lnTo>
                        <a:pt x="3430" y="989"/>
                      </a:lnTo>
                      <a:lnTo>
                        <a:pt x="3476" y="1083"/>
                      </a:lnTo>
                      <a:lnTo>
                        <a:pt x="3515" y="1181"/>
                      </a:lnTo>
                      <a:lnTo>
                        <a:pt x="3549" y="1281"/>
                      </a:lnTo>
                      <a:lnTo>
                        <a:pt x="3577" y="1383"/>
                      </a:lnTo>
                      <a:lnTo>
                        <a:pt x="3599" y="1488"/>
                      </a:lnTo>
                      <a:lnTo>
                        <a:pt x="3615" y="1595"/>
                      </a:lnTo>
                      <a:lnTo>
                        <a:pt x="3625" y="1703"/>
                      </a:lnTo>
                      <a:lnTo>
                        <a:pt x="3628" y="1813"/>
                      </a:lnTo>
                      <a:lnTo>
                        <a:pt x="3628" y="1815"/>
                      </a:lnTo>
                      <a:lnTo>
                        <a:pt x="3625" y="1924"/>
                      </a:lnTo>
                      <a:lnTo>
                        <a:pt x="3615" y="2033"/>
                      </a:lnTo>
                      <a:lnTo>
                        <a:pt x="3599" y="2140"/>
                      </a:lnTo>
                      <a:lnTo>
                        <a:pt x="3577" y="2245"/>
                      </a:lnTo>
                      <a:lnTo>
                        <a:pt x="3549" y="2347"/>
                      </a:lnTo>
                      <a:lnTo>
                        <a:pt x="3515" y="2447"/>
                      </a:lnTo>
                      <a:lnTo>
                        <a:pt x="3476" y="2544"/>
                      </a:lnTo>
                      <a:lnTo>
                        <a:pt x="3430" y="2639"/>
                      </a:lnTo>
                      <a:lnTo>
                        <a:pt x="3380" y="2729"/>
                      </a:lnTo>
                      <a:lnTo>
                        <a:pt x="3325" y="2818"/>
                      </a:lnTo>
                      <a:lnTo>
                        <a:pt x="3266" y="2902"/>
                      </a:lnTo>
                      <a:lnTo>
                        <a:pt x="3201" y="2982"/>
                      </a:lnTo>
                      <a:lnTo>
                        <a:pt x="3133" y="3060"/>
                      </a:lnTo>
                      <a:lnTo>
                        <a:pt x="3060" y="3133"/>
                      </a:lnTo>
                      <a:lnTo>
                        <a:pt x="2983" y="3201"/>
                      </a:lnTo>
                      <a:lnTo>
                        <a:pt x="2902" y="3265"/>
                      </a:lnTo>
                      <a:lnTo>
                        <a:pt x="2818" y="3325"/>
                      </a:lnTo>
                      <a:lnTo>
                        <a:pt x="2729" y="3380"/>
                      </a:lnTo>
                      <a:lnTo>
                        <a:pt x="2639" y="3430"/>
                      </a:lnTo>
                      <a:lnTo>
                        <a:pt x="2545" y="3475"/>
                      </a:lnTo>
                      <a:lnTo>
                        <a:pt x="2447" y="3514"/>
                      </a:lnTo>
                      <a:lnTo>
                        <a:pt x="2347" y="3548"/>
                      </a:lnTo>
                      <a:lnTo>
                        <a:pt x="2245" y="3576"/>
                      </a:lnTo>
                      <a:lnTo>
                        <a:pt x="2140" y="3599"/>
                      </a:lnTo>
                      <a:lnTo>
                        <a:pt x="2033" y="3615"/>
                      </a:lnTo>
                      <a:lnTo>
                        <a:pt x="1925" y="3625"/>
                      </a:lnTo>
                      <a:lnTo>
                        <a:pt x="1814" y="3628"/>
                      </a:lnTo>
                      <a:lnTo>
                        <a:pt x="1704" y="3625"/>
                      </a:lnTo>
                      <a:lnTo>
                        <a:pt x="1595" y="3615"/>
                      </a:lnTo>
                      <a:lnTo>
                        <a:pt x="1488" y="3599"/>
                      </a:lnTo>
                      <a:lnTo>
                        <a:pt x="1383" y="3576"/>
                      </a:lnTo>
                      <a:lnTo>
                        <a:pt x="1281" y="3548"/>
                      </a:lnTo>
                      <a:lnTo>
                        <a:pt x="1181" y="3514"/>
                      </a:lnTo>
                      <a:lnTo>
                        <a:pt x="1084" y="3475"/>
                      </a:lnTo>
                      <a:lnTo>
                        <a:pt x="989" y="3430"/>
                      </a:lnTo>
                      <a:lnTo>
                        <a:pt x="899" y="3380"/>
                      </a:lnTo>
                      <a:lnTo>
                        <a:pt x="810" y="3325"/>
                      </a:lnTo>
                      <a:lnTo>
                        <a:pt x="726" y="3265"/>
                      </a:lnTo>
                      <a:lnTo>
                        <a:pt x="646" y="3201"/>
                      </a:lnTo>
                      <a:lnTo>
                        <a:pt x="568" y="3133"/>
                      </a:lnTo>
                      <a:lnTo>
                        <a:pt x="495" y="3060"/>
                      </a:lnTo>
                      <a:lnTo>
                        <a:pt x="427" y="2982"/>
                      </a:lnTo>
                      <a:lnTo>
                        <a:pt x="363" y="2902"/>
                      </a:lnTo>
                      <a:lnTo>
                        <a:pt x="303" y="2818"/>
                      </a:lnTo>
                      <a:lnTo>
                        <a:pt x="248" y="2729"/>
                      </a:lnTo>
                      <a:lnTo>
                        <a:pt x="198" y="2639"/>
                      </a:lnTo>
                      <a:lnTo>
                        <a:pt x="153" y="2544"/>
                      </a:lnTo>
                      <a:lnTo>
                        <a:pt x="114" y="2447"/>
                      </a:lnTo>
                      <a:lnTo>
                        <a:pt x="80" y="2347"/>
                      </a:lnTo>
                      <a:lnTo>
                        <a:pt x="52" y="2245"/>
                      </a:lnTo>
                      <a:lnTo>
                        <a:pt x="29" y="2140"/>
                      </a:lnTo>
                      <a:lnTo>
                        <a:pt x="13" y="2033"/>
                      </a:lnTo>
                      <a:lnTo>
                        <a:pt x="3" y="1924"/>
                      </a:lnTo>
                      <a:lnTo>
                        <a:pt x="0" y="1814"/>
                      </a:lnTo>
                      <a:lnTo>
                        <a:pt x="3" y="1703"/>
                      </a:lnTo>
                      <a:lnTo>
                        <a:pt x="13" y="1595"/>
                      </a:lnTo>
                      <a:lnTo>
                        <a:pt x="29" y="1488"/>
                      </a:lnTo>
                      <a:lnTo>
                        <a:pt x="52" y="1383"/>
                      </a:lnTo>
                      <a:lnTo>
                        <a:pt x="80" y="1281"/>
                      </a:lnTo>
                      <a:lnTo>
                        <a:pt x="114" y="1181"/>
                      </a:lnTo>
                      <a:lnTo>
                        <a:pt x="153" y="1083"/>
                      </a:lnTo>
                      <a:lnTo>
                        <a:pt x="198" y="989"/>
                      </a:lnTo>
                      <a:lnTo>
                        <a:pt x="248" y="899"/>
                      </a:lnTo>
                      <a:lnTo>
                        <a:pt x="303" y="810"/>
                      </a:lnTo>
                      <a:lnTo>
                        <a:pt x="363" y="726"/>
                      </a:lnTo>
                      <a:lnTo>
                        <a:pt x="427" y="645"/>
                      </a:lnTo>
                      <a:lnTo>
                        <a:pt x="495" y="568"/>
                      </a:lnTo>
                      <a:lnTo>
                        <a:pt x="568" y="495"/>
                      </a:lnTo>
                      <a:lnTo>
                        <a:pt x="646" y="427"/>
                      </a:lnTo>
                      <a:lnTo>
                        <a:pt x="726" y="362"/>
                      </a:lnTo>
                      <a:lnTo>
                        <a:pt x="810" y="303"/>
                      </a:lnTo>
                      <a:lnTo>
                        <a:pt x="899" y="248"/>
                      </a:lnTo>
                      <a:lnTo>
                        <a:pt x="989" y="198"/>
                      </a:lnTo>
                      <a:lnTo>
                        <a:pt x="1084" y="152"/>
                      </a:lnTo>
                      <a:lnTo>
                        <a:pt x="1181" y="113"/>
                      </a:lnTo>
                      <a:lnTo>
                        <a:pt x="1281" y="79"/>
                      </a:lnTo>
                      <a:lnTo>
                        <a:pt x="1383" y="51"/>
                      </a:lnTo>
                      <a:lnTo>
                        <a:pt x="1488" y="29"/>
                      </a:lnTo>
                      <a:lnTo>
                        <a:pt x="1595" y="13"/>
                      </a:lnTo>
                      <a:lnTo>
                        <a:pt x="1704" y="3"/>
                      </a:lnTo>
                      <a:lnTo>
                        <a:pt x="18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sl-SI"/>
                </a:p>
              </p:txBody>
            </p:sp>
          </p:grpSp>
          <p:cxnSp>
            <p:nvCxnSpPr>
              <p:cNvPr id="427" name="Straight Connector 426"/>
              <p:cNvCxnSpPr>
                <a:cxnSpLocks/>
              </p:cNvCxnSpPr>
              <p:nvPr/>
            </p:nvCxnSpPr>
            <p:spPr>
              <a:xfrm flipH="1">
                <a:off x="8045784" y="3539902"/>
                <a:ext cx="124522" cy="881145"/>
              </a:xfrm>
              <a:prstGeom prst="line">
                <a:avLst/>
              </a:prstGeom>
              <a:ln w="38100">
                <a:solidFill>
                  <a:srgbClr val="84BA1F"/>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 val="18323577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7"/>
          <p:cNvSpPr/>
          <p:nvPr/>
        </p:nvSpPr>
        <p:spPr>
          <a:xfrm rot="10800000">
            <a:off x="11293991" y="0"/>
            <a:ext cx="895363" cy="3003798"/>
          </a:xfrm>
          <a:custGeom>
            <a:avLst/>
            <a:gdLst>
              <a:gd name="connsiteX0" fmla="*/ 0 w 1036320"/>
              <a:gd name="connsiteY0" fmla="*/ 0 h 3215640"/>
              <a:gd name="connsiteX1" fmla="*/ 0 w 1036320"/>
              <a:gd name="connsiteY1" fmla="*/ 3215640 h 3215640"/>
              <a:gd name="connsiteX2" fmla="*/ 1036320 w 1036320"/>
              <a:gd name="connsiteY2" fmla="*/ 3215640 h 3215640"/>
              <a:gd name="connsiteX3" fmla="*/ 0 w 1036320"/>
              <a:gd name="connsiteY3" fmla="*/ 0 h 3215640"/>
            </a:gdLst>
            <a:ahLst/>
            <a:cxnLst>
              <a:cxn ang="0">
                <a:pos x="connsiteX0" y="connsiteY0"/>
              </a:cxn>
              <a:cxn ang="0">
                <a:pos x="connsiteX1" y="connsiteY1"/>
              </a:cxn>
              <a:cxn ang="0">
                <a:pos x="connsiteX2" y="connsiteY2"/>
              </a:cxn>
              <a:cxn ang="0">
                <a:pos x="connsiteX3" y="connsiteY3"/>
              </a:cxn>
            </a:cxnLst>
            <a:rect l="l" t="t" r="r" b="b"/>
            <a:pathLst>
              <a:path w="1036320" h="3215640">
                <a:moveTo>
                  <a:pt x="0" y="0"/>
                </a:moveTo>
                <a:lnTo>
                  <a:pt x="0" y="3215640"/>
                </a:lnTo>
                <a:lnTo>
                  <a:pt x="1036320" y="3215640"/>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p:nvSpPr>
        <p:spPr>
          <a:xfrm>
            <a:off x="393700" y="314325"/>
            <a:ext cx="11379200" cy="803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smtClean="0"/>
              <a:t>General Guidelines</a:t>
            </a:r>
            <a:endParaRPr lang="sl-SI" sz="3600" b="1" kern="1100" spc="-15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7" name="TextBox 6"/>
          <p:cNvSpPr txBox="1"/>
          <p:nvPr/>
        </p:nvSpPr>
        <p:spPr>
          <a:xfrm>
            <a:off x="393700" y="1431925"/>
            <a:ext cx="8197407" cy="3416320"/>
          </a:xfrm>
          <a:prstGeom prst="rect">
            <a:avLst/>
          </a:prstGeom>
          <a:noFill/>
        </p:spPr>
        <p:txBody>
          <a:bodyPr wrap="square" rtlCol="0">
            <a:spAutoFit/>
          </a:bodyPr>
          <a:lstStyle/>
          <a:p>
            <a:pPr marL="457200" indent="-457200">
              <a:buFont typeface="Arial" panose="020B0604020202020204" pitchFamily="34" charset="0"/>
              <a:buChar char="•"/>
            </a:pPr>
            <a:r>
              <a:rPr lang="en-GB" sz="3200" dirty="0" smtClean="0"/>
              <a:t>No exclusivity to any operator</a:t>
            </a:r>
          </a:p>
          <a:p>
            <a:pPr marL="457200" indent="-457200">
              <a:buFont typeface="Arial" panose="020B0604020202020204" pitchFamily="34" charset="0"/>
              <a:buChar char="•"/>
            </a:pPr>
            <a:r>
              <a:rPr lang="en-GB" sz="3200" dirty="0" smtClean="0"/>
              <a:t>Open APIs</a:t>
            </a:r>
          </a:p>
          <a:p>
            <a:pPr marL="457200" indent="-457200">
              <a:buFont typeface="Arial" panose="020B0604020202020204" pitchFamily="34" charset="0"/>
              <a:buChar char="•"/>
            </a:pPr>
            <a:r>
              <a:rPr lang="en-GB" sz="3200" dirty="0" smtClean="0"/>
              <a:t>No vendor/operator lock-ins</a:t>
            </a:r>
          </a:p>
          <a:p>
            <a:pPr marL="457200" indent="-457200">
              <a:buFont typeface="Arial" panose="020B0604020202020204" pitchFamily="34" charset="0"/>
              <a:buChar char="•"/>
            </a:pPr>
            <a:r>
              <a:rPr lang="en-GB" sz="3200" dirty="0" smtClean="0"/>
              <a:t>No special arrangements</a:t>
            </a:r>
            <a:endParaRPr lang="en-GB" sz="3200" dirty="0"/>
          </a:p>
          <a:p>
            <a:pPr marL="457200" indent="-457200">
              <a:buFont typeface="Arial" panose="020B0604020202020204" pitchFamily="34" charset="0"/>
              <a:buChar char="•"/>
            </a:pPr>
            <a:r>
              <a:rPr lang="en-GB" sz="3200" dirty="0" smtClean="0"/>
              <a:t>Ownership of data</a:t>
            </a:r>
          </a:p>
          <a:p>
            <a:pPr marL="914400" lvl="1" indent="-457200">
              <a:buFont typeface="Arial" panose="020B0604020202020204" pitchFamily="34" charset="0"/>
              <a:buChar char="•"/>
            </a:pPr>
            <a:r>
              <a:rPr lang="en-GB" sz="2400" dirty="0" smtClean="0"/>
              <a:t>Customer owns data</a:t>
            </a:r>
          </a:p>
          <a:p>
            <a:pPr marL="914400" lvl="1" indent="-457200">
              <a:buFont typeface="Arial" panose="020B0604020202020204" pitchFamily="34" charset="0"/>
              <a:buChar char="•"/>
            </a:pPr>
            <a:r>
              <a:rPr lang="en-GB" sz="2400" dirty="0" smtClean="0"/>
              <a:t>Customer has access and can switch operator </a:t>
            </a:r>
          </a:p>
        </p:txBody>
      </p:sp>
    </p:spTree>
    <p:extLst>
      <p:ext uri="{BB962C8B-B14F-4D97-AF65-F5344CB8AC3E}">
        <p14:creationId xmlns:p14="http://schemas.microsoft.com/office/powerpoint/2010/main" xmlns="" val="32239556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7"/>
          <p:cNvSpPr/>
          <p:nvPr/>
        </p:nvSpPr>
        <p:spPr>
          <a:xfrm rot="10800000">
            <a:off x="11293991" y="0"/>
            <a:ext cx="895363" cy="3003798"/>
          </a:xfrm>
          <a:custGeom>
            <a:avLst/>
            <a:gdLst>
              <a:gd name="connsiteX0" fmla="*/ 0 w 1036320"/>
              <a:gd name="connsiteY0" fmla="*/ 0 h 3215640"/>
              <a:gd name="connsiteX1" fmla="*/ 0 w 1036320"/>
              <a:gd name="connsiteY1" fmla="*/ 3215640 h 3215640"/>
              <a:gd name="connsiteX2" fmla="*/ 1036320 w 1036320"/>
              <a:gd name="connsiteY2" fmla="*/ 3215640 h 3215640"/>
              <a:gd name="connsiteX3" fmla="*/ 0 w 1036320"/>
              <a:gd name="connsiteY3" fmla="*/ 0 h 3215640"/>
            </a:gdLst>
            <a:ahLst/>
            <a:cxnLst>
              <a:cxn ang="0">
                <a:pos x="connsiteX0" y="connsiteY0"/>
              </a:cxn>
              <a:cxn ang="0">
                <a:pos x="connsiteX1" y="connsiteY1"/>
              </a:cxn>
              <a:cxn ang="0">
                <a:pos x="connsiteX2" y="connsiteY2"/>
              </a:cxn>
              <a:cxn ang="0">
                <a:pos x="connsiteX3" y="connsiteY3"/>
              </a:cxn>
            </a:cxnLst>
            <a:rect l="l" t="t" r="r" b="b"/>
            <a:pathLst>
              <a:path w="1036320" h="3215640">
                <a:moveTo>
                  <a:pt x="0" y="0"/>
                </a:moveTo>
                <a:lnTo>
                  <a:pt x="0" y="3215640"/>
                </a:lnTo>
                <a:lnTo>
                  <a:pt x="1036320" y="3215640"/>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p:nvSpPr>
        <p:spPr>
          <a:xfrm>
            <a:off x="393700" y="314325"/>
            <a:ext cx="11379200" cy="803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smtClean="0"/>
              <a:t>Transport Providers Guidelines</a:t>
            </a:r>
            <a:endParaRPr lang="sl-SI" sz="3600" b="1" kern="1100" spc="-15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7" name="TextBox 6"/>
          <p:cNvSpPr txBox="1"/>
          <p:nvPr/>
        </p:nvSpPr>
        <p:spPr>
          <a:xfrm>
            <a:off x="393700" y="1226457"/>
            <a:ext cx="8197407" cy="5755422"/>
          </a:xfrm>
          <a:prstGeom prst="rect">
            <a:avLst/>
          </a:prstGeom>
          <a:noFill/>
        </p:spPr>
        <p:txBody>
          <a:bodyPr wrap="square" rtlCol="0">
            <a:spAutoFit/>
          </a:bodyPr>
          <a:lstStyle/>
          <a:p>
            <a:pPr marL="457200" indent="-457200">
              <a:buFont typeface="Arial" panose="020B0604020202020204" pitchFamily="34" charset="0"/>
              <a:buChar char="•"/>
            </a:pPr>
            <a:r>
              <a:rPr lang="en-GB" sz="3200" dirty="0" smtClean="0"/>
              <a:t>Open API to allow integration of services</a:t>
            </a:r>
          </a:p>
          <a:p>
            <a:pPr marL="457200" indent="-457200">
              <a:buFont typeface="Arial" panose="020B0604020202020204" pitchFamily="34" charset="0"/>
              <a:buChar char="•"/>
            </a:pPr>
            <a:r>
              <a:rPr lang="en-GB" sz="3200" dirty="0" smtClean="0"/>
              <a:t>Similar type of pricing rules:</a:t>
            </a:r>
          </a:p>
          <a:p>
            <a:pPr marL="914400" lvl="1" indent="-457200">
              <a:buFont typeface="Arial" panose="020B0604020202020204" pitchFamily="34" charset="0"/>
              <a:buChar char="•"/>
            </a:pPr>
            <a:r>
              <a:rPr lang="en-GB" sz="2400" dirty="0" smtClean="0"/>
              <a:t>Simple &amp; transparent pricing mode (ex: time, distance, zone)</a:t>
            </a:r>
          </a:p>
          <a:p>
            <a:pPr marL="914400" lvl="1" indent="-457200">
              <a:buFont typeface="Arial" panose="020B0604020202020204" pitchFamily="34" charset="0"/>
              <a:buChar char="•"/>
            </a:pPr>
            <a:r>
              <a:rPr lang="en-GB" sz="2400" dirty="0" smtClean="0"/>
              <a:t>Same pricing for all operators</a:t>
            </a:r>
          </a:p>
          <a:p>
            <a:pPr marL="457200" indent="-457200">
              <a:buFont typeface="Arial" panose="020B0604020202020204" pitchFamily="34" charset="0"/>
              <a:buChar char="•"/>
            </a:pPr>
            <a:r>
              <a:rPr lang="en-GB" sz="3200" dirty="0" smtClean="0"/>
              <a:t>Service design guidelines:</a:t>
            </a:r>
          </a:p>
          <a:p>
            <a:pPr marL="914400" lvl="1" indent="-457200">
              <a:buFont typeface="Arial" panose="020B0604020202020204" pitchFamily="34" charset="0"/>
              <a:buChar char="•"/>
            </a:pPr>
            <a:r>
              <a:rPr lang="en-GB" sz="2400" dirty="0"/>
              <a:t>All services accessible through </a:t>
            </a:r>
            <a:r>
              <a:rPr lang="en-GB" sz="2400" dirty="0" smtClean="0"/>
              <a:t>APIs</a:t>
            </a:r>
          </a:p>
          <a:p>
            <a:pPr marL="914400" lvl="1" indent="-457200">
              <a:buFont typeface="Arial" panose="020B0604020202020204" pitchFamily="34" charset="0"/>
              <a:buChar char="•"/>
            </a:pPr>
            <a:r>
              <a:rPr lang="en-GB" sz="2400" dirty="0" smtClean="0"/>
              <a:t>User ID is passed to Transport Provider to ensure Q of service</a:t>
            </a:r>
          </a:p>
          <a:p>
            <a:pPr marL="914400" lvl="1" indent="-457200">
              <a:buFont typeface="Arial" panose="020B0604020202020204" pitchFamily="34" charset="0"/>
              <a:buChar char="•"/>
            </a:pPr>
            <a:r>
              <a:rPr lang="en-GB" sz="2400" dirty="0" smtClean="0"/>
              <a:t>MaaS Operator can be viewed as Corporate Client</a:t>
            </a:r>
          </a:p>
          <a:p>
            <a:pPr marL="457200" indent="-457200">
              <a:buFont typeface="Arial" panose="020B0604020202020204" pitchFamily="34" charset="0"/>
              <a:buChar char="•"/>
            </a:pPr>
            <a:r>
              <a:rPr lang="en-GB" sz="3200" dirty="0"/>
              <a:t>Liabilities: </a:t>
            </a:r>
            <a:r>
              <a:rPr lang="en-GB" sz="3200" dirty="0" smtClean="0"/>
              <a:t>same as before</a:t>
            </a:r>
            <a:endParaRPr lang="en-GB" sz="3200" dirty="0"/>
          </a:p>
          <a:p>
            <a:pPr marL="914400" lvl="1" indent="-457200">
              <a:buFont typeface="Arial" panose="020B0604020202020204" pitchFamily="34" charset="0"/>
              <a:buChar char="•"/>
            </a:pPr>
            <a:endParaRPr lang="en-GB" sz="2400" dirty="0" smtClean="0"/>
          </a:p>
          <a:p>
            <a:pPr marL="914400" lvl="1" indent="-457200">
              <a:buFont typeface="Arial" panose="020B0604020202020204" pitchFamily="34" charset="0"/>
              <a:buChar char="•"/>
            </a:pPr>
            <a:endParaRPr lang="en-GB" sz="2400" dirty="0" smtClean="0"/>
          </a:p>
          <a:p>
            <a:pPr marL="914400" lvl="1" indent="-457200">
              <a:buFont typeface="Arial" panose="020B0604020202020204" pitchFamily="34" charset="0"/>
              <a:buChar char="•"/>
            </a:pPr>
            <a:endParaRPr lang="en-GB" sz="2400" dirty="0" smtClean="0"/>
          </a:p>
        </p:txBody>
      </p:sp>
    </p:spTree>
    <p:extLst>
      <p:ext uri="{BB962C8B-B14F-4D97-AF65-F5344CB8AC3E}">
        <p14:creationId xmlns:p14="http://schemas.microsoft.com/office/powerpoint/2010/main" xmlns="" val="41289459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7"/>
          <p:cNvSpPr/>
          <p:nvPr/>
        </p:nvSpPr>
        <p:spPr>
          <a:xfrm rot="10800000">
            <a:off x="11293991" y="0"/>
            <a:ext cx="895363" cy="3003798"/>
          </a:xfrm>
          <a:custGeom>
            <a:avLst/>
            <a:gdLst>
              <a:gd name="connsiteX0" fmla="*/ 0 w 1036320"/>
              <a:gd name="connsiteY0" fmla="*/ 0 h 3215640"/>
              <a:gd name="connsiteX1" fmla="*/ 0 w 1036320"/>
              <a:gd name="connsiteY1" fmla="*/ 3215640 h 3215640"/>
              <a:gd name="connsiteX2" fmla="*/ 1036320 w 1036320"/>
              <a:gd name="connsiteY2" fmla="*/ 3215640 h 3215640"/>
              <a:gd name="connsiteX3" fmla="*/ 0 w 1036320"/>
              <a:gd name="connsiteY3" fmla="*/ 0 h 3215640"/>
            </a:gdLst>
            <a:ahLst/>
            <a:cxnLst>
              <a:cxn ang="0">
                <a:pos x="connsiteX0" y="connsiteY0"/>
              </a:cxn>
              <a:cxn ang="0">
                <a:pos x="connsiteX1" y="connsiteY1"/>
              </a:cxn>
              <a:cxn ang="0">
                <a:pos x="connsiteX2" y="connsiteY2"/>
              </a:cxn>
              <a:cxn ang="0">
                <a:pos x="connsiteX3" y="connsiteY3"/>
              </a:cxn>
            </a:cxnLst>
            <a:rect l="l" t="t" r="r" b="b"/>
            <a:pathLst>
              <a:path w="1036320" h="3215640">
                <a:moveTo>
                  <a:pt x="0" y="0"/>
                </a:moveTo>
                <a:lnTo>
                  <a:pt x="0" y="3215640"/>
                </a:lnTo>
                <a:lnTo>
                  <a:pt x="1036320" y="3215640"/>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p:nvSpPr>
        <p:spPr>
          <a:xfrm>
            <a:off x="393700" y="314325"/>
            <a:ext cx="11379200" cy="803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smtClean="0"/>
              <a:t>MaaS Operators Guidelines</a:t>
            </a:r>
            <a:endParaRPr lang="sl-SI" sz="3600" b="1" kern="1100" spc="-15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7" name="TextBox 6"/>
          <p:cNvSpPr txBox="1"/>
          <p:nvPr/>
        </p:nvSpPr>
        <p:spPr>
          <a:xfrm>
            <a:off x="393700" y="1431925"/>
            <a:ext cx="11225871" cy="5386090"/>
          </a:xfrm>
          <a:prstGeom prst="rect">
            <a:avLst/>
          </a:prstGeom>
          <a:noFill/>
        </p:spPr>
        <p:txBody>
          <a:bodyPr wrap="square" rtlCol="0">
            <a:spAutoFit/>
          </a:bodyPr>
          <a:lstStyle/>
          <a:p>
            <a:pPr marL="457200" indent="-457200">
              <a:buFont typeface="Arial" panose="020B0604020202020204" pitchFamily="34" charset="0"/>
              <a:buChar char="•"/>
            </a:pPr>
            <a:r>
              <a:rPr lang="en-GB" sz="3200" dirty="0" smtClean="0"/>
              <a:t>Technological:</a:t>
            </a:r>
          </a:p>
          <a:p>
            <a:pPr marL="914400" lvl="1" indent="-457200">
              <a:buFont typeface="Arial" panose="020B0604020202020204" pitchFamily="34" charset="0"/>
              <a:buChar char="•"/>
            </a:pPr>
            <a:r>
              <a:rPr lang="en-GB" sz="2400" dirty="0" smtClean="0"/>
              <a:t>Implement IT system for aggregation of services (public + private)</a:t>
            </a:r>
          </a:p>
          <a:p>
            <a:pPr marL="914400" lvl="1" indent="-457200">
              <a:buFont typeface="Arial" panose="020B0604020202020204" pitchFamily="34" charset="0"/>
              <a:buChar char="•"/>
            </a:pPr>
            <a:r>
              <a:rPr lang="en-GB" sz="2400" dirty="0" smtClean="0"/>
              <a:t>Publish interfaces for transportation providers</a:t>
            </a:r>
          </a:p>
          <a:p>
            <a:pPr marL="914400" lvl="1" indent="-457200">
              <a:buFont typeface="Arial" panose="020B0604020202020204" pitchFamily="34" charset="0"/>
              <a:buChar char="•"/>
            </a:pPr>
            <a:r>
              <a:rPr lang="en-GB" sz="2400" dirty="0" smtClean="0"/>
              <a:t>Share anonymized data with cities &amp; other stakeholders</a:t>
            </a:r>
          </a:p>
          <a:p>
            <a:pPr marL="457200" indent="-457200">
              <a:buFont typeface="Arial" panose="020B0604020202020204" pitchFamily="34" charset="0"/>
              <a:buChar char="•"/>
            </a:pPr>
            <a:r>
              <a:rPr lang="en-GB" sz="3200" dirty="0"/>
              <a:t>Process</a:t>
            </a:r>
            <a:r>
              <a:rPr lang="en-GB" sz="3200" dirty="0" smtClean="0"/>
              <a:t>:</a:t>
            </a:r>
          </a:p>
          <a:p>
            <a:pPr marL="914400" lvl="1" indent="-457200">
              <a:buFont typeface="Arial" panose="020B0604020202020204" pitchFamily="34" charset="0"/>
              <a:buChar char="•"/>
            </a:pPr>
            <a:r>
              <a:rPr lang="en-GB" sz="2400" dirty="0" smtClean="0"/>
              <a:t>Payment &amp; ticketing integration, fare policies, etc.</a:t>
            </a:r>
          </a:p>
          <a:p>
            <a:pPr marL="914400" lvl="1" indent="-457200">
              <a:buFont typeface="Arial" panose="020B0604020202020204" pitchFamily="34" charset="0"/>
              <a:buChar char="•"/>
            </a:pPr>
            <a:r>
              <a:rPr lang="en-GB" sz="2400" dirty="0" smtClean="0"/>
              <a:t>Share real-time information</a:t>
            </a:r>
          </a:p>
          <a:p>
            <a:pPr marL="914400" lvl="1" indent="-457200">
              <a:buFont typeface="Arial" panose="020B0604020202020204" pitchFamily="34" charset="0"/>
              <a:buChar char="•"/>
            </a:pPr>
            <a:r>
              <a:rPr lang="en-GB" sz="2400" dirty="0" smtClean="0"/>
              <a:t>Adhere to MaaS customer service norms</a:t>
            </a:r>
          </a:p>
          <a:p>
            <a:pPr marL="914400" lvl="1" indent="-457200">
              <a:buFont typeface="Arial" panose="020B0604020202020204" pitchFamily="34" charset="0"/>
              <a:buChar char="•"/>
            </a:pPr>
            <a:r>
              <a:rPr lang="en-GB" sz="2400" dirty="0" smtClean="0"/>
              <a:t>Disintermediation of the offer</a:t>
            </a:r>
          </a:p>
          <a:p>
            <a:pPr marL="457200" indent="-457200">
              <a:buFont typeface="Arial" panose="020B0604020202020204" pitchFamily="34" charset="0"/>
              <a:buChar char="•"/>
            </a:pPr>
            <a:r>
              <a:rPr lang="en-GB" sz="3200" dirty="0"/>
              <a:t>Human and Business Related</a:t>
            </a:r>
            <a:r>
              <a:rPr lang="en-GB" sz="3200" dirty="0" smtClean="0"/>
              <a:t>:</a:t>
            </a:r>
          </a:p>
          <a:p>
            <a:pPr marL="914400" lvl="1" indent="-457200">
              <a:buFont typeface="Arial" panose="020B0604020202020204" pitchFamily="34" charset="0"/>
              <a:buChar char="•"/>
            </a:pPr>
            <a:r>
              <a:rPr lang="en-GB" sz="2400" dirty="0"/>
              <a:t>Understand and promote the objectives and potential of </a:t>
            </a:r>
            <a:r>
              <a:rPr lang="en-GB" sz="2400" dirty="0" smtClean="0"/>
              <a:t>MaaS</a:t>
            </a:r>
          </a:p>
          <a:p>
            <a:pPr marL="914400" lvl="1" indent="-457200">
              <a:buFont typeface="Arial" panose="020B0604020202020204" pitchFamily="34" charset="0"/>
              <a:buChar char="•"/>
            </a:pPr>
            <a:r>
              <a:rPr lang="en-GB" sz="2400" dirty="0" smtClean="0"/>
              <a:t>Facilitating a win-win business model for all stakeholders</a:t>
            </a:r>
            <a:endParaRPr lang="en-GB" sz="2400" dirty="0"/>
          </a:p>
          <a:p>
            <a:pPr marL="914400" lvl="1" indent="-457200">
              <a:buFont typeface="Arial" panose="020B0604020202020204" pitchFamily="34" charset="0"/>
              <a:buChar char="•"/>
            </a:pPr>
            <a:endParaRPr lang="en-GB" sz="3200" dirty="0"/>
          </a:p>
        </p:txBody>
      </p:sp>
    </p:spTree>
    <p:extLst>
      <p:ext uri="{BB962C8B-B14F-4D97-AF65-F5344CB8AC3E}">
        <p14:creationId xmlns:p14="http://schemas.microsoft.com/office/powerpoint/2010/main" xmlns="" val="33341294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What’s Next?</a:t>
            </a:r>
            <a:endParaRPr lang="en-GB" dirty="0"/>
          </a:p>
        </p:txBody>
      </p:sp>
      <p:sp>
        <p:nvSpPr>
          <p:cNvPr id="3" name="Content Placeholder 2"/>
          <p:cNvSpPr>
            <a:spLocks noGrp="1"/>
          </p:cNvSpPr>
          <p:nvPr>
            <p:ph idx="1"/>
          </p:nvPr>
        </p:nvSpPr>
        <p:spPr/>
        <p:txBody>
          <a:bodyPr/>
          <a:lstStyle/>
          <a:p>
            <a:r>
              <a:rPr lang="en-GB" dirty="0" smtClean="0"/>
              <a:t>Merge document with other Work Groups and finalize it</a:t>
            </a:r>
          </a:p>
          <a:p>
            <a:r>
              <a:rPr lang="en-GB" dirty="0" smtClean="0"/>
              <a:t>It should be a living document</a:t>
            </a:r>
          </a:p>
          <a:p>
            <a:pPr lvl="1"/>
            <a:r>
              <a:rPr lang="en-GB" dirty="0" smtClean="0"/>
              <a:t>Follow closely what happens on the market</a:t>
            </a:r>
          </a:p>
          <a:p>
            <a:pPr lvl="1"/>
            <a:r>
              <a:rPr lang="en-GB" dirty="0" smtClean="0"/>
              <a:t>Update document frequently</a:t>
            </a:r>
          </a:p>
          <a:p>
            <a:pPr lvl="1"/>
            <a:r>
              <a:rPr lang="en-GB" dirty="0" smtClean="0"/>
              <a:t>Provide useful references / links to successful (and not successful) pilot projects</a:t>
            </a:r>
          </a:p>
          <a:p>
            <a:r>
              <a:rPr lang="en-GB" dirty="0" smtClean="0"/>
              <a:t>Business Model Innovation</a:t>
            </a:r>
            <a:endParaRPr lang="en-GB" dirty="0"/>
          </a:p>
        </p:txBody>
      </p:sp>
    </p:spTree>
    <p:extLst>
      <p:ext uri="{BB962C8B-B14F-4D97-AF65-F5344CB8AC3E}">
        <p14:creationId xmlns:p14="http://schemas.microsoft.com/office/powerpoint/2010/main" xmlns="" val="3549703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ext uri="{D42A27DB-BD31-4B8C-83A1-F6EECF244321}">
                <p14:modId xmlns:p14="http://schemas.microsoft.com/office/powerpoint/2010/main" xmlns="" val="856993673"/>
              </p:ext>
            </p:extLst>
          </p:nvPr>
        </p:nvGraphicFramePr>
        <p:xfrm>
          <a:off x="-360946" y="-723908"/>
          <a:ext cx="12681284" cy="8458320"/>
        </p:xfrm>
        <a:graphic>
          <a:graphicData uri="http://schemas.openxmlformats.org/presentationml/2006/ole">
            <p:oleObj spid="_x0000_s2128" name="Image" r:id="rId4" imgW="15796825" imgH="10526984" progId="">
              <p:embed/>
            </p:oleObj>
          </a:graphicData>
        </a:graphic>
      </p:graphicFrame>
      <p:sp>
        <p:nvSpPr>
          <p:cNvPr id="9" name="Rectangle 8"/>
          <p:cNvSpPr/>
          <p:nvPr/>
        </p:nvSpPr>
        <p:spPr>
          <a:xfrm>
            <a:off x="-12700" y="0"/>
            <a:ext cx="12204700" cy="6858000"/>
          </a:xfrm>
          <a:prstGeom prst="rect">
            <a:avLst/>
          </a:prstGeom>
          <a:gradFill flip="none" rotWithShape="1">
            <a:gsLst>
              <a:gs pos="0">
                <a:schemeClr val="tx1">
                  <a:lumMod val="95000"/>
                  <a:lumOff val="5000"/>
                  <a:alpha val="69000"/>
                </a:schemeClr>
              </a:gs>
              <a:gs pos="100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39640" y="5006346"/>
            <a:ext cx="6223704" cy="1492716"/>
          </a:xfrm>
          <a:prstGeom prst="rect">
            <a:avLst/>
          </a:prstGeom>
          <a:noFill/>
        </p:spPr>
        <p:txBody>
          <a:bodyPr wrap="square" rtlCol="0">
            <a:spAutoFit/>
          </a:bodyPr>
          <a:lstStyle/>
          <a:p>
            <a:r>
              <a:rPr lang="en-US" sz="1050" b="1" dirty="0">
                <a:solidFill>
                  <a:schemeClr val="bg1"/>
                </a:solidFill>
                <a:latin typeface="+mj-lt"/>
              </a:rPr>
              <a:t>Copyright © 2017 </a:t>
            </a:r>
            <a:r>
              <a:rPr lang="en-US" sz="1050" b="1" dirty="0" err="1">
                <a:solidFill>
                  <a:schemeClr val="bg1"/>
                </a:solidFill>
                <a:latin typeface="+mj-lt"/>
              </a:rPr>
              <a:t>Comtrade</a:t>
            </a:r>
            <a:r>
              <a:rPr lang="en-US" sz="1050" b="1" dirty="0">
                <a:solidFill>
                  <a:schemeClr val="bg1"/>
                </a:solidFill>
                <a:latin typeface="+mj-lt"/>
              </a:rPr>
              <a:t>. All rights reserved.</a:t>
            </a:r>
          </a:p>
          <a:p>
            <a:endParaRPr lang="en-US" sz="1050" b="1" dirty="0">
              <a:solidFill>
                <a:schemeClr val="bg1"/>
              </a:solidFill>
              <a:latin typeface="+mj-lt"/>
            </a:endParaRPr>
          </a:p>
          <a:p>
            <a:r>
              <a:rPr lang="en-US" sz="1000" dirty="0">
                <a:solidFill>
                  <a:schemeClr val="bg1"/>
                </a:solidFill>
                <a:latin typeface="+mj-lt"/>
              </a:rPr>
              <a:t>The content of this presentation is copyright protected. </a:t>
            </a:r>
            <a:br>
              <a:rPr lang="en-US" sz="1000" dirty="0">
                <a:solidFill>
                  <a:schemeClr val="bg1"/>
                </a:solidFill>
                <a:latin typeface="+mj-lt"/>
              </a:rPr>
            </a:br>
            <a:r>
              <a:rPr lang="en-US" sz="1000" dirty="0">
                <a:solidFill>
                  <a:schemeClr val="bg1"/>
                </a:solidFill>
                <a:latin typeface="+mj-lt"/>
              </a:rPr>
              <a:t>Any reproduction, distribution, or modification is not allowed.</a:t>
            </a:r>
          </a:p>
          <a:p>
            <a:r>
              <a:rPr lang="en-US" sz="1000" dirty="0">
                <a:solidFill>
                  <a:schemeClr val="bg1"/>
                </a:solidFill>
                <a:latin typeface="+mj-lt"/>
              </a:rPr>
              <a:t>The information, solutions, and opinions contained in this presentation are of informative nature only and are not intended to be a comprehensive study, nor should they be relied on or treated as a means to provide a complete solution or advice, since we may not be aware of all specific circumstances of the case. We try to provide quality information, but we make no claims, promises, or guaranties about the accuracy, completeness, or adequacy of the information contained herein.</a:t>
            </a:r>
          </a:p>
        </p:txBody>
      </p:sp>
      <p:sp>
        <p:nvSpPr>
          <p:cNvPr id="10" name="TextBox 9"/>
          <p:cNvSpPr txBox="1"/>
          <p:nvPr/>
        </p:nvSpPr>
        <p:spPr>
          <a:xfrm>
            <a:off x="439640" y="1483148"/>
            <a:ext cx="5084906" cy="630942"/>
          </a:xfrm>
          <a:prstGeom prst="rect">
            <a:avLst/>
          </a:prstGeom>
          <a:noFill/>
          <a:effectLst>
            <a:outerShdw blurRad="127000" dir="2700000" algn="tl" rotWithShape="0">
              <a:prstClr val="black">
                <a:alpha val="40000"/>
              </a:prstClr>
            </a:outerShdw>
          </a:effectLst>
        </p:spPr>
        <p:txBody>
          <a:bodyPr wrap="square" rtlCol="0">
            <a:spAutoFit/>
          </a:bodyPr>
          <a:lstStyle/>
          <a:p>
            <a:pPr>
              <a:lnSpc>
                <a:spcPts val="2100"/>
              </a:lnSpc>
            </a:pPr>
            <a:endParaRPr lang="en-GB" sz="2400" dirty="0">
              <a:solidFill>
                <a:schemeClr val="bg1"/>
              </a:solidFill>
              <a:latin typeface="+mj-lt"/>
            </a:endParaRPr>
          </a:p>
          <a:p>
            <a:pPr>
              <a:lnSpc>
                <a:spcPts val="2100"/>
              </a:lnSpc>
            </a:pPr>
            <a:r>
              <a:rPr lang="en-GB" sz="2400" dirty="0">
                <a:solidFill>
                  <a:schemeClr val="bg1"/>
                </a:solidFill>
                <a:latin typeface="+mj-lt"/>
              </a:rPr>
              <a:t>Marko.Javornik@comtrade.com</a:t>
            </a:r>
            <a:endParaRPr lang="en-US" sz="2400" dirty="0">
              <a:solidFill>
                <a:schemeClr val="bg1"/>
              </a:solidFill>
              <a:latin typeface="+mj-lt"/>
            </a:endParaRPr>
          </a:p>
        </p:txBody>
      </p:sp>
      <p:sp>
        <p:nvSpPr>
          <p:cNvPr id="12" name="TextBox 11"/>
          <p:cNvSpPr txBox="1"/>
          <p:nvPr/>
        </p:nvSpPr>
        <p:spPr>
          <a:xfrm>
            <a:off x="439640" y="962305"/>
            <a:ext cx="4922395" cy="490455"/>
          </a:xfrm>
          <a:prstGeom prst="rect">
            <a:avLst/>
          </a:prstGeom>
          <a:noFill/>
          <a:effectLst>
            <a:outerShdw blurRad="127000" dir="2700000" algn="tl" rotWithShape="0">
              <a:prstClr val="black">
                <a:alpha val="40000"/>
              </a:prstClr>
            </a:outerShdw>
          </a:effectLst>
        </p:spPr>
        <p:txBody>
          <a:bodyPr wrap="square" rtlCol="0">
            <a:spAutoFit/>
          </a:bodyPr>
          <a:lstStyle/>
          <a:p>
            <a:pPr>
              <a:lnSpc>
                <a:spcPts val="2500"/>
              </a:lnSpc>
            </a:pPr>
            <a:r>
              <a:rPr lang="en-US" sz="5400" b="1" dirty="0">
                <a:solidFill>
                  <a:schemeClr val="bg1"/>
                </a:solidFill>
                <a:latin typeface="+mj-lt"/>
              </a:rPr>
              <a:t>THANK YOU</a:t>
            </a:r>
            <a:endParaRPr lang="sr-Latn-RS" sz="5400" b="1" dirty="0">
              <a:solidFill>
                <a:schemeClr val="bg1"/>
              </a:solidFill>
              <a:latin typeface="+mj-lt"/>
            </a:endParaRPr>
          </a:p>
        </p:txBody>
      </p:sp>
      <p:sp>
        <p:nvSpPr>
          <p:cNvPr id="13" name="Freeform 7"/>
          <p:cNvSpPr/>
          <p:nvPr/>
        </p:nvSpPr>
        <p:spPr>
          <a:xfrm rot="10800000">
            <a:off x="11293991" y="0"/>
            <a:ext cx="895363" cy="3003798"/>
          </a:xfrm>
          <a:custGeom>
            <a:avLst/>
            <a:gdLst>
              <a:gd name="connsiteX0" fmla="*/ 0 w 1036320"/>
              <a:gd name="connsiteY0" fmla="*/ 0 h 3215640"/>
              <a:gd name="connsiteX1" fmla="*/ 0 w 1036320"/>
              <a:gd name="connsiteY1" fmla="*/ 3215640 h 3215640"/>
              <a:gd name="connsiteX2" fmla="*/ 1036320 w 1036320"/>
              <a:gd name="connsiteY2" fmla="*/ 3215640 h 3215640"/>
              <a:gd name="connsiteX3" fmla="*/ 0 w 1036320"/>
              <a:gd name="connsiteY3" fmla="*/ 0 h 3215640"/>
            </a:gdLst>
            <a:ahLst/>
            <a:cxnLst>
              <a:cxn ang="0">
                <a:pos x="connsiteX0" y="connsiteY0"/>
              </a:cxn>
              <a:cxn ang="0">
                <a:pos x="connsiteX1" y="connsiteY1"/>
              </a:cxn>
              <a:cxn ang="0">
                <a:pos x="connsiteX2" y="connsiteY2"/>
              </a:cxn>
              <a:cxn ang="0">
                <a:pos x="connsiteX3" y="connsiteY3"/>
              </a:cxn>
            </a:cxnLst>
            <a:rect l="l" t="t" r="r" b="b"/>
            <a:pathLst>
              <a:path w="1036320" h="3215640">
                <a:moveTo>
                  <a:pt x="0" y="0"/>
                </a:moveTo>
                <a:lnTo>
                  <a:pt x="0" y="3215640"/>
                </a:lnTo>
                <a:lnTo>
                  <a:pt x="1036320" y="3215640"/>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5" cstate="print"/>
          <a:stretch>
            <a:fillRect/>
          </a:stretch>
        </p:blipFill>
        <p:spPr>
          <a:xfrm>
            <a:off x="9266482" y="6012840"/>
            <a:ext cx="2475190" cy="486222"/>
          </a:xfrm>
          <a:prstGeom prst="rect">
            <a:avLst/>
          </a:prstGeom>
        </p:spPr>
      </p:pic>
    </p:spTree>
    <p:extLst>
      <p:ext uri="{BB962C8B-B14F-4D97-AF65-F5344CB8AC3E}">
        <p14:creationId xmlns:p14="http://schemas.microsoft.com/office/powerpoint/2010/main" xmlns="" val="4027620559"/>
      </p:ext>
    </p:extLst>
  </p:cSld>
  <p:clrMapOvr>
    <a:masterClrMapping/>
  </p:clrMapOvr>
  <mc:AlternateContent xmlns:mc="http://schemas.openxmlformats.org/markup-compatibility/2006">
    <mc:Choice xmlns:p14="http://schemas.microsoft.com/office/powerpoint/2010/main" xmlns="" Requires="p14">
      <p:transition spd="med" p14:dur="700" advClick="0">
        <p:fade/>
      </p:transition>
    </mc:Choice>
    <mc:Fallback>
      <p:transition spd="med"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72" descr="C:\Users\dblagojevic\Desktop\ppt-back.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905" y="0"/>
            <a:ext cx="12216409" cy="6871730"/>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itle 1"/>
          <p:cNvSpPr txBox="1">
            <a:spLocks/>
          </p:cNvSpPr>
          <p:nvPr/>
        </p:nvSpPr>
        <p:spPr>
          <a:xfrm>
            <a:off x="393700" y="314325"/>
            <a:ext cx="11379200" cy="803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3600" b="1" dirty="0">
                <a:solidFill>
                  <a:schemeClr val="tx1">
                    <a:lumMod val="85000"/>
                    <a:lumOff val="15000"/>
                  </a:schemeClr>
                </a:solidFill>
                <a:cs typeface="Arial" panose="020B0604020202020204" pitchFamily="34" charset="0"/>
              </a:rPr>
              <a:t>About Comtrade Digital Services</a:t>
            </a:r>
            <a:endParaRPr lang="sl-SI" sz="3600" b="1" kern="1100" spc="-150" dirty="0">
              <a:solidFill>
                <a:schemeClr val="tx1">
                  <a:lumMod val="85000"/>
                  <a:lumOff val="15000"/>
                </a:schemeClr>
              </a:solidFill>
              <a:cs typeface="Arial" panose="020B0604020202020204" pitchFamily="34" charset="0"/>
            </a:endParaRPr>
          </a:p>
        </p:txBody>
      </p:sp>
      <p:sp>
        <p:nvSpPr>
          <p:cNvPr id="33" name="AutoShape 3"/>
          <p:cNvSpPr>
            <a:spLocks noChangeAspect="1" noChangeArrowheads="1" noTextEdit="1"/>
          </p:cNvSpPr>
          <p:nvPr/>
        </p:nvSpPr>
        <p:spPr bwMode="auto">
          <a:xfrm>
            <a:off x="2290583" y="4214620"/>
            <a:ext cx="930151" cy="933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AutoShape 29"/>
          <p:cNvSpPr>
            <a:spLocks noChangeAspect="1" noChangeArrowheads="1" noTextEdit="1"/>
          </p:cNvSpPr>
          <p:nvPr/>
        </p:nvSpPr>
        <p:spPr bwMode="auto">
          <a:xfrm>
            <a:off x="1092687" y="4214620"/>
            <a:ext cx="930151" cy="933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AutoShape 34"/>
          <p:cNvSpPr>
            <a:spLocks noChangeAspect="1" noChangeArrowheads="1" noTextEdit="1"/>
          </p:cNvSpPr>
          <p:nvPr/>
        </p:nvSpPr>
        <p:spPr bwMode="auto">
          <a:xfrm>
            <a:off x="3401549" y="4214620"/>
            <a:ext cx="935367" cy="933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1" name="AutoShape 50"/>
          <p:cNvSpPr>
            <a:spLocks noChangeAspect="1" noChangeArrowheads="1" noTextEdit="1"/>
          </p:cNvSpPr>
          <p:nvPr/>
        </p:nvSpPr>
        <p:spPr bwMode="auto">
          <a:xfrm>
            <a:off x="4582059" y="4214620"/>
            <a:ext cx="933629" cy="933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4" name="AutoShape 63"/>
          <p:cNvSpPr>
            <a:spLocks noChangeAspect="1" noChangeArrowheads="1" noTextEdit="1"/>
          </p:cNvSpPr>
          <p:nvPr/>
        </p:nvSpPr>
        <p:spPr bwMode="auto">
          <a:xfrm>
            <a:off x="5694764" y="4214620"/>
            <a:ext cx="933629" cy="933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0" name="AutoShape 70"/>
          <p:cNvSpPr>
            <a:spLocks noChangeAspect="1" noChangeArrowheads="1" noTextEdit="1"/>
          </p:cNvSpPr>
          <p:nvPr/>
        </p:nvSpPr>
        <p:spPr bwMode="auto">
          <a:xfrm>
            <a:off x="6918739" y="4214620"/>
            <a:ext cx="933629" cy="933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Line 63"/>
          <p:cNvSpPr>
            <a:spLocks noChangeShapeType="1"/>
          </p:cNvSpPr>
          <p:nvPr/>
        </p:nvSpPr>
        <p:spPr bwMode="auto">
          <a:xfrm>
            <a:off x="6128239" y="2923679"/>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3" name="Line 64"/>
          <p:cNvSpPr>
            <a:spLocks noChangeShapeType="1"/>
          </p:cNvSpPr>
          <p:nvPr/>
        </p:nvSpPr>
        <p:spPr bwMode="auto">
          <a:xfrm>
            <a:off x="6128239" y="2923679"/>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4" name="TextBox 83"/>
          <p:cNvSpPr txBox="1"/>
          <p:nvPr/>
        </p:nvSpPr>
        <p:spPr>
          <a:xfrm>
            <a:off x="1199924" y="2348135"/>
            <a:ext cx="2641600" cy="318100"/>
          </a:xfrm>
          <a:prstGeom prst="rect">
            <a:avLst/>
          </a:prstGeom>
          <a:noFill/>
        </p:spPr>
        <p:txBody>
          <a:bodyPr wrap="square" rtlCol="0">
            <a:spAutoFit/>
          </a:bodyPr>
          <a:lstStyle/>
          <a:p>
            <a:r>
              <a:rPr lang="en-US" sz="1467" dirty="0">
                <a:latin typeface="Arial" panose="020B0604020202020204" pitchFamily="34" charset="0"/>
                <a:cs typeface="Arial" panose="020B0604020202020204" pitchFamily="34" charset="0"/>
              </a:rPr>
              <a:t>Employees</a:t>
            </a:r>
          </a:p>
        </p:txBody>
      </p:sp>
      <p:sp>
        <p:nvSpPr>
          <p:cNvPr id="85" name="TextBox 84"/>
          <p:cNvSpPr txBox="1"/>
          <p:nvPr/>
        </p:nvSpPr>
        <p:spPr>
          <a:xfrm>
            <a:off x="411569" y="1407437"/>
            <a:ext cx="3671244" cy="1015663"/>
          </a:xfrm>
          <a:prstGeom prst="rect">
            <a:avLst/>
          </a:prstGeom>
          <a:noFill/>
        </p:spPr>
        <p:txBody>
          <a:bodyPr wrap="square" rtlCol="0">
            <a:spAutoFit/>
          </a:bodyPr>
          <a:lstStyle/>
          <a:p>
            <a:pPr algn="ctr"/>
            <a:r>
              <a:rPr lang="en-US" sz="6000" b="1" spc="-200" dirty="0">
                <a:solidFill>
                  <a:srgbClr val="84BA1F"/>
                </a:solidFill>
                <a:latin typeface="Arial" panose="020B0604020202020204" pitchFamily="34" charset="0"/>
                <a:cs typeface="Arial" panose="020B0604020202020204" pitchFamily="34" charset="0"/>
              </a:rPr>
              <a:t>1500+</a:t>
            </a:r>
          </a:p>
        </p:txBody>
      </p:sp>
      <p:sp>
        <p:nvSpPr>
          <p:cNvPr id="86" name="TextBox 85"/>
          <p:cNvSpPr txBox="1"/>
          <p:nvPr/>
        </p:nvSpPr>
        <p:spPr>
          <a:xfrm>
            <a:off x="7403568" y="2348135"/>
            <a:ext cx="2641600" cy="318100"/>
          </a:xfrm>
          <a:prstGeom prst="rect">
            <a:avLst/>
          </a:prstGeom>
          <a:noFill/>
        </p:spPr>
        <p:txBody>
          <a:bodyPr wrap="square" rtlCol="0">
            <a:spAutoFit/>
          </a:bodyPr>
          <a:lstStyle/>
          <a:p>
            <a:r>
              <a:rPr lang="en-US" sz="1467" dirty="0">
                <a:latin typeface="Arial" panose="020B0604020202020204" pitchFamily="34" charset="0"/>
                <a:cs typeface="Arial" panose="020B0604020202020204" pitchFamily="34" charset="0"/>
              </a:rPr>
              <a:t>Strategic partnerships</a:t>
            </a:r>
          </a:p>
        </p:txBody>
      </p:sp>
      <p:sp>
        <p:nvSpPr>
          <p:cNvPr id="87" name="TextBox 86"/>
          <p:cNvSpPr txBox="1"/>
          <p:nvPr/>
        </p:nvSpPr>
        <p:spPr>
          <a:xfrm>
            <a:off x="7016337" y="1407437"/>
            <a:ext cx="1632351" cy="1015663"/>
          </a:xfrm>
          <a:prstGeom prst="rect">
            <a:avLst/>
          </a:prstGeom>
          <a:noFill/>
        </p:spPr>
        <p:txBody>
          <a:bodyPr wrap="square" rtlCol="0">
            <a:spAutoFit/>
          </a:bodyPr>
          <a:lstStyle/>
          <a:p>
            <a:pPr algn="ctr"/>
            <a:r>
              <a:rPr lang="en-US" sz="6000" b="1" spc="-200" dirty="0">
                <a:solidFill>
                  <a:srgbClr val="84BA1F"/>
                </a:solidFill>
                <a:latin typeface="Arial" panose="020B0604020202020204" pitchFamily="34" charset="0"/>
                <a:cs typeface="Arial" panose="020B0604020202020204" pitchFamily="34" charset="0"/>
              </a:rPr>
              <a:t>30</a:t>
            </a:r>
          </a:p>
        </p:txBody>
      </p:sp>
      <p:sp>
        <p:nvSpPr>
          <p:cNvPr id="88" name="TextBox 87"/>
          <p:cNvSpPr txBox="1"/>
          <p:nvPr/>
        </p:nvSpPr>
        <p:spPr>
          <a:xfrm>
            <a:off x="4121344" y="1407437"/>
            <a:ext cx="2566383" cy="1015663"/>
          </a:xfrm>
          <a:prstGeom prst="rect">
            <a:avLst/>
          </a:prstGeom>
          <a:noFill/>
        </p:spPr>
        <p:txBody>
          <a:bodyPr wrap="square" rtlCol="0">
            <a:spAutoFit/>
          </a:bodyPr>
          <a:lstStyle/>
          <a:p>
            <a:pPr algn="ctr"/>
            <a:r>
              <a:rPr lang="en-US" sz="6000" b="1" spc="-200" dirty="0">
                <a:solidFill>
                  <a:srgbClr val="84BA1F"/>
                </a:solidFill>
                <a:latin typeface="Arial" panose="020B0604020202020204" pitchFamily="34" charset="0"/>
                <a:cs typeface="Arial" panose="020B0604020202020204" pitchFamily="34" charset="0"/>
              </a:rPr>
              <a:t>300M+</a:t>
            </a:r>
          </a:p>
        </p:txBody>
      </p:sp>
      <p:sp>
        <p:nvSpPr>
          <p:cNvPr id="89" name="TextBox 88"/>
          <p:cNvSpPr txBox="1"/>
          <p:nvPr/>
        </p:nvSpPr>
        <p:spPr>
          <a:xfrm>
            <a:off x="4260920" y="2348135"/>
            <a:ext cx="2641600" cy="318100"/>
          </a:xfrm>
          <a:prstGeom prst="rect">
            <a:avLst/>
          </a:prstGeom>
          <a:noFill/>
        </p:spPr>
        <p:txBody>
          <a:bodyPr wrap="square" rtlCol="0">
            <a:spAutoFit/>
          </a:bodyPr>
          <a:lstStyle/>
          <a:p>
            <a:r>
              <a:rPr lang="en-US" sz="1467" dirty="0">
                <a:latin typeface="Arial" panose="020B0604020202020204" pitchFamily="34" charset="0"/>
                <a:cs typeface="Arial" panose="020B0604020202020204" pitchFamily="34" charset="0"/>
              </a:rPr>
              <a:t>Revenues</a:t>
            </a:r>
          </a:p>
        </p:txBody>
      </p:sp>
      <p:sp>
        <p:nvSpPr>
          <p:cNvPr id="91" name="TextBox 90"/>
          <p:cNvSpPr txBox="1"/>
          <p:nvPr/>
        </p:nvSpPr>
        <p:spPr>
          <a:xfrm>
            <a:off x="8988604" y="3062185"/>
            <a:ext cx="2378253"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CERN</a:t>
            </a:r>
          </a:p>
        </p:txBody>
      </p:sp>
      <p:sp>
        <p:nvSpPr>
          <p:cNvPr id="92" name="TextBox 91"/>
          <p:cNvSpPr txBox="1"/>
          <p:nvPr/>
        </p:nvSpPr>
        <p:spPr>
          <a:xfrm>
            <a:off x="792998" y="3065490"/>
            <a:ext cx="2378253"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Ryanair</a:t>
            </a:r>
          </a:p>
        </p:txBody>
      </p:sp>
      <p:sp>
        <p:nvSpPr>
          <p:cNvPr id="93" name="TextBox 92"/>
          <p:cNvSpPr txBox="1"/>
          <p:nvPr/>
        </p:nvSpPr>
        <p:spPr>
          <a:xfrm>
            <a:off x="3639598" y="3065490"/>
            <a:ext cx="2378253"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Itron</a:t>
            </a:r>
            <a:endParaRPr lang="en-US" sz="2400" b="1" dirty="0">
              <a:latin typeface="Arial" panose="020B0604020202020204" pitchFamily="34" charset="0"/>
              <a:cs typeface="Arial" panose="020B0604020202020204" pitchFamily="34" charset="0"/>
            </a:endParaRPr>
          </a:p>
        </p:txBody>
      </p:sp>
      <p:sp>
        <p:nvSpPr>
          <p:cNvPr id="94" name="TextBox 93"/>
          <p:cNvSpPr txBox="1"/>
          <p:nvPr/>
        </p:nvSpPr>
        <p:spPr>
          <a:xfrm>
            <a:off x="6190503" y="3065490"/>
            <a:ext cx="2378253"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Pay Safe</a:t>
            </a:r>
          </a:p>
        </p:txBody>
      </p:sp>
      <p:pic>
        <p:nvPicPr>
          <p:cNvPr id="96" name="Picture 95"/>
          <p:cNvPicPr>
            <a:picLocks noChangeAspect="1"/>
          </p:cNvPicPr>
          <p:nvPr/>
        </p:nvPicPr>
        <p:blipFill rotWithShape="1">
          <a:blip r:embed="rId4" cstate="screen">
            <a:extLst>
              <a:ext uri="{BEBA8EAE-BF5A-486C-A8C5-ECC9F3942E4B}">
                <a14:imgProps xmlns:a14="http://schemas.microsoft.com/office/drawing/2010/main" xmlns="">
                  <a14:imgLayer r:embed="rId5">
                    <a14:imgEffect>
                      <a14:saturation sat="0"/>
                    </a14:imgEffect>
                  </a14:imgLayer>
                </a14:imgProps>
              </a:ext>
              <a:ext uri="{28A0092B-C50C-407E-A947-70E740481C1C}">
                <a14:useLocalDpi xmlns:a14="http://schemas.microsoft.com/office/drawing/2010/main" xmlns=""/>
              </a:ext>
            </a:extLst>
          </a:blip>
          <a:srcRect/>
          <a:stretch/>
        </p:blipFill>
        <p:spPr>
          <a:xfrm>
            <a:off x="1204062" y="3686553"/>
            <a:ext cx="1556125" cy="1556125"/>
          </a:xfrm>
          <a:prstGeom prst="ellipse">
            <a:avLst/>
          </a:prstGeom>
        </p:spPr>
      </p:pic>
      <p:pic>
        <p:nvPicPr>
          <p:cNvPr id="97" name="Picture 96"/>
          <p:cNvPicPr>
            <a:picLocks noChangeAspect="1"/>
          </p:cNvPicPr>
          <p:nvPr/>
        </p:nvPicPr>
        <p:blipFill rotWithShape="1">
          <a:blip r:embed="rId6" cstate="screen">
            <a:extLst>
              <a:ext uri="{BEBA8EAE-BF5A-486C-A8C5-ECC9F3942E4B}">
                <a14:imgProps xmlns:a14="http://schemas.microsoft.com/office/drawing/2010/main" xmlns="">
                  <a14:imgLayer r:embed="rId7">
                    <a14:imgEffect>
                      <a14:saturation sat="0"/>
                    </a14:imgEffect>
                  </a14:imgLayer>
                </a14:imgProps>
              </a:ext>
              <a:ext uri="{28A0092B-C50C-407E-A947-70E740481C1C}">
                <a14:useLocalDpi xmlns:a14="http://schemas.microsoft.com/office/drawing/2010/main" xmlns=""/>
              </a:ext>
            </a:extLst>
          </a:blip>
          <a:srcRect/>
          <a:stretch/>
        </p:blipFill>
        <p:spPr>
          <a:xfrm>
            <a:off x="3998221" y="3654473"/>
            <a:ext cx="1661012" cy="1661012"/>
          </a:xfrm>
          <a:prstGeom prst="ellipse">
            <a:avLst/>
          </a:prstGeom>
        </p:spPr>
      </p:pic>
      <p:sp>
        <p:nvSpPr>
          <p:cNvPr id="98" name="TextBox 97"/>
          <p:cNvSpPr txBox="1"/>
          <p:nvPr/>
        </p:nvSpPr>
        <p:spPr>
          <a:xfrm>
            <a:off x="661324" y="5394473"/>
            <a:ext cx="2641600" cy="54386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100M+ yearly </a:t>
            </a:r>
          </a:p>
          <a:p>
            <a:pPr algn="ctr"/>
            <a:r>
              <a:rPr lang="en-US" sz="1400" b="1" dirty="0">
                <a:latin typeface="Arial" panose="020B0604020202020204" pitchFamily="34" charset="0"/>
                <a:cs typeface="Arial" panose="020B0604020202020204" pitchFamily="34" charset="0"/>
              </a:rPr>
              <a:t>passengers</a:t>
            </a:r>
          </a:p>
        </p:txBody>
      </p:sp>
      <p:sp>
        <p:nvSpPr>
          <p:cNvPr id="99" name="TextBox 98"/>
          <p:cNvSpPr txBox="1"/>
          <p:nvPr/>
        </p:nvSpPr>
        <p:spPr>
          <a:xfrm>
            <a:off x="3507925" y="5394473"/>
            <a:ext cx="2641600" cy="54386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~100M+ Smart &amp; </a:t>
            </a:r>
          </a:p>
          <a:p>
            <a:pPr algn="ctr"/>
            <a:r>
              <a:rPr lang="en-US" sz="1400" b="1" dirty="0">
                <a:latin typeface="Arial" panose="020B0604020202020204" pitchFamily="34" charset="0"/>
                <a:cs typeface="Arial" panose="020B0604020202020204" pitchFamily="34" charset="0"/>
              </a:rPr>
              <a:t>connected Meters</a:t>
            </a:r>
          </a:p>
        </p:txBody>
      </p:sp>
      <p:grpSp>
        <p:nvGrpSpPr>
          <p:cNvPr id="4" name="Group 3"/>
          <p:cNvGrpSpPr/>
          <p:nvPr/>
        </p:nvGrpSpPr>
        <p:grpSpPr>
          <a:xfrm>
            <a:off x="3479171" y="3666109"/>
            <a:ext cx="5191185" cy="1649376"/>
            <a:chOff x="3479171" y="3666109"/>
            <a:chExt cx="5191185" cy="1649376"/>
          </a:xfrm>
        </p:grpSpPr>
        <p:cxnSp>
          <p:nvCxnSpPr>
            <p:cNvPr id="100" name="Straight Connector 99"/>
            <p:cNvCxnSpPr/>
            <p:nvPr/>
          </p:nvCxnSpPr>
          <p:spPr>
            <a:xfrm>
              <a:off x="3479171" y="3692628"/>
              <a:ext cx="0" cy="1590516"/>
            </a:xfrm>
            <a:prstGeom prst="line">
              <a:avLst/>
            </a:prstGeom>
            <a:ln/>
          </p:spPr>
          <p:style>
            <a:lnRef idx="3">
              <a:schemeClr val="dk1"/>
            </a:lnRef>
            <a:fillRef idx="0">
              <a:schemeClr val="dk1"/>
            </a:fillRef>
            <a:effectRef idx="2">
              <a:schemeClr val="dk1"/>
            </a:effectRef>
            <a:fontRef idx="minor">
              <a:schemeClr val="tx1"/>
            </a:fontRef>
          </p:style>
        </p:cxnSp>
        <p:cxnSp>
          <p:nvCxnSpPr>
            <p:cNvPr id="101" name="Straight Connector 100"/>
            <p:cNvCxnSpPr/>
            <p:nvPr/>
          </p:nvCxnSpPr>
          <p:spPr>
            <a:xfrm>
              <a:off x="6231956" y="3724969"/>
              <a:ext cx="0" cy="1590516"/>
            </a:xfrm>
            <a:prstGeom prst="line">
              <a:avLst/>
            </a:prstGeom>
            <a:ln/>
          </p:spPr>
          <p:style>
            <a:lnRef idx="3">
              <a:schemeClr val="dk1"/>
            </a:lnRef>
            <a:fillRef idx="0">
              <a:schemeClr val="dk1"/>
            </a:fillRef>
            <a:effectRef idx="2">
              <a:schemeClr val="dk1"/>
            </a:effectRef>
            <a:fontRef idx="minor">
              <a:schemeClr val="tx1"/>
            </a:fontRef>
          </p:style>
        </p:cxnSp>
        <p:cxnSp>
          <p:nvCxnSpPr>
            <p:cNvPr id="102" name="Straight Connector 101"/>
            <p:cNvCxnSpPr/>
            <p:nvPr/>
          </p:nvCxnSpPr>
          <p:spPr>
            <a:xfrm>
              <a:off x="8670356" y="3666109"/>
              <a:ext cx="0" cy="1590516"/>
            </a:xfrm>
            <a:prstGeom prst="line">
              <a:avLst/>
            </a:prstGeom>
            <a:ln/>
          </p:spPr>
          <p:style>
            <a:lnRef idx="3">
              <a:schemeClr val="dk1"/>
            </a:lnRef>
            <a:fillRef idx="0">
              <a:schemeClr val="dk1"/>
            </a:fillRef>
            <a:effectRef idx="2">
              <a:schemeClr val="dk1"/>
            </a:effectRef>
            <a:fontRef idx="minor">
              <a:schemeClr val="tx1"/>
            </a:fontRef>
          </p:style>
        </p:cxnSp>
      </p:grpSp>
      <p:grpSp>
        <p:nvGrpSpPr>
          <p:cNvPr id="3" name="Group 2"/>
          <p:cNvGrpSpPr/>
          <p:nvPr/>
        </p:nvGrpSpPr>
        <p:grpSpPr>
          <a:xfrm>
            <a:off x="6149525" y="4399814"/>
            <a:ext cx="2165231" cy="1537753"/>
            <a:chOff x="6149525" y="4399814"/>
            <a:chExt cx="2165231" cy="1537753"/>
          </a:xfrm>
        </p:grpSpPr>
        <p:sp>
          <p:nvSpPr>
            <p:cNvPr id="104" name="Isosceles Triangle 103"/>
            <p:cNvSpPr/>
            <p:nvPr/>
          </p:nvSpPr>
          <p:spPr>
            <a:xfrm>
              <a:off x="6841557" y="4806214"/>
              <a:ext cx="1063447" cy="508000"/>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6" name="TextBox 105"/>
            <p:cNvSpPr txBox="1"/>
            <p:nvPr/>
          </p:nvSpPr>
          <p:spPr>
            <a:xfrm>
              <a:off x="6841556" y="4399814"/>
              <a:ext cx="1422400" cy="31810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600 banks</a:t>
              </a:r>
            </a:p>
          </p:txBody>
        </p:sp>
        <p:sp>
          <p:nvSpPr>
            <p:cNvPr id="107" name="TextBox 106"/>
            <p:cNvSpPr txBox="1"/>
            <p:nvPr/>
          </p:nvSpPr>
          <p:spPr>
            <a:xfrm>
              <a:off x="6149525" y="5393700"/>
              <a:ext cx="1422400" cy="54386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140K+ merchants</a:t>
              </a:r>
            </a:p>
          </p:txBody>
        </p:sp>
        <p:sp>
          <p:nvSpPr>
            <p:cNvPr id="108" name="TextBox 107"/>
            <p:cNvSpPr txBox="1"/>
            <p:nvPr/>
          </p:nvSpPr>
          <p:spPr>
            <a:xfrm>
              <a:off x="7603556" y="5393701"/>
              <a:ext cx="711200"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40 M</a:t>
              </a:r>
              <a:endParaRPr lang="sr-Latn-RS" sz="1400" b="1"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users</a:t>
              </a:r>
            </a:p>
          </p:txBody>
        </p:sp>
      </p:grpSp>
      <p:pic>
        <p:nvPicPr>
          <p:cNvPr id="2" name="Picture 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834564" y="3282721"/>
            <a:ext cx="1260955" cy="1260955"/>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472666" y="3772006"/>
            <a:ext cx="1425945" cy="1425945"/>
          </a:xfrm>
          <a:prstGeom prst="rect">
            <a:avLst/>
          </a:prstGeom>
        </p:spPr>
      </p:pic>
      <p:sp>
        <p:nvSpPr>
          <p:cNvPr id="39" name="Freeform 7"/>
          <p:cNvSpPr/>
          <p:nvPr/>
        </p:nvSpPr>
        <p:spPr>
          <a:xfrm rot="10800000">
            <a:off x="11293991" y="0"/>
            <a:ext cx="895363" cy="3003798"/>
          </a:xfrm>
          <a:custGeom>
            <a:avLst/>
            <a:gdLst>
              <a:gd name="connsiteX0" fmla="*/ 0 w 1036320"/>
              <a:gd name="connsiteY0" fmla="*/ 0 h 3215640"/>
              <a:gd name="connsiteX1" fmla="*/ 0 w 1036320"/>
              <a:gd name="connsiteY1" fmla="*/ 3215640 h 3215640"/>
              <a:gd name="connsiteX2" fmla="*/ 1036320 w 1036320"/>
              <a:gd name="connsiteY2" fmla="*/ 3215640 h 3215640"/>
              <a:gd name="connsiteX3" fmla="*/ 0 w 1036320"/>
              <a:gd name="connsiteY3" fmla="*/ 0 h 3215640"/>
            </a:gdLst>
            <a:ahLst/>
            <a:cxnLst>
              <a:cxn ang="0">
                <a:pos x="connsiteX0" y="connsiteY0"/>
              </a:cxn>
              <a:cxn ang="0">
                <a:pos x="connsiteX1" y="connsiteY1"/>
              </a:cxn>
              <a:cxn ang="0">
                <a:pos x="connsiteX2" y="connsiteY2"/>
              </a:cxn>
              <a:cxn ang="0">
                <a:pos x="connsiteX3" y="connsiteY3"/>
              </a:cxn>
            </a:cxnLst>
            <a:rect l="l" t="t" r="r" b="b"/>
            <a:pathLst>
              <a:path w="1036320" h="3215640">
                <a:moveTo>
                  <a:pt x="0" y="0"/>
                </a:moveTo>
                <a:lnTo>
                  <a:pt x="0" y="3215640"/>
                </a:lnTo>
                <a:lnTo>
                  <a:pt x="1036320" y="3215640"/>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3" descr="X:\Sanja P\!Sanja\!Resources\!Logotipi\!CT Logotipi SVI - NOVO\COMTRADE DIGITAL SERVICES\COMTRADE Digital services logo CMYK pozitiv-01.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9266483" y="5981449"/>
            <a:ext cx="2475190" cy="5148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774957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7"/>
          <p:cNvSpPr/>
          <p:nvPr/>
        </p:nvSpPr>
        <p:spPr>
          <a:xfrm rot="10800000">
            <a:off x="11293991" y="0"/>
            <a:ext cx="895363" cy="3003798"/>
          </a:xfrm>
          <a:custGeom>
            <a:avLst/>
            <a:gdLst>
              <a:gd name="connsiteX0" fmla="*/ 0 w 1036320"/>
              <a:gd name="connsiteY0" fmla="*/ 0 h 3215640"/>
              <a:gd name="connsiteX1" fmla="*/ 0 w 1036320"/>
              <a:gd name="connsiteY1" fmla="*/ 3215640 h 3215640"/>
              <a:gd name="connsiteX2" fmla="*/ 1036320 w 1036320"/>
              <a:gd name="connsiteY2" fmla="*/ 3215640 h 3215640"/>
              <a:gd name="connsiteX3" fmla="*/ 0 w 1036320"/>
              <a:gd name="connsiteY3" fmla="*/ 0 h 3215640"/>
            </a:gdLst>
            <a:ahLst/>
            <a:cxnLst>
              <a:cxn ang="0">
                <a:pos x="connsiteX0" y="connsiteY0"/>
              </a:cxn>
              <a:cxn ang="0">
                <a:pos x="connsiteX1" y="connsiteY1"/>
              </a:cxn>
              <a:cxn ang="0">
                <a:pos x="connsiteX2" y="connsiteY2"/>
              </a:cxn>
              <a:cxn ang="0">
                <a:pos x="connsiteX3" y="connsiteY3"/>
              </a:cxn>
            </a:cxnLst>
            <a:rect l="l" t="t" r="r" b="b"/>
            <a:pathLst>
              <a:path w="1036320" h="3215640">
                <a:moveTo>
                  <a:pt x="0" y="0"/>
                </a:moveTo>
                <a:lnTo>
                  <a:pt x="0" y="3215640"/>
                </a:lnTo>
                <a:lnTo>
                  <a:pt x="1036320" y="3215640"/>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p:nvSpPr>
        <p:spPr>
          <a:xfrm>
            <a:off x="393700" y="314325"/>
            <a:ext cx="11379200" cy="803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err="1"/>
              <a:t>Comtrade</a:t>
            </a:r>
            <a:r>
              <a:rPr lang="en-GB" sz="3600" b="1" dirty="0"/>
              <a:t> Mobility </a:t>
            </a:r>
            <a:r>
              <a:rPr lang="en-GB" sz="3600" b="1" dirty="0" smtClean="0"/>
              <a:t>Services Lab</a:t>
            </a:r>
            <a:endParaRPr lang="sl-SI" sz="3600" b="1" kern="1100" spc="-15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7" name="Picture 3" descr="X:\Sanja P\!Sanja\!Resources\!Logotipi\!CT Logotipi SVI - NOVO\COMTRADE DIGITAL SERVICES\COMTRADE Digital services logo CMYK pozitiv-0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66483" y="5981449"/>
            <a:ext cx="2475190" cy="51483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3700" y="1608244"/>
            <a:ext cx="11047284" cy="3882560"/>
          </a:xfrm>
          <a:prstGeom prst="rect">
            <a:avLst/>
          </a:prstGeom>
        </p:spPr>
      </p:pic>
    </p:spTree>
    <p:extLst>
      <p:ext uri="{BB962C8B-B14F-4D97-AF65-F5344CB8AC3E}">
        <p14:creationId xmlns:p14="http://schemas.microsoft.com/office/powerpoint/2010/main" xmlns="" val="39743854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p:cNvSpPr/>
          <p:nvPr/>
        </p:nvSpPr>
        <p:spPr>
          <a:xfrm rot="10800000">
            <a:off x="11293991" y="0"/>
            <a:ext cx="895363" cy="3003798"/>
          </a:xfrm>
          <a:custGeom>
            <a:avLst/>
            <a:gdLst>
              <a:gd name="connsiteX0" fmla="*/ 0 w 1036320"/>
              <a:gd name="connsiteY0" fmla="*/ 0 h 3215640"/>
              <a:gd name="connsiteX1" fmla="*/ 0 w 1036320"/>
              <a:gd name="connsiteY1" fmla="*/ 3215640 h 3215640"/>
              <a:gd name="connsiteX2" fmla="*/ 1036320 w 1036320"/>
              <a:gd name="connsiteY2" fmla="*/ 3215640 h 3215640"/>
              <a:gd name="connsiteX3" fmla="*/ 0 w 1036320"/>
              <a:gd name="connsiteY3" fmla="*/ 0 h 3215640"/>
            </a:gdLst>
            <a:ahLst/>
            <a:cxnLst>
              <a:cxn ang="0">
                <a:pos x="connsiteX0" y="connsiteY0"/>
              </a:cxn>
              <a:cxn ang="0">
                <a:pos x="connsiteX1" y="connsiteY1"/>
              </a:cxn>
              <a:cxn ang="0">
                <a:pos x="connsiteX2" y="connsiteY2"/>
              </a:cxn>
              <a:cxn ang="0">
                <a:pos x="connsiteX3" y="connsiteY3"/>
              </a:cxn>
            </a:cxnLst>
            <a:rect l="l" t="t" r="r" b="b"/>
            <a:pathLst>
              <a:path w="1036320" h="3215640">
                <a:moveTo>
                  <a:pt x="0" y="0"/>
                </a:moveTo>
                <a:lnTo>
                  <a:pt x="0" y="3215640"/>
                </a:lnTo>
                <a:lnTo>
                  <a:pt x="1036320" y="3215640"/>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393700" y="314325"/>
            <a:ext cx="11379200" cy="803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3600" b="1" dirty="0"/>
              <a:t>MaaS</a:t>
            </a:r>
            <a:r>
              <a:rPr lang="en-GB" sz="3600" b="1" dirty="0"/>
              <a:t> </a:t>
            </a:r>
            <a:r>
              <a:rPr lang="sl-SI" sz="3600" b="1" dirty="0"/>
              <a:t>Alliance</a:t>
            </a:r>
            <a:endParaRPr lang="sl-SI" sz="3600" b="1" kern="1100" spc="-150" dirty="0">
              <a:solidFill>
                <a:schemeClr val="tx1">
                  <a:lumMod val="85000"/>
                  <a:lumOff val="15000"/>
                </a:schemeClr>
              </a:solidFill>
              <a:latin typeface="Arial" panose="020B0604020202020204" pitchFamily="34" charset="0"/>
              <a:cs typeface="Arial" panose="020B0604020202020204" pitchFamily="34" charset="0"/>
            </a:endParaRPr>
          </a:p>
        </p:txBody>
      </p:sp>
      <p:grpSp>
        <p:nvGrpSpPr>
          <p:cNvPr id="56" name="Group 55"/>
          <p:cNvGrpSpPr/>
          <p:nvPr/>
        </p:nvGrpSpPr>
        <p:grpSpPr>
          <a:xfrm>
            <a:off x="4181581" y="952988"/>
            <a:ext cx="3857109" cy="1090787"/>
            <a:chOff x="4181581" y="952988"/>
            <a:chExt cx="3857109" cy="1090787"/>
          </a:xfrm>
        </p:grpSpPr>
        <p:sp>
          <p:nvSpPr>
            <p:cNvPr id="53" name="Rectangle 7"/>
            <p:cNvSpPr/>
            <p:nvPr/>
          </p:nvSpPr>
          <p:spPr>
            <a:xfrm rot="10800000">
              <a:off x="4833255" y="952988"/>
              <a:ext cx="2525487" cy="1090787"/>
            </a:xfrm>
            <a:custGeom>
              <a:avLst/>
              <a:gdLst>
                <a:gd name="connsiteX0" fmla="*/ 0 w 3569196"/>
                <a:gd name="connsiteY0" fmla="*/ 0 h 1348967"/>
                <a:gd name="connsiteX1" fmla="*/ 3569196 w 3569196"/>
                <a:gd name="connsiteY1" fmla="*/ 0 h 1348967"/>
                <a:gd name="connsiteX2" fmla="*/ 3569196 w 3569196"/>
                <a:gd name="connsiteY2" fmla="*/ 1348967 h 1348967"/>
                <a:gd name="connsiteX3" fmla="*/ 0 w 3569196"/>
                <a:gd name="connsiteY3" fmla="*/ 1348967 h 1348967"/>
                <a:gd name="connsiteX4" fmla="*/ 0 w 3569196"/>
                <a:gd name="connsiteY4" fmla="*/ 0 h 1348967"/>
                <a:gd name="connsiteX0" fmla="*/ 0 w 3967548"/>
                <a:gd name="connsiteY0" fmla="*/ 0 h 1348967"/>
                <a:gd name="connsiteX1" fmla="*/ 3569196 w 3967548"/>
                <a:gd name="connsiteY1" fmla="*/ 0 h 1348967"/>
                <a:gd name="connsiteX2" fmla="*/ 3967548 w 3967548"/>
                <a:gd name="connsiteY2" fmla="*/ 1339914 h 1348967"/>
                <a:gd name="connsiteX3" fmla="*/ 0 w 3967548"/>
                <a:gd name="connsiteY3" fmla="*/ 1348967 h 1348967"/>
                <a:gd name="connsiteX4" fmla="*/ 0 w 3967548"/>
                <a:gd name="connsiteY4" fmla="*/ 0 h 1348967"/>
                <a:gd name="connsiteX0" fmla="*/ 0 w 3967548"/>
                <a:gd name="connsiteY0" fmla="*/ 0 h 1339914"/>
                <a:gd name="connsiteX1" fmla="*/ 3569196 w 3967548"/>
                <a:gd name="connsiteY1" fmla="*/ 0 h 1339914"/>
                <a:gd name="connsiteX2" fmla="*/ 3967548 w 3967548"/>
                <a:gd name="connsiteY2" fmla="*/ 1339914 h 1339914"/>
                <a:gd name="connsiteX3" fmla="*/ 362139 w 3967548"/>
                <a:gd name="connsiteY3" fmla="*/ 1339913 h 1339914"/>
                <a:gd name="connsiteX4" fmla="*/ 0 w 3967548"/>
                <a:gd name="connsiteY4" fmla="*/ 0 h 1339914"/>
                <a:gd name="connsiteX0" fmla="*/ 0 w 4056428"/>
                <a:gd name="connsiteY0" fmla="*/ 0 h 1339914"/>
                <a:gd name="connsiteX1" fmla="*/ 3569196 w 4056428"/>
                <a:gd name="connsiteY1" fmla="*/ 0 h 1339914"/>
                <a:gd name="connsiteX2" fmla="*/ 4056428 w 4056428"/>
                <a:gd name="connsiteY2" fmla="*/ 1339914 h 1339914"/>
                <a:gd name="connsiteX3" fmla="*/ 362139 w 4056428"/>
                <a:gd name="connsiteY3" fmla="*/ 1339913 h 1339914"/>
                <a:gd name="connsiteX4" fmla="*/ 0 w 4056428"/>
                <a:gd name="connsiteY4" fmla="*/ 0 h 1339914"/>
                <a:gd name="connsiteX0" fmla="*/ 0 w 3937923"/>
                <a:gd name="connsiteY0" fmla="*/ 0 h 1339914"/>
                <a:gd name="connsiteX1" fmla="*/ 3569196 w 3937923"/>
                <a:gd name="connsiteY1" fmla="*/ 0 h 1339914"/>
                <a:gd name="connsiteX2" fmla="*/ 3937923 w 3937923"/>
                <a:gd name="connsiteY2" fmla="*/ 1339914 h 1339914"/>
                <a:gd name="connsiteX3" fmla="*/ 362139 w 3937923"/>
                <a:gd name="connsiteY3" fmla="*/ 1339913 h 1339914"/>
                <a:gd name="connsiteX4" fmla="*/ 0 w 3937923"/>
                <a:gd name="connsiteY4" fmla="*/ 0 h 1339914"/>
                <a:gd name="connsiteX0" fmla="*/ 0 w 3908295"/>
                <a:gd name="connsiteY0" fmla="*/ 0 h 1339914"/>
                <a:gd name="connsiteX1" fmla="*/ 3569196 w 3908295"/>
                <a:gd name="connsiteY1" fmla="*/ 0 h 1339914"/>
                <a:gd name="connsiteX2" fmla="*/ 3908295 w 3908295"/>
                <a:gd name="connsiteY2" fmla="*/ 1339914 h 1339914"/>
                <a:gd name="connsiteX3" fmla="*/ 362139 w 3908295"/>
                <a:gd name="connsiteY3" fmla="*/ 1339913 h 1339914"/>
                <a:gd name="connsiteX4" fmla="*/ 0 w 3908295"/>
                <a:gd name="connsiteY4" fmla="*/ 0 h 1339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295" h="1339914">
                  <a:moveTo>
                    <a:pt x="0" y="0"/>
                  </a:moveTo>
                  <a:lnTo>
                    <a:pt x="3569196" y="0"/>
                  </a:lnTo>
                  <a:lnTo>
                    <a:pt x="3908295" y="1339914"/>
                  </a:lnTo>
                  <a:lnTo>
                    <a:pt x="362139" y="1339913"/>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p:cNvSpPr txBox="1">
              <a:spLocks/>
            </p:cNvSpPr>
            <p:nvPr/>
          </p:nvSpPr>
          <p:spPr>
            <a:xfrm>
              <a:off x="4181581" y="1132523"/>
              <a:ext cx="3857109" cy="803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3200" b="1" dirty="0">
                  <a:solidFill>
                    <a:srgbClr val="84BA1F"/>
                  </a:solidFill>
                </a:rPr>
                <a:t>Board</a:t>
              </a:r>
              <a:endParaRPr lang="sl-SI" sz="3200" b="1" kern="1100" spc="-150" dirty="0">
                <a:solidFill>
                  <a:srgbClr val="84BA1F"/>
                </a:solidFill>
                <a:latin typeface="Arial" panose="020B0604020202020204" pitchFamily="34" charset="0"/>
                <a:cs typeface="Arial" panose="020B0604020202020204" pitchFamily="34" charset="0"/>
              </a:endParaRPr>
            </a:p>
          </p:txBody>
        </p:sp>
      </p:grpSp>
      <p:grpSp>
        <p:nvGrpSpPr>
          <p:cNvPr id="57" name="Group 56"/>
          <p:cNvGrpSpPr/>
          <p:nvPr/>
        </p:nvGrpSpPr>
        <p:grpSpPr>
          <a:xfrm>
            <a:off x="3185887" y="2185367"/>
            <a:ext cx="5820227" cy="1090787"/>
            <a:chOff x="3185887" y="2185367"/>
            <a:chExt cx="5820227" cy="1090787"/>
          </a:xfrm>
        </p:grpSpPr>
        <p:sp>
          <p:nvSpPr>
            <p:cNvPr id="52" name="Rectangle 7"/>
            <p:cNvSpPr/>
            <p:nvPr/>
          </p:nvSpPr>
          <p:spPr>
            <a:xfrm rot="10800000" flipH="1">
              <a:off x="3185887" y="2185367"/>
              <a:ext cx="5820227" cy="1090787"/>
            </a:xfrm>
            <a:custGeom>
              <a:avLst/>
              <a:gdLst>
                <a:gd name="connsiteX0" fmla="*/ 0 w 3569196"/>
                <a:gd name="connsiteY0" fmla="*/ 0 h 1348967"/>
                <a:gd name="connsiteX1" fmla="*/ 3569196 w 3569196"/>
                <a:gd name="connsiteY1" fmla="*/ 0 h 1348967"/>
                <a:gd name="connsiteX2" fmla="*/ 3569196 w 3569196"/>
                <a:gd name="connsiteY2" fmla="*/ 1348967 h 1348967"/>
                <a:gd name="connsiteX3" fmla="*/ 0 w 3569196"/>
                <a:gd name="connsiteY3" fmla="*/ 1348967 h 1348967"/>
                <a:gd name="connsiteX4" fmla="*/ 0 w 3569196"/>
                <a:gd name="connsiteY4" fmla="*/ 0 h 1348967"/>
                <a:gd name="connsiteX0" fmla="*/ 0 w 3967548"/>
                <a:gd name="connsiteY0" fmla="*/ 0 h 1348967"/>
                <a:gd name="connsiteX1" fmla="*/ 3569196 w 3967548"/>
                <a:gd name="connsiteY1" fmla="*/ 0 h 1348967"/>
                <a:gd name="connsiteX2" fmla="*/ 3967548 w 3967548"/>
                <a:gd name="connsiteY2" fmla="*/ 1339914 h 1348967"/>
                <a:gd name="connsiteX3" fmla="*/ 0 w 3967548"/>
                <a:gd name="connsiteY3" fmla="*/ 1348967 h 1348967"/>
                <a:gd name="connsiteX4" fmla="*/ 0 w 3967548"/>
                <a:gd name="connsiteY4" fmla="*/ 0 h 1348967"/>
                <a:gd name="connsiteX0" fmla="*/ 0 w 3967548"/>
                <a:gd name="connsiteY0" fmla="*/ 0 h 1339914"/>
                <a:gd name="connsiteX1" fmla="*/ 3569196 w 3967548"/>
                <a:gd name="connsiteY1" fmla="*/ 0 h 1339914"/>
                <a:gd name="connsiteX2" fmla="*/ 3967548 w 3967548"/>
                <a:gd name="connsiteY2" fmla="*/ 1339914 h 1339914"/>
                <a:gd name="connsiteX3" fmla="*/ 362139 w 3967548"/>
                <a:gd name="connsiteY3" fmla="*/ 1339913 h 1339914"/>
                <a:gd name="connsiteX4" fmla="*/ 0 w 3967548"/>
                <a:gd name="connsiteY4" fmla="*/ 0 h 1339914"/>
                <a:gd name="connsiteX0" fmla="*/ 0 w 4056428"/>
                <a:gd name="connsiteY0" fmla="*/ 0 h 1339914"/>
                <a:gd name="connsiteX1" fmla="*/ 3569196 w 4056428"/>
                <a:gd name="connsiteY1" fmla="*/ 0 h 1339914"/>
                <a:gd name="connsiteX2" fmla="*/ 4056428 w 4056428"/>
                <a:gd name="connsiteY2" fmla="*/ 1339914 h 1339914"/>
                <a:gd name="connsiteX3" fmla="*/ 362139 w 4056428"/>
                <a:gd name="connsiteY3" fmla="*/ 1339913 h 1339914"/>
                <a:gd name="connsiteX4" fmla="*/ 0 w 4056428"/>
                <a:gd name="connsiteY4" fmla="*/ 0 h 1339914"/>
                <a:gd name="connsiteX0" fmla="*/ 0 w 3937923"/>
                <a:gd name="connsiteY0" fmla="*/ 0 h 1339914"/>
                <a:gd name="connsiteX1" fmla="*/ 3569196 w 3937923"/>
                <a:gd name="connsiteY1" fmla="*/ 0 h 1339914"/>
                <a:gd name="connsiteX2" fmla="*/ 3937923 w 3937923"/>
                <a:gd name="connsiteY2" fmla="*/ 1339914 h 1339914"/>
                <a:gd name="connsiteX3" fmla="*/ 362139 w 3937923"/>
                <a:gd name="connsiteY3" fmla="*/ 1339913 h 1339914"/>
                <a:gd name="connsiteX4" fmla="*/ 0 w 3937923"/>
                <a:gd name="connsiteY4" fmla="*/ 0 h 1339914"/>
                <a:gd name="connsiteX0" fmla="*/ 0 w 3908295"/>
                <a:gd name="connsiteY0" fmla="*/ 0 h 1339914"/>
                <a:gd name="connsiteX1" fmla="*/ 3569196 w 3908295"/>
                <a:gd name="connsiteY1" fmla="*/ 0 h 1339914"/>
                <a:gd name="connsiteX2" fmla="*/ 3908295 w 3908295"/>
                <a:gd name="connsiteY2" fmla="*/ 1339914 h 1339914"/>
                <a:gd name="connsiteX3" fmla="*/ 362139 w 3908295"/>
                <a:gd name="connsiteY3" fmla="*/ 1339913 h 1339914"/>
                <a:gd name="connsiteX4" fmla="*/ 0 w 3908295"/>
                <a:gd name="connsiteY4" fmla="*/ 0 h 1339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295" h="1339914">
                  <a:moveTo>
                    <a:pt x="0" y="0"/>
                  </a:moveTo>
                  <a:lnTo>
                    <a:pt x="3569196" y="0"/>
                  </a:lnTo>
                  <a:lnTo>
                    <a:pt x="3908295" y="1339914"/>
                  </a:lnTo>
                  <a:lnTo>
                    <a:pt x="362139" y="1339913"/>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itle 1"/>
            <p:cNvSpPr txBox="1">
              <a:spLocks/>
            </p:cNvSpPr>
            <p:nvPr/>
          </p:nvSpPr>
          <p:spPr>
            <a:xfrm>
              <a:off x="4181582" y="2389744"/>
              <a:ext cx="3857109" cy="803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3200" kern="1100" spc="-150" dirty="0">
                  <a:solidFill>
                    <a:schemeClr val="bg1"/>
                  </a:solidFill>
                  <a:latin typeface="Arial" panose="020B0604020202020204" pitchFamily="34" charset="0"/>
                  <a:cs typeface="Arial" panose="020B0604020202020204" pitchFamily="34" charset="0"/>
                </a:rPr>
                <a:t>Members</a:t>
              </a:r>
            </a:p>
          </p:txBody>
        </p:sp>
      </p:grpSp>
      <p:grpSp>
        <p:nvGrpSpPr>
          <p:cNvPr id="16" name="Group 15"/>
          <p:cNvGrpSpPr/>
          <p:nvPr/>
        </p:nvGrpSpPr>
        <p:grpSpPr>
          <a:xfrm>
            <a:off x="2164917" y="4212066"/>
            <a:ext cx="7862166" cy="1348868"/>
            <a:chOff x="672330" y="3790409"/>
            <a:chExt cx="14338392" cy="1348868"/>
          </a:xfrm>
        </p:grpSpPr>
        <p:sp>
          <p:nvSpPr>
            <p:cNvPr id="37" name="Rectangle 7"/>
            <p:cNvSpPr/>
            <p:nvPr/>
          </p:nvSpPr>
          <p:spPr>
            <a:xfrm>
              <a:off x="4228484" y="3790409"/>
              <a:ext cx="3491899" cy="1339914"/>
            </a:xfrm>
            <a:custGeom>
              <a:avLst/>
              <a:gdLst>
                <a:gd name="connsiteX0" fmla="*/ 0 w 3569196"/>
                <a:gd name="connsiteY0" fmla="*/ 0 h 1348967"/>
                <a:gd name="connsiteX1" fmla="*/ 3569196 w 3569196"/>
                <a:gd name="connsiteY1" fmla="*/ 0 h 1348967"/>
                <a:gd name="connsiteX2" fmla="*/ 3569196 w 3569196"/>
                <a:gd name="connsiteY2" fmla="*/ 1348967 h 1348967"/>
                <a:gd name="connsiteX3" fmla="*/ 0 w 3569196"/>
                <a:gd name="connsiteY3" fmla="*/ 1348967 h 1348967"/>
                <a:gd name="connsiteX4" fmla="*/ 0 w 3569196"/>
                <a:gd name="connsiteY4" fmla="*/ 0 h 1348967"/>
                <a:gd name="connsiteX0" fmla="*/ 0 w 3967548"/>
                <a:gd name="connsiteY0" fmla="*/ 0 h 1348967"/>
                <a:gd name="connsiteX1" fmla="*/ 3569196 w 3967548"/>
                <a:gd name="connsiteY1" fmla="*/ 0 h 1348967"/>
                <a:gd name="connsiteX2" fmla="*/ 3967548 w 3967548"/>
                <a:gd name="connsiteY2" fmla="*/ 1339914 h 1348967"/>
                <a:gd name="connsiteX3" fmla="*/ 0 w 3967548"/>
                <a:gd name="connsiteY3" fmla="*/ 1348967 h 1348967"/>
                <a:gd name="connsiteX4" fmla="*/ 0 w 3967548"/>
                <a:gd name="connsiteY4" fmla="*/ 0 h 1348967"/>
                <a:gd name="connsiteX0" fmla="*/ 0 w 3967548"/>
                <a:gd name="connsiteY0" fmla="*/ 0 h 1339914"/>
                <a:gd name="connsiteX1" fmla="*/ 3569196 w 3967548"/>
                <a:gd name="connsiteY1" fmla="*/ 0 h 1339914"/>
                <a:gd name="connsiteX2" fmla="*/ 3967548 w 3967548"/>
                <a:gd name="connsiteY2" fmla="*/ 1339914 h 1339914"/>
                <a:gd name="connsiteX3" fmla="*/ 362139 w 3967548"/>
                <a:gd name="connsiteY3" fmla="*/ 1339913 h 1339914"/>
                <a:gd name="connsiteX4" fmla="*/ 0 w 3967548"/>
                <a:gd name="connsiteY4" fmla="*/ 0 h 1339914"/>
                <a:gd name="connsiteX0" fmla="*/ 0 w 4056428"/>
                <a:gd name="connsiteY0" fmla="*/ 0 h 1339914"/>
                <a:gd name="connsiteX1" fmla="*/ 3569196 w 4056428"/>
                <a:gd name="connsiteY1" fmla="*/ 0 h 1339914"/>
                <a:gd name="connsiteX2" fmla="*/ 4056428 w 4056428"/>
                <a:gd name="connsiteY2" fmla="*/ 1339914 h 1339914"/>
                <a:gd name="connsiteX3" fmla="*/ 362139 w 4056428"/>
                <a:gd name="connsiteY3" fmla="*/ 1339913 h 1339914"/>
                <a:gd name="connsiteX4" fmla="*/ 0 w 4056428"/>
                <a:gd name="connsiteY4" fmla="*/ 0 h 1339914"/>
                <a:gd name="connsiteX0" fmla="*/ 0 w 3937923"/>
                <a:gd name="connsiteY0" fmla="*/ 0 h 1339914"/>
                <a:gd name="connsiteX1" fmla="*/ 3569196 w 3937923"/>
                <a:gd name="connsiteY1" fmla="*/ 0 h 1339914"/>
                <a:gd name="connsiteX2" fmla="*/ 3937923 w 3937923"/>
                <a:gd name="connsiteY2" fmla="*/ 1339914 h 1339914"/>
                <a:gd name="connsiteX3" fmla="*/ 362139 w 3937923"/>
                <a:gd name="connsiteY3" fmla="*/ 1339913 h 1339914"/>
                <a:gd name="connsiteX4" fmla="*/ 0 w 3937923"/>
                <a:gd name="connsiteY4" fmla="*/ 0 h 1339914"/>
                <a:gd name="connsiteX0" fmla="*/ 0 w 3908295"/>
                <a:gd name="connsiteY0" fmla="*/ 0 h 1339914"/>
                <a:gd name="connsiteX1" fmla="*/ 3569196 w 3908295"/>
                <a:gd name="connsiteY1" fmla="*/ 0 h 1339914"/>
                <a:gd name="connsiteX2" fmla="*/ 3908295 w 3908295"/>
                <a:gd name="connsiteY2" fmla="*/ 1339914 h 1339914"/>
                <a:gd name="connsiteX3" fmla="*/ 362139 w 3908295"/>
                <a:gd name="connsiteY3" fmla="*/ 1339913 h 1339914"/>
                <a:gd name="connsiteX4" fmla="*/ 0 w 3908295"/>
                <a:gd name="connsiteY4" fmla="*/ 0 h 1339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295" h="1339914">
                  <a:moveTo>
                    <a:pt x="0" y="0"/>
                  </a:moveTo>
                  <a:lnTo>
                    <a:pt x="3569196" y="0"/>
                  </a:lnTo>
                  <a:lnTo>
                    <a:pt x="3908295" y="1339914"/>
                  </a:lnTo>
                  <a:lnTo>
                    <a:pt x="362139" y="1339913"/>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Rectangle 7"/>
            <p:cNvSpPr/>
            <p:nvPr/>
          </p:nvSpPr>
          <p:spPr>
            <a:xfrm>
              <a:off x="7907815" y="3799363"/>
              <a:ext cx="3491899" cy="1339914"/>
            </a:xfrm>
            <a:custGeom>
              <a:avLst/>
              <a:gdLst>
                <a:gd name="connsiteX0" fmla="*/ 0 w 3569196"/>
                <a:gd name="connsiteY0" fmla="*/ 0 h 1348967"/>
                <a:gd name="connsiteX1" fmla="*/ 3569196 w 3569196"/>
                <a:gd name="connsiteY1" fmla="*/ 0 h 1348967"/>
                <a:gd name="connsiteX2" fmla="*/ 3569196 w 3569196"/>
                <a:gd name="connsiteY2" fmla="*/ 1348967 h 1348967"/>
                <a:gd name="connsiteX3" fmla="*/ 0 w 3569196"/>
                <a:gd name="connsiteY3" fmla="*/ 1348967 h 1348967"/>
                <a:gd name="connsiteX4" fmla="*/ 0 w 3569196"/>
                <a:gd name="connsiteY4" fmla="*/ 0 h 1348967"/>
                <a:gd name="connsiteX0" fmla="*/ 0 w 3967548"/>
                <a:gd name="connsiteY0" fmla="*/ 0 h 1348967"/>
                <a:gd name="connsiteX1" fmla="*/ 3569196 w 3967548"/>
                <a:gd name="connsiteY1" fmla="*/ 0 h 1348967"/>
                <a:gd name="connsiteX2" fmla="*/ 3967548 w 3967548"/>
                <a:gd name="connsiteY2" fmla="*/ 1339914 h 1348967"/>
                <a:gd name="connsiteX3" fmla="*/ 0 w 3967548"/>
                <a:gd name="connsiteY3" fmla="*/ 1348967 h 1348967"/>
                <a:gd name="connsiteX4" fmla="*/ 0 w 3967548"/>
                <a:gd name="connsiteY4" fmla="*/ 0 h 1348967"/>
                <a:gd name="connsiteX0" fmla="*/ 0 w 3967548"/>
                <a:gd name="connsiteY0" fmla="*/ 0 h 1339914"/>
                <a:gd name="connsiteX1" fmla="*/ 3569196 w 3967548"/>
                <a:gd name="connsiteY1" fmla="*/ 0 h 1339914"/>
                <a:gd name="connsiteX2" fmla="*/ 3967548 w 3967548"/>
                <a:gd name="connsiteY2" fmla="*/ 1339914 h 1339914"/>
                <a:gd name="connsiteX3" fmla="*/ 362139 w 3967548"/>
                <a:gd name="connsiteY3" fmla="*/ 1339913 h 1339914"/>
                <a:gd name="connsiteX4" fmla="*/ 0 w 3967548"/>
                <a:gd name="connsiteY4" fmla="*/ 0 h 1339914"/>
                <a:gd name="connsiteX0" fmla="*/ 0 w 4056428"/>
                <a:gd name="connsiteY0" fmla="*/ 0 h 1339914"/>
                <a:gd name="connsiteX1" fmla="*/ 3569196 w 4056428"/>
                <a:gd name="connsiteY1" fmla="*/ 0 h 1339914"/>
                <a:gd name="connsiteX2" fmla="*/ 4056428 w 4056428"/>
                <a:gd name="connsiteY2" fmla="*/ 1339914 h 1339914"/>
                <a:gd name="connsiteX3" fmla="*/ 362139 w 4056428"/>
                <a:gd name="connsiteY3" fmla="*/ 1339913 h 1339914"/>
                <a:gd name="connsiteX4" fmla="*/ 0 w 4056428"/>
                <a:gd name="connsiteY4" fmla="*/ 0 h 1339914"/>
                <a:gd name="connsiteX0" fmla="*/ 0 w 3937923"/>
                <a:gd name="connsiteY0" fmla="*/ 0 h 1339914"/>
                <a:gd name="connsiteX1" fmla="*/ 3569196 w 3937923"/>
                <a:gd name="connsiteY1" fmla="*/ 0 h 1339914"/>
                <a:gd name="connsiteX2" fmla="*/ 3937923 w 3937923"/>
                <a:gd name="connsiteY2" fmla="*/ 1339914 h 1339914"/>
                <a:gd name="connsiteX3" fmla="*/ 362139 w 3937923"/>
                <a:gd name="connsiteY3" fmla="*/ 1339913 h 1339914"/>
                <a:gd name="connsiteX4" fmla="*/ 0 w 3937923"/>
                <a:gd name="connsiteY4" fmla="*/ 0 h 1339914"/>
                <a:gd name="connsiteX0" fmla="*/ 0 w 3908295"/>
                <a:gd name="connsiteY0" fmla="*/ 0 h 1339914"/>
                <a:gd name="connsiteX1" fmla="*/ 3569196 w 3908295"/>
                <a:gd name="connsiteY1" fmla="*/ 0 h 1339914"/>
                <a:gd name="connsiteX2" fmla="*/ 3908295 w 3908295"/>
                <a:gd name="connsiteY2" fmla="*/ 1339914 h 1339914"/>
                <a:gd name="connsiteX3" fmla="*/ 362139 w 3908295"/>
                <a:gd name="connsiteY3" fmla="*/ 1339913 h 1339914"/>
                <a:gd name="connsiteX4" fmla="*/ 0 w 3908295"/>
                <a:gd name="connsiteY4" fmla="*/ 0 h 1339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295" h="1339914">
                  <a:moveTo>
                    <a:pt x="0" y="0"/>
                  </a:moveTo>
                  <a:lnTo>
                    <a:pt x="3569196" y="0"/>
                  </a:lnTo>
                  <a:lnTo>
                    <a:pt x="3908295" y="1339914"/>
                  </a:lnTo>
                  <a:lnTo>
                    <a:pt x="362139" y="1339913"/>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Rectangle 7"/>
            <p:cNvSpPr/>
            <p:nvPr/>
          </p:nvSpPr>
          <p:spPr>
            <a:xfrm>
              <a:off x="11518823" y="3799363"/>
              <a:ext cx="3491899" cy="1339914"/>
            </a:xfrm>
            <a:custGeom>
              <a:avLst/>
              <a:gdLst>
                <a:gd name="connsiteX0" fmla="*/ 0 w 3569196"/>
                <a:gd name="connsiteY0" fmla="*/ 0 h 1348967"/>
                <a:gd name="connsiteX1" fmla="*/ 3569196 w 3569196"/>
                <a:gd name="connsiteY1" fmla="*/ 0 h 1348967"/>
                <a:gd name="connsiteX2" fmla="*/ 3569196 w 3569196"/>
                <a:gd name="connsiteY2" fmla="*/ 1348967 h 1348967"/>
                <a:gd name="connsiteX3" fmla="*/ 0 w 3569196"/>
                <a:gd name="connsiteY3" fmla="*/ 1348967 h 1348967"/>
                <a:gd name="connsiteX4" fmla="*/ 0 w 3569196"/>
                <a:gd name="connsiteY4" fmla="*/ 0 h 1348967"/>
                <a:gd name="connsiteX0" fmla="*/ 0 w 3967548"/>
                <a:gd name="connsiteY0" fmla="*/ 0 h 1348967"/>
                <a:gd name="connsiteX1" fmla="*/ 3569196 w 3967548"/>
                <a:gd name="connsiteY1" fmla="*/ 0 h 1348967"/>
                <a:gd name="connsiteX2" fmla="*/ 3967548 w 3967548"/>
                <a:gd name="connsiteY2" fmla="*/ 1339914 h 1348967"/>
                <a:gd name="connsiteX3" fmla="*/ 0 w 3967548"/>
                <a:gd name="connsiteY3" fmla="*/ 1348967 h 1348967"/>
                <a:gd name="connsiteX4" fmla="*/ 0 w 3967548"/>
                <a:gd name="connsiteY4" fmla="*/ 0 h 1348967"/>
                <a:gd name="connsiteX0" fmla="*/ 0 w 3967548"/>
                <a:gd name="connsiteY0" fmla="*/ 0 h 1339914"/>
                <a:gd name="connsiteX1" fmla="*/ 3569196 w 3967548"/>
                <a:gd name="connsiteY1" fmla="*/ 0 h 1339914"/>
                <a:gd name="connsiteX2" fmla="*/ 3967548 w 3967548"/>
                <a:gd name="connsiteY2" fmla="*/ 1339914 h 1339914"/>
                <a:gd name="connsiteX3" fmla="*/ 362139 w 3967548"/>
                <a:gd name="connsiteY3" fmla="*/ 1339913 h 1339914"/>
                <a:gd name="connsiteX4" fmla="*/ 0 w 3967548"/>
                <a:gd name="connsiteY4" fmla="*/ 0 h 1339914"/>
                <a:gd name="connsiteX0" fmla="*/ 0 w 4056428"/>
                <a:gd name="connsiteY0" fmla="*/ 0 h 1339914"/>
                <a:gd name="connsiteX1" fmla="*/ 3569196 w 4056428"/>
                <a:gd name="connsiteY1" fmla="*/ 0 h 1339914"/>
                <a:gd name="connsiteX2" fmla="*/ 4056428 w 4056428"/>
                <a:gd name="connsiteY2" fmla="*/ 1339914 h 1339914"/>
                <a:gd name="connsiteX3" fmla="*/ 362139 w 4056428"/>
                <a:gd name="connsiteY3" fmla="*/ 1339913 h 1339914"/>
                <a:gd name="connsiteX4" fmla="*/ 0 w 4056428"/>
                <a:gd name="connsiteY4" fmla="*/ 0 h 1339914"/>
                <a:gd name="connsiteX0" fmla="*/ 0 w 3937923"/>
                <a:gd name="connsiteY0" fmla="*/ 0 h 1339914"/>
                <a:gd name="connsiteX1" fmla="*/ 3569196 w 3937923"/>
                <a:gd name="connsiteY1" fmla="*/ 0 h 1339914"/>
                <a:gd name="connsiteX2" fmla="*/ 3937923 w 3937923"/>
                <a:gd name="connsiteY2" fmla="*/ 1339914 h 1339914"/>
                <a:gd name="connsiteX3" fmla="*/ 362139 w 3937923"/>
                <a:gd name="connsiteY3" fmla="*/ 1339913 h 1339914"/>
                <a:gd name="connsiteX4" fmla="*/ 0 w 3937923"/>
                <a:gd name="connsiteY4" fmla="*/ 0 h 1339914"/>
                <a:gd name="connsiteX0" fmla="*/ 0 w 3908295"/>
                <a:gd name="connsiteY0" fmla="*/ 0 h 1339914"/>
                <a:gd name="connsiteX1" fmla="*/ 3569196 w 3908295"/>
                <a:gd name="connsiteY1" fmla="*/ 0 h 1339914"/>
                <a:gd name="connsiteX2" fmla="*/ 3908295 w 3908295"/>
                <a:gd name="connsiteY2" fmla="*/ 1339914 h 1339914"/>
                <a:gd name="connsiteX3" fmla="*/ 362139 w 3908295"/>
                <a:gd name="connsiteY3" fmla="*/ 1339913 h 1339914"/>
                <a:gd name="connsiteX4" fmla="*/ 0 w 3908295"/>
                <a:gd name="connsiteY4" fmla="*/ 0 h 1339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295" h="1339914">
                  <a:moveTo>
                    <a:pt x="0" y="0"/>
                  </a:moveTo>
                  <a:lnTo>
                    <a:pt x="3569196" y="0"/>
                  </a:lnTo>
                  <a:lnTo>
                    <a:pt x="3908295" y="1339914"/>
                  </a:lnTo>
                  <a:lnTo>
                    <a:pt x="362139" y="1339913"/>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7"/>
            <p:cNvSpPr/>
            <p:nvPr/>
          </p:nvSpPr>
          <p:spPr>
            <a:xfrm>
              <a:off x="672330" y="3790409"/>
              <a:ext cx="3491899" cy="1339914"/>
            </a:xfrm>
            <a:custGeom>
              <a:avLst/>
              <a:gdLst>
                <a:gd name="connsiteX0" fmla="*/ 0 w 3569196"/>
                <a:gd name="connsiteY0" fmla="*/ 0 h 1348967"/>
                <a:gd name="connsiteX1" fmla="*/ 3569196 w 3569196"/>
                <a:gd name="connsiteY1" fmla="*/ 0 h 1348967"/>
                <a:gd name="connsiteX2" fmla="*/ 3569196 w 3569196"/>
                <a:gd name="connsiteY2" fmla="*/ 1348967 h 1348967"/>
                <a:gd name="connsiteX3" fmla="*/ 0 w 3569196"/>
                <a:gd name="connsiteY3" fmla="*/ 1348967 h 1348967"/>
                <a:gd name="connsiteX4" fmla="*/ 0 w 3569196"/>
                <a:gd name="connsiteY4" fmla="*/ 0 h 1348967"/>
                <a:gd name="connsiteX0" fmla="*/ 0 w 3967548"/>
                <a:gd name="connsiteY0" fmla="*/ 0 h 1348967"/>
                <a:gd name="connsiteX1" fmla="*/ 3569196 w 3967548"/>
                <a:gd name="connsiteY1" fmla="*/ 0 h 1348967"/>
                <a:gd name="connsiteX2" fmla="*/ 3967548 w 3967548"/>
                <a:gd name="connsiteY2" fmla="*/ 1339914 h 1348967"/>
                <a:gd name="connsiteX3" fmla="*/ 0 w 3967548"/>
                <a:gd name="connsiteY3" fmla="*/ 1348967 h 1348967"/>
                <a:gd name="connsiteX4" fmla="*/ 0 w 3967548"/>
                <a:gd name="connsiteY4" fmla="*/ 0 h 1348967"/>
                <a:gd name="connsiteX0" fmla="*/ 0 w 3967548"/>
                <a:gd name="connsiteY0" fmla="*/ 0 h 1339914"/>
                <a:gd name="connsiteX1" fmla="*/ 3569196 w 3967548"/>
                <a:gd name="connsiteY1" fmla="*/ 0 h 1339914"/>
                <a:gd name="connsiteX2" fmla="*/ 3967548 w 3967548"/>
                <a:gd name="connsiteY2" fmla="*/ 1339914 h 1339914"/>
                <a:gd name="connsiteX3" fmla="*/ 362139 w 3967548"/>
                <a:gd name="connsiteY3" fmla="*/ 1339913 h 1339914"/>
                <a:gd name="connsiteX4" fmla="*/ 0 w 3967548"/>
                <a:gd name="connsiteY4" fmla="*/ 0 h 1339914"/>
                <a:gd name="connsiteX0" fmla="*/ 0 w 4056428"/>
                <a:gd name="connsiteY0" fmla="*/ 0 h 1339914"/>
                <a:gd name="connsiteX1" fmla="*/ 3569196 w 4056428"/>
                <a:gd name="connsiteY1" fmla="*/ 0 h 1339914"/>
                <a:gd name="connsiteX2" fmla="*/ 4056428 w 4056428"/>
                <a:gd name="connsiteY2" fmla="*/ 1339914 h 1339914"/>
                <a:gd name="connsiteX3" fmla="*/ 362139 w 4056428"/>
                <a:gd name="connsiteY3" fmla="*/ 1339913 h 1339914"/>
                <a:gd name="connsiteX4" fmla="*/ 0 w 4056428"/>
                <a:gd name="connsiteY4" fmla="*/ 0 h 1339914"/>
                <a:gd name="connsiteX0" fmla="*/ 0 w 3937923"/>
                <a:gd name="connsiteY0" fmla="*/ 0 h 1339914"/>
                <a:gd name="connsiteX1" fmla="*/ 3569196 w 3937923"/>
                <a:gd name="connsiteY1" fmla="*/ 0 h 1339914"/>
                <a:gd name="connsiteX2" fmla="*/ 3937923 w 3937923"/>
                <a:gd name="connsiteY2" fmla="*/ 1339914 h 1339914"/>
                <a:gd name="connsiteX3" fmla="*/ 362139 w 3937923"/>
                <a:gd name="connsiteY3" fmla="*/ 1339913 h 1339914"/>
                <a:gd name="connsiteX4" fmla="*/ 0 w 3937923"/>
                <a:gd name="connsiteY4" fmla="*/ 0 h 1339914"/>
                <a:gd name="connsiteX0" fmla="*/ 0 w 3908295"/>
                <a:gd name="connsiteY0" fmla="*/ 0 h 1339914"/>
                <a:gd name="connsiteX1" fmla="*/ 3569196 w 3908295"/>
                <a:gd name="connsiteY1" fmla="*/ 0 h 1339914"/>
                <a:gd name="connsiteX2" fmla="*/ 3908295 w 3908295"/>
                <a:gd name="connsiteY2" fmla="*/ 1339914 h 1339914"/>
                <a:gd name="connsiteX3" fmla="*/ 362139 w 3908295"/>
                <a:gd name="connsiteY3" fmla="*/ 1339913 h 1339914"/>
                <a:gd name="connsiteX4" fmla="*/ 0 w 3908295"/>
                <a:gd name="connsiteY4" fmla="*/ 0 h 1339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295" h="1339914">
                  <a:moveTo>
                    <a:pt x="0" y="0"/>
                  </a:moveTo>
                  <a:lnTo>
                    <a:pt x="3569196" y="0"/>
                  </a:lnTo>
                  <a:lnTo>
                    <a:pt x="3908295" y="1339914"/>
                  </a:lnTo>
                  <a:lnTo>
                    <a:pt x="362139" y="1339913"/>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extBox 17"/>
            <p:cNvSpPr txBox="1"/>
            <p:nvPr/>
          </p:nvSpPr>
          <p:spPr>
            <a:xfrm>
              <a:off x="1393810" y="4115377"/>
              <a:ext cx="2617166" cy="707886"/>
            </a:xfrm>
            <a:prstGeom prst="rect">
              <a:avLst/>
            </a:prstGeom>
            <a:noFill/>
          </p:spPr>
          <p:txBody>
            <a:bodyPr wrap="square" rtlCol="0">
              <a:spAutoFit/>
            </a:bodyPr>
            <a:lstStyle/>
            <a:p>
              <a:r>
                <a:rPr lang="sl-SI" sz="2000" dirty="0">
                  <a:solidFill>
                    <a:prstClr val="white"/>
                  </a:solidFill>
                  <a:latin typeface="Arial" panose="020B0604020202020204" pitchFamily="34" charset="0"/>
                  <a:cs typeface="Arial" panose="020B0604020202020204" pitchFamily="34" charset="0"/>
                </a:rPr>
                <a:t>Single</a:t>
              </a:r>
            </a:p>
            <a:p>
              <a:r>
                <a:rPr lang="sl-SI" sz="2000" dirty="0">
                  <a:solidFill>
                    <a:prstClr val="white"/>
                  </a:solidFill>
                  <a:latin typeface="Arial" panose="020B0604020202020204" pitchFamily="34" charset="0"/>
                  <a:cs typeface="Arial" panose="020B0604020202020204" pitchFamily="34" charset="0"/>
                </a:rPr>
                <a:t>  market </a:t>
              </a:r>
            </a:p>
          </p:txBody>
        </p:sp>
        <p:sp>
          <p:nvSpPr>
            <p:cNvPr id="29" name="TextBox 28"/>
            <p:cNvSpPr txBox="1"/>
            <p:nvPr/>
          </p:nvSpPr>
          <p:spPr>
            <a:xfrm>
              <a:off x="4580435" y="4115377"/>
              <a:ext cx="2950703" cy="707886"/>
            </a:xfrm>
            <a:prstGeom prst="rect">
              <a:avLst/>
            </a:prstGeom>
            <a:noFill/>
          </p:spPr>
          <p:txBody>
            <a:bodyPr wrap="square" rtlCol="0">
              <a:spAutoFit/>
            </a:bodyPr>
            <a:lstStyle/>
            <a:p>
              <a:r>
                <a:rPr lang="sl-SI" sz="2000" dirty="0">
                  <a:solidFill>
                    <a:prstClr val="white"/>
                  </a:solidFill>
                  <a:latin typeface="Arial" panose="020B0604020202020204" pitchFamily="34" charset="0"/>
                  <a:cs typeface="Arial" panose="020B0604020202020204" pitchFamily="34" charset="0"/>
                </a:rPr>
                <a:t>End user</a:t>
              </a:r>
            </a:p>
            <a:p>
              <a:r>
                <a:rPr lang="sl-SI" sz="2000" dirty="0">
                  <a:solidFill>
                    <a:prstClr val="white"/>
                  </a:solidFill>
                  <a:latin typeface="Arial" panose="020B0604020202020204" pitchFamily="34" charset="0"/>
                  <a:cs typeface="Arial" panose="020B0604020202020204" pitchFamily="34" charset="0"/>
                </a:rPr>
                <a:t> perspective</a:t>
              </a:r>
            </a:p>
          </p:txBody>
        </p:sp>
        <p:sp>
          <p:nvSpPr>
            <p:cNvPr id="31" name="TextBox 30"/>
            <p:cNvSpPr txBox="1"/>
            <p:nvPr/>
          </p:nvSpPr>
          <p:spPr>
            <a:xfrm>
              <a:off x="8220253" y="4115377"/>
              <a:ext cx="2950703" cy="707886"/>
            </a:xfrm>
            <a:prstGeom prst="rect">
              <a:avLst/>
            </a:prstGeom>
            <a:noFill/>
          </p:spPr>
          <p:txBody>
            <a:bodyPr wrap="square" rtlCol="0">
              <a:spAutoFit/>
            </a:bodyPr>
            <a:lstStyle/>
            <a:p>
              <a:r>
                <a:rPr lang="sl-SI" sz="2000" dirty="0">
                  <a:solidFill>
                    <a:prstClr val="white"/>
                  </a:solidFill>
                  <a:latin typeface="Arial" panose="020B0604020202020204" pitchFamily="34" charset="0"/>
                  <a:cs typeface="Arial" panose="020B0604020202020204" pitchFamily="34" charset="0"/>
                </a:rPr>
                <a:t>Legal</a:t>
              </a:r>
            </a:p>
            <a:p>
              <a:r>
                <a:rPr lang="sl-SI" sz="2000" dirty="0">
                  <a:solidFill>
                    <a:prstClr val="white"/>
                  </a:solidFill>
                  <a:latin typeface="Arial" panose="020B0604020202020204" pitchFamily="34" charset="0"/>
                  <a:cs typeface="Arial" panose="020B0604020202020204" pitchFamily="34" charset="0"/>
                </a:rPr>
                <a:t> perspective</a:t>
              </a:r>
            </a:p>
          </p:txBody>
        </p:sp>
        <p:sp>
          <p:nvSpPr>
            <p:cNvPr id="33" name="TextBox 32"/>
            <p:cNvSpPr txBox="1"/>
            <p:nvPr/>
          </p:nvSpPr>
          <p:spPr>
            <a:xfrm>
              <a:off x="12060019" y="4115377"/>
              <a:ext cx="2950703" cy="400110"/>
            </a:xfrm>
            <a:prstGeom prst="rect">
              <a:avLst/>
            </a:prstGeom>
            <a:noFill/>
          </p:spPr>
          <p:txBody>
            <a:bodyPr wrap="square" rtlCol="0">
              <a:spAutoFit/>
            </a:bodyPr>
            <a:lstStyle/>
            <a:p>
              <a:r>
                <a:rPr lang="sl-SI" sz="2000" dirty="0">
                  <a:solidFill>
                    <a:prstClr val="white"/>
                  </a:solidFill>
                  <a:latin typeface="Arial" panose="020B0604020202020204" pitchFamily="34" charset="0"/>
                  <a:cs typeface="Arial" panose="020B0604020202020204" pitchFamily="34" charset="0"/>
                </a:rPr>
                <a:t>Technical</a:t>
              </a:r>
            </a:p>
          </p:txBody>
        </p:sp>
      </p:grpSp>
      <p:sp>
        <p:nvSpPr>
          <p:cNvPr id="55" name="Title 1"/>
          <p:cNvSpPr txBox="1">
            <a:spLocks/>
          </p:cNvSpPr>
          <p:nvPr/>
        </p:nvSpPr>
        <p:spPr>
          <a:xfrm>
            <a:off x="3895939" y="3417745"/>
            <a:ext cx="3857109" cy="803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l-SI" sz="2800" kern="1100" spc="-150" dirty="0">
                <a:solidFill>
                  <a:schemeClr val="tx1">
                    <a:lumMod val="65000"/>
                    <a:lumOff val="35000"/>
                  </a:schemeClr>
                </a:solidFill>
                <a:latin typeface="Arial" panose="020B0604020202020204" pitchFamily="34" charset="0"/>
                <a:cs typeface="Arial" panose="020B0604020202020204" pitchFamily="34" charset="0"/>
              </a:rPr>
              <a:t>Working Groups</a:t>
            </a:r>
          </a:p>
        </p:txBody>
      </p:sp>
    </p:spTree>
    <p:extLst>
      <p:ext uri="{BB962C8B-B14F-4D97-AF65-F5344CB8AC3E}">
        <p14:creationId xmlns:p14="http://schemas.microsoft.com/office/powerpoint/2010/main" xmlns="" val="2815828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2" descr="C:\Users\dblagojevic\Desktop\ppt-back.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905" y="0"/>
            <a:ext cx="12216409" cy="687173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a:xfrm>
            <a:off x="838200" y="671117"/>
            <a:ext cx="10515600" cy="19119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b="1" dirty="0">
                <a:latin typeface="Segoe" panose="020B0502040504020203" pitchFamily="34" charset="0"/>
              </a:rPr>
              <a:t> </a:t>
            </a:r>
            <a:r>
              <a:rPr lang="sl-SI" dirty="0">
                <a:latin typeface="Segoe" panose="020B0502040504020203" pitchFamily="34" charset="0"/>
              </a:rPr>
              <a:t/>
            </a:r>
            <a:br>
              <a:rPr lang="sl-SI" dirty="0">
                <a:latin typeface="Segoe" panose="020B0502040504020203" pitchFamily="34" charset="0"/>
              </a:rPr>
            </a:br>
            <a:endParaRPr lang="sl-SI" b="1" dirty="0">
              <a:latin typeface="Segoe" panose="020B0502040504020203" pitchFamily="34" charset="0"/>
            </a:endParaRPr>
          </a:p>
        </p:txBody>
      </p:sp>
      <p:sp>
        <p:nvSpPr>
          <p:cNvPr id="10" name="Title 1"/>
          <p:cNvSpPr txBox="1">
            <a:spLocks/>
          </p:cNvSpPr>
          <p:nvPr/>
        </p:nvSpPr>
        <p:spPr>
          <a:xfrm>
            <a:off x="393700" y="314325"/>
            <a:ext cx="11379200" cy="803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tx1">
                    <a:lumMod val="85000"/>
                    <a:lumOff val="15000"/>
                  </a:schemeClr>
                </a:solidFill>
                <a:cs typeface="Arial" panose="020B0604020202020204" pitchFamily="34" charset="0"/>
              </a:rPr>
              <a:t>MaaS Definition</a:t>
            </a:r>
            <a:endParaRPr lang="sl-SI" sz="3600" b="1" kern="1100" spc="-150" dirty="0">
              <a:solidFill>
                <a:schemeClr val="tx1">
                  <a:lumMod val="85000"/>
                  <a:lumOff val="15000"/>
                </a:schemeClr>
              </a:solidFill>
              <a:cs typeface="Arial" panose="020B0604020202020204" pitchFamily="34" charset="0"/>
            </a:endParaRPr>
          </a:p>
        </p:txBody>
      </p:sp>
      <p:sp>
        <p:nvSpPr>
          <p:cNvPr id="3" name="TextBox 2"/>
          <p:cNvSpPr txBox="1"/>
          <p:nvPr/>
        </p:nvSpPr>
        <p:spPr>
          <a:xfrm>
            <a:off x="393700" y="2373900"/>
            <a:ext cx="8197407" cy="2554545"/>
          </a:xfrm>
          <a:prstGeom prst="rect">
            <a:avLst/>
          </a:prstGeom>
          <a:noFill/>
        </p:spPr>
        <p:txBody>
          <a:bodyPr wrap="square" rtlCol="0">
            <a:spAutoFit/>
          </a:bodyPr>
          <a:lstStyle/>
          <a:p>
            <a:r>
              <a:rPr lang="en-CA" sz="3200" dirty="0"/>
              <a:t>Mobility as a Service, or MaaS as it is commonly known, is defined as the </a:t>
            </a:r>
            <a:r>
              <a:rPr lang="en-CA" sz="3200" b="1" dirty="0"/>
              <a:t>integration</a:t>
            </a:r>
            <a:r>
              <a:rPr lang="en-CA" sz="3200" dirty="0"/>
              <a:t> of various forms of transport services into a </a:t>
            </a:r>
            <a:r>
              <a:rPr lang="en-CA" sz="3200" b="1" dirty="0"/>
              <a:t>single mobility service</a:t>
            </a:r>
            <a:r>
              <a:rPr lang="en-CA" sz="3200" dirty="0"/>
              <a:t> accessible </a:t>
            </a:r>
            <a:r>
              <a:rPr lang="en-CA" sz="3200" b="1" dirty="0"/>
              <a:t>on demand.</a:t>
            </a:r>
            <a:endParaRPr lang="sl-SI" sz="3200" dirty="0"/>
          </a:p>
        </p:txBody>
      </p:sp>
      <p:sp>
        <p:nvSpPr>
          <p:cNvPr id="8" name="Freeform 7"/>
          <p:cNvSpPr/>
          <p:nvPr/>
        </p:nvSpPr>
        <p:spPr>
          <a:xfrm rot="10800000">
            <a:off x="11293991" y="0"/>
            <a:ext cx="895363" cy="3003798"/>
          </a:xfrm>
          <a:custGeom>
            <a:avLst/>
            <a:gdLst>
              <a:gd name="connsiteX0" fmla="*/ 0 w 1036320"/>
              <a:gd name="connsiteY0" fmla="*/ 0 h 3215640"/>
              <a:gd name="connsiteX1" fmla="*/ 0 w 1036320"/>
              <a:gd name="connsiteY1" fmla="*/ 3215640 h 3215640"/>
              <a:gd name="connsiteX2" fmla="*/ 1036320 w 1036320"/>
              <a:gd name="connsiteY2" fmla="*/ 3215640 h 3215640"/>
              <a:gd name="connsiteX3" fmla="*/ 0 w 1036320"/>
              <a:gd name="connsiteY3" fmla="*/ 0 h 3215640"/>
            </a:gdLst>
            <a:ahLst/>
            <a:cxnLst>
              <a:cxn ang="0">
                <a:pos x="connsiteX0" y="connsiteY0"/>
              </a:cxn>
              <a:cxn ang="0">
                <a:pos x="connsiteX1" y="connsiteY1"/>
              </a:cxn>
              <a:cxn ang="0">
                <a:pos x="connsiteX2" y="connsiteY2"/>
              </a:cxn>
              <a:cxn ang="0">
                <a:pos x="connsiteX3" y="connsiteY3"/>
              </a:cxn>
            </a:cxnLst>
            <a:rect l="l" t="t" r="r" b="b"/>
            <a:pathLst>
              <a:path w="1036320" h="3215640">
                <a:moveTo>
                  <a:pt x="0" y="0"/>
                </a:moveTo>
                <a:lnTo>
                  <a:pt x="0" y="3215640"/>
                </a:lnTo>
                <a:lnTo>
                  <a:pt x="1036320" y="3215640"/>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4062766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dblagojevic\Downloads\DSC_1526-Edit.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443" r="4085" b="15719"/>
          <a:stretch/>
        </p:blipFill>
        <p:spPr bwMode="auto">
          <a:xfrm>
            <a:off x="-12700" y="0"/>
            <a:ext cx="122047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377832" y="5110155"/>
            <a:ext cx="6756782" cy="1325563"/>
          </a:xfrm>
          <a:effectLst>
            <a:outerShdw blurRad="254000" dist="38100" dir="2700000" algn="tl" rotWithShape="0">
              <a:prstClr val="black"/>
            </a:outerShdw>
          </a:effectLst>
        </p:spPr>
        <p:txBody>
          <a:bodyPr>
            <a:noAutofit/>
          </a:bodyPr>
          <a:lstStyle/>
          <a:p>
            <a:r>
              <a:rPr lang="sl-SI" sz="16600" b="1" dirty="0">
                <a:solidFill>
                  <a:srgbClr val="84BA1F"/>
                </a:solidFill>
                <a:cs typeface="Arial" panose="020B0604020202020204" pitchFamily="34" charset="0"/>
              </a:rPr>
              <a:t>WHY?</a:t>
            </a:r>
          </a:p>
        </p:txBody>
      </p:sp>
      <p:sp>
        <p:nvSpPr>
          <p:cNvPr id="3" name="Content Placeholder 2"/>
          <p:cNvSpPr>
            <a:spLocks noGrp="1"/>
          </p:cNvSpPr>
          <p:nvPr>
            <p:ph idx="1"/>
          </p:nvPr>
        </p:nvSpPr>
        <p:spPr>
          <a:xfrm>
            <a:off x="377832" y="2898601"/>
            <a:ext cx="8171542" cy="1945451"/>
          </a:xfrm>
          <a:effectLst>
            <a:outerShdw blurRad="254000" dist="38100" dir="2700000" algn="tl" rotWithShape="0">
              <a:prstClr val="black"/>
            </a:outerShdw>
          </a:effectLst>
        </p:spPr>
        <p:txBody>
          <a:bodyPr>
            <a:noAutofit/>
          </a:bodyPr>
          <a:lstStyle/>
          <a:p>
            <a:pPr marL="0" indent="0">
              <a:buNone/>
            </a:pPr>
            <a:r>
              <a:rPr lang="sl-SI" sz="6000" b="1" dirty="0">
                <a:solidFill>
                  <a:schemeClr val="bg1"/>
                </a:solidFill>
                <a:latin typeface="+mj-lt"/>
                <a:cs typeface="Arial" panose="020B0604020202020204" pitchFamily="34" charset="0"/>
              </a:rPr>
              <a:t>Mobility as </a:t>
            </a:r>
            <a:endParaRPr lang="en-US" sz="6000" b="1" dirty="0">
              <a:solidFill>
                <a:schemeClr val="bg1"/>
              </a:solidFill>
              <a:latin typeface="+mj-lt"/>
              <a:cs typeface="Arial" panose="020B0604020202020204" pitchFamily="34" charset="0"/>
            </a:endParaRPr>
          </a:p>
          <a:p>
            <a:pPr marL="0" indent="0">
              <a:buNone/>
            </a:pPr>
            <a:r>
              <a:rPr lang="sl-SI" sz="6000" b="1" dirty="0">
                <a:solidFill>
                  <a:schemeClr val="bg1"/>
                </a:solidFill>
                <a:latin typeface="+mj-lt"/>
                <a:cs typeface="Arial" panose="020B0604020202020204" pitchFamily="34" charset="0"/>
              </a:rPr>
              <a:t>a Service</a:t>
            </a:r>
          </a:p>
        </p:txBody>
      </p:sp>
      <p:sp>
        <p:nvSpPr>
          <p:cNvPr id="9" name="Freeform 7"/>
          <p:cNvSpPr/>
          <p:nvPr/>
        </p:nvSpPr>
        <p:spPr>
          <a:xfrm rot="10800000">
            <a:off x="11293991" y="0"/>
            <a:ext cx="895363" cy="3003798"/>
          </a:xfrm>
          <a:custGeom>
            <a:avLst/>
            <a:gdLst>
              <a:gd name="connsiteX0" fmla="*/ 0 w 1036320"/>
              <a:gd name="connsiteY0" fmla="*/ 0 h 3215640"/>
              <a:gd name="connsiteX1" fmla="*/ 0 w 1036320"/>
              <a:gd name="connsiteY1" fmla="*/ 3215640 h 3215640"/>
              <a:gd name="connsiteX2" fmla="*/ 1036320 w 1036320"/>
              <a:gd name="connsiteY2" fmla="*/ 3215640 h 3215640"/>
              <a:gd name="connsiteX3" fmla="*/ 0 w 1036320"/>
              <a:gd name="connsiteY3" fmla="*/ 0 h 3215640"/>
            </a:gdLst>
            <a:ahLst/>
            <a:cxnLst>
              <a:cxn ang="0">
                <a:pos x="connsiteX0" y="connsiteY0"/>
              </a:cxn>
              <a:cxn ang="0">
                <a:pos x="connsiteX1" y="connsiteY1"/>
              </a:cxn>
              <a:cxn ang="0">
                <a:pos x="connsiteX2" y="connsiteY2"/>
              </a:cxn>
              <a:cxn ang="0">
                <a:pos x="connsiteX3" y="connsiteY3"/>
              </a:cxn>
            </a:cxnLst>
            <a:rect l="l" t="t" r="r" b="b"/>
            <a:pathLst>
              <a:path w="1036320" h="3215640">
                <a:moveTo>
                  <a:pt x="0" y="0"/>
                </a:moveTo>
                <a:lnTo>
                  <a:pt x="0" y="3215640"/>
                </a:lnTo>
                <a:lnTo>
                  <a:pt x="1036320" y="3215640"/>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42832769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72" descr="C:\Users\dblagojevic\Desktop\ppt-back.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905" y="0"/>
            <a:ext cx="12216409" cy="687173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a:xfrm>
            <a:off x="393700" y="411786"/>
            <a:ext cx="10515600" cy="19119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3600" b="1" dirty="0"/>
              <a:t>Megatrends </a:t>
            </a:r>
            <a:r>
              <a:rPr lang="sl-SI" sz="3600" dirty="0"/>
              <a:t/>
            </a:r>
            <a:br>
              <a:rPr lang="sl-SI" sz="3600" dirty="0"/>
            </a:br>
            <a:endParaRPr lang="sl-SI" sz="3600" b="1" dirty="0"/>
          </a:p>
        </p:txBody>
      </p:sp>
      <p:sp>
        <p:nvSpPr>
          <p:cNvPr id="17" name="Content Placeholder 2"/>
          <p:cNvSpPr txBox="1">
            <a:spLocks/>
          </p:cNvSpPr>
          <p:nvPr/>
        </p:nvSpPr>
        <p:spPr>
          <a:xfrm>
            <a:off x="8061401" y="4663313"/>
            <a:ext cx="1221255" cy="911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sl-SI" sz="2000" dirty="0">
              <a:latin typeface="Segoe" panose="020B0502040504020203" pitchFamily="34" charset="0"/>
            </a:endParaRPr>
          </a:p>
        </p:txBody>
      </p:sp>
      <p:grpSp>
        <p:nvGrpSpPr>
          <p:cNvPr id="2" name="Group 1"/>
          <p:cNvGrpSpPr/>
          <p:nvPr/>
        </p:nvGrpSpPr>
        <p:grpSpPr>
          <a:xfrm>
            <a:off x="2106661" y="2155976"/>
            <a:ext cx="3544840" cy="1339914"/>
            <a:chOff x="2106661" y="2155976"/>
            <a:chExt cx="3544840" cy="1339914"/>
          </a:xfrm>
        </p:grpSpPr>
        <p:sp>
          <p:nvSpPr>
            <p:cNvPr id="22" name="Rectangle 7"/>
            <p:cNvSpPr/>
            <p:nvPr/>
          </p:nvSpPr>
          <p:spPr>
            <a:xfrm>
              <a:off x="2106661" y="2155976"/>
              <a:ext cx="3544840" cy="1339914"/>
            </a:xfrm>
            <a:custGeom>
              <a:avLst/>
              <a:gdLst>
                <a:gd name="connsiteX0" fmla="*/ 0 w 3569196"/>
                <a:gd name="connsiteY0" fmla="*/ 0 h 1348967"/>
                <a:gd name="connsiteX1" fmla="*/ 3569196 w 3569196"/>
                <a:gd name="connsiteY1" fmla="*/ 0 h 1348967"/>
                <a:gd name="connsiteX2" fmla="*/ 3569196 w 3569196"/>
                <a:gd name="connsiteY2" fmla="*/ 1348967 h 1348967"/>
                <a:gd name="connsiteX3" fmla="*/ 0 w 3569196"/>
                <a:gd name="connsiteY3" fmla="*/ 1348967 h 1348967"/>
                <a:gd name="connsiteX4" fmla="*/ 0 w 3569196"/>
                <a:gd name="connsiteY4" fmla="*/ 0 h 1348967"/>
                <a:gd name="connsiteX0" fmla="*/ 0 w 3967548"/>
                <a:gd name="connsiteY0" fmla="*/ 0 h 1348967"/>
                <a:gd name="connsiteX1" fmla="*/ 3569196 w 3967548"/>
                <a:gd name="connsiteY1" fmla="*/ 0 h 1348967"/>
                <a:gd name="connsiteX2" fmla="*/ 3967548 w 3967548"/>
                <a:gd name="connsiteY2" fmla="*/ 1339914 h 1348967"/>
                <a:gd name="connsiteX3" fmla="*/ 0 w 3967548"/>
                <a:gd name="connsiteY3" fmla="*/ 1348967 h 1348967"/>
                <a:gd name="connsiteX4" fmla="*/ 0 w 3967548"/>
                <a:gd name="connsiteY4" fmla="*/ 0 h 1348967"/>
                <a:gd name="connsiteX0" fmla="*/ 0 w 3967548"/>
                <a:gd name="connsiteY0" fmla="*/ 0 h 1339914"/>
                <a:gd name="connsiteX1" fmla="*/ 3569196 w 3967548"/>
                <a:gd name="connsiteY1" fmla="*/ 0 h 1339914"/>
                <a:gd name="connsiteX2" fmla="*/ 3967548 w 3967548"/>
                <a:gd name="connsiteY2" fmla="*/ 1339914 h 1339914"/>
                <a:gd name="connsiteX3" fmla="*/ 362139 w 3967548"/>
                <a:gd name="connsiteY3" fmla="*/ 1339913 h 1339914"/>
                <a:gd name="connsiteX4" fmla="*/ 0 w 3967548"/>
                <a:gd name="connsiteY4" fmla="*/ 0 h 1339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548" h="1339914">
                  <a:moveTo>
                    <a:pt x="0" y="0"/>
                  </a:moveTo>
                  <a:lnTo>
                    <a:pt x="3569196" y="0"/>
                  </a:lnTo>
                  <a:lnTo>
                    <a:pt x="3967548" y="1339914"/>
                  </a:lnTo>
                  <a:lnTo>
                    <a:pt x="362139" y="1339913"/>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TextBox 28"/>
            <p:cNvSpPr txBox="1"/>
            <p:nvPr/>
          </p:nvSpPr>
          <p:spPr>
            <a:xfrm>
              <a:off x="3643070" y="2590517"/>
              <a:ext cx="1689596" cy="646331"/>
            </a:xfrm>
            <a:prstGeom prst="rect">
              <a:avLst/>
            </a:prstGeom>
            <a:noFill/>
          </p:spPr>
          <p:txBody>
            <a:bodyPr wrap="square" rtlCol="0">
              <a:spAutoFit/>
            </a:bodyPr>
            <a:lstStyle/>
            <a:p>
              <a:r>
                <a:rPr lang="sl-SI" dirty="0">
                  <a:solidFill>
                    <a:prstClr val="white"/>
                  </a:solidFill>
                  <a:latin typeface="Arial" panose="020B0604020202020204" pitchFamily="34" charset="0"/>
                  <a:cs typeface="Arial" panose="020B0604020202020204" pitchFamily="34" charset="0"/>
                </a:rPr>
                <a:t>Increasing Population</a:t>
              </a:r>
            </a:p>
          </p:txBody>
        </p:sp>
        <p:sp>
          <p:nvSpPr>
            <p:cNvPr id="30" name="TextBox 29"/>
            <p:cNvSpPr txBox="1"/>
            <p:nvPr/>
          </p:nvSpPr>
          <p:spPr>
            <a:xfrm>
              <a:off x="2444750" y="2155976"/>
              <a:ext cx="1498600" cy="1328612"/>
            </a:xfrm>
            <a:prstGeom prst="rect">
              <a:avLst/>
            </a:prstGeom>
            <a:noFill/>
          </p:spPr>
          <p:txBody>
            <a:bodyPr wrap="square" rtlCol="0" anchor="ctr">
              <a:noAutofit/>
            </a:bodyPr>
            <a:lstStyle/>
            <a:p>
              <a:r>
                <a:rPr lang="sr-Latn-RS" sz="6600" b="1" dirty="0">
                  <a:solidFill>
                    <a:srgbClr val="84BA1F"/>
                  </a:solidFill>
                  <a:latin typeface="Arial" panose="020B0604020202020204" pitchFamily="34" charset="0"/>
                  <a:cs typeface="Arial" panose="020B0604020202020204" pitchFamily="34" charset="0"/>
                </a:rPr>
                <a:t>01</a:t>
              </a:r>
              <a:r>
                <a:rPr lang="sr-Latn-RS" sz="6600" b="1" dirty="0">
                  <a:solidFill>
                    <a:srgbClr val="92D050"/>
                  </a:solidFill>
                  <a:latin typeface="Arial" panose="020B0604020202020204" pitchFamily="34" charset="0"/>
                  <a:cs typeface="Arial" panose="020B0604020202020204" pitchFamily="34" charset="0"/>
                </a:rPr>
                <a:t>.</a:t>
              </a:r>
              <a:endParaRPr lang="en-US" sz="6600" b="1" dirty="0">
                <a:solidFill>
                  <a:srgbClr val="92D050"/>
                </a:solidFill>
                <a:latin typeface="Arial" panose="020B0604020202020204" pitchFamily="34" charset="0"/>
                <a:cs typeface="Arial" panose="020B0604020202020204" pitchFamily="34" charset="0"/>
              </a:endParaRPr>
            </a:p>
          </p:txBody>
        </p:sp>
      </p:grpSp>
      <p:grpSp>
        <p:nvGrpSpPr>
          <p:cNvPr id="3" name="Group 2"/>
          <p:cNvGrpSpPr/>
          <p:nvPr/>
        </p:nvGrpSpPr>
        <p:grpSpPr>
          <a:xfrm>
            <a:off x="5951391" y="2144674"/>
            <a:ext cx="3544840" cy="1339914"/>
            <a:chOff x="5951391" y="2144674"/>
            <a:chExt cx="3544840" cy="1339914"/>
          </a:xfrm>
        </p:grpSpPr>
        <p:sp>
          <p:nvSpPr>
            <p:cNvPr id="38" name="Rectangle 7"/>
            <p:cNvSpPr/>
            <p:nvPr/>
          </p:nvSpPr>
          <p:spPr>
            <a:xfrm>
              <a:off x="5951391" y="2144674"/>
              <a:ext cx="3544840" cy="1339914"/>
            </a:xfrm>
            <a:custGeom>
              <a:avLst/>
              <a:gdLst>
                <a:gd name="connsiteX0" fmla="*/ 0 w 3569196"/>
                <a:gd name="connsiteY0" fmla="*/ 0 h 1348967"/>
                <a:gd name="connsiteX1" fmla="*/ 3569196 w 3569196"/>
                <a:gd name="connsiteY1" fmla="*/ 0 h 1348967"/>
                <a:gd name="connsiteX2" fmla="*/ 3569196 w 3569196"/>
                <a:gd name="connsiteY2" fmla="*/ 1348967 h 1348967"/>
                <a:gd name="connsiteX3" fmla="*/ 0 w 3569196"/>
                <a:gd name="connsiteY3" fmla="*/ 1348967 h 1348967"/>
                <a:gd name="connsiteX4" fmla="*/ 0 w 3569196"/>
                <a:gd name="connsiteY4" fmla="*/ 0 h 1348967"/>
                <a:gd name="connsiteX0" fmla="*/ 0 w 3967548"/>
                <a:gd name="connsiteY0" fmla="*/ 0 h 1348967"/>
                <a:gd name="connsiteX1" fmla="*/ 3569196 w 3967548"/>
                <a:gd name="connsiteY1" fmla="*/ 0 h 1348967"/>
                <a:gd name="connsiteX2" fmla="*/ 3967548 w 3967548"/>
                <a:gd name="connsiteY2" fmla="*/ 1339914 h 1348967"/>
                <a:gd name="connsiteX3" fmla="*/ 0 w 3967548"/>
                <a:gd name="connsiteY3" fmla="*/ 1348967 h 1348967"/>
                <a:gd name="connsiteX4" fmla="*/ 0 w 3967548"/>
                <a:gd name="connsiteY4" fmla="*/ 0 h 1348967"/>
                <a:gd name="connsiteX0" fmla="*/ 0 w 3967548"/>
                <a:gd name="connsiteY0" fmla="*/ 0 h 1339914"/>
                <a:gd name="connsiteX1" fmla="*/ 3569196 w 3967548"/>
                <a:gd name="connsiteY1" fmla="*/ 0 h 1339914"/>
                <a:gd name="connsiteX2" fmla="*/ 3967548 w 3967548"/>
                <a:gd name="connsiteY2" fmla="*/ 1339914 h 1339914"/>
                <a:gd name="connsiteX3" fmla="*/ 362139 w 3967548"/>
                <a:gd name="connsiteY3" fmla="*/ 1339913 h 1339914"/>
                <a:gd name="connsiteX4" fmla="*/ 0 w 3967548"/>
                <a:gd name="connsiteY4" fmla="*/ 0 h 1339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548" h="1339914">
                  <a:moveTo>
                    <a:pt x="0" y="0"/>
                  </a:moveTo>
                  <a:lnTo>
                    <a:pt x="3569196" y="0"/>
                  </a:lnTo>
                  <a:lnTo>
                    <a:pt x="3967548" y="1339914"/>
                  </a:lnTo>
                  <a:lnTo>
                    <a:pt x="362139" y="1339913"/>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p:cNvSpPr txBox="1"/>
            <p:nvPr/>
          </p:nvSpPr>
          <p:spPr>
            <a:xfrm>
              <a:off x="7497400" y="2881502"/>
              <a:ext cx="1568450" cy="369332"/>
            </a:xfrm>
            <a:prstGeom prst="rect">
              <a:avLst/>
            </a:prstGeom>
            <a:noFill/>
          </p:spPr>
          <p:txBody>
            <a:bodyPr wrap="square" rtlCol="0">
              <a:spAutoFit/>
            </a:bodyPr>
            <a:lstStyle/>
            <a:p>
              <a:r>
                <a:rPr lang="sl-SI" dirty="0">
                  <a:solidFill>
                    <a:prstClr val="white"/>
                  </a:solidFill>
                  <a:latin typeface="Arial" panose="020B0604020202020204" pitchFamily="34" charset="0"/>
                  <a:cs typeface="Arial" panose="020B0604020202020204" pitchFamily="34" charset="0"/>
                </a:rPr>
                <a:t>Urbanization</a:t>
              </a:r>
            </a:p>
          </p:txBody>
        </p:sp>
        <p:sp>
          <p:nvSpPr>
            <p:cNvPr id="31" name="TextBox 30"/>
            <p:cNvSpPr txBox="1"/>
            <p:nvPr/>
          </p:nvSpPr>
          <p:spPr>
            <a:xfrm>
              <a:off x="6294994" y="2155976"/>
              <a:ext cx="1403476" cy="1328612"/>
            </a:xfrm>
            <a:prstGeom prst="rect">
              <a:avLst/>
            </a:prstGeom>
            <a:noFill/>
          </p:spPr>
          <p:txBody>
            <a:bodyPr wrap="square" rtlCol="0" anchor="ctr">
              <a:noAutofit/>
            </a:bodyPr>
            <a:lstStyle/>
            <a:p>
              <a:r>
                <a:rPr lang="sr-Latn-RS" sz="6600" b="1" dirty="0">
                  <a:solidFill>
                    <a:srgbClr val="84BA1F"/>
                  </a:solidFill>
                  <a:latin typeface="Arial" panose="020B0604020202020204" pitchFamily="34" charset="0"/>
                  <a:cs typeface="Arial" panose="020B0604020202020204" pitchFamily="34" charset="0"/>
                </a:rPr>
                <a:t>02</a:t>
              </a:r>
              <a:r>
                <a:rPr lang="sr-Latn-RS" sz="6600" b="1" dirty="0">
                  <a:solidFill>
                    <a:srgbClr val="92D050"/>
                  </a:solidFill>
                  <a:latin typeface="Arial" panose="020B0604020202020204" pitchFamily="34" charset="0"/>
                  <a:cs typeface="Arial" panose="020B0604020202020204" pitchFamily="34" charset="0"/>
                </a:rPr>
                <a:t>.</a:t>
              </a:r>
              <a:endParaRPr lang="en-US" sz="6600" b="1" dirty="0">
                <a:solidFill>
                  <a:srgbClr val="92D050"/>
                </a:solidFill>
                <a:latin typeface="Arial" panose="020B0604020202020204" pitchFamily="34" charset="0"/>
                <a:cs typeface="Arial" panose="020B0604020202020204" pitchFamily="34" charset="0"/>
              </a:endParaRPr>
            </a:p>
          </p:txBody>
        </p:sp>
      </p:grpSp>
      <p:grpSp>
        <p:nvGrpSpPr>
          <p:cNvPr id="4" name="Group 3"/>
          <p:cNvGrpSpPr/>
          <p:nvPr/>
        </p:nvGrpSpPr>
        <p:grpSpPr>
          <a:xfrm>
            <a:off x="672330" y="3790409"/>
            <a:ext cx="3544840" cy="1339914"/>
            <a:chOff x="672330" y="3790409"/>
            <a:chExt cx="3544840" cy="1339914"/>
          </a:xfrm>
        </p:grpSpPr>
        <p:sp>
          <p:nvSpPr>
            <p:cNvPr id="39" name="Rectangle 7"/>
            <p:cNvSpPr/>
            <p:nvPr/>
          </p:nvSpPr>
          <p:spPr>
            <a:xfrm>
              <a:off x="672330" y="3790409"/>
              <a:ext cx="3544840" cy="1339914"/>
            </a:xfrm>
            <a:custGeom>
              <a:avLst/>
              <a:gdLst>
                <a:gd name="connsiteX0" fmla="*/ 0 w 3569196"/>
                <a:gd name="connsiteY0" fmla="*/ 0 h 1348967"/>
                <a:gd name="connsiteX1" fmla="*/ 3569196 w 3569196"/>
                <a:gd name="connsiteY1" fmla="*/ 0 h 1348967"/>
                <a:gd name="connsiteX2" fmla="*/ 3569196 w 3569196"/>
                <a:gd name="connsiteY2" fmla="*/ 1348967 h 1348967"/>
                <a:gd name="connsiteX3" fmla="*/ 0 w 3569196"/>
                <a:gd name="connsiteY3" fmla="*/ 1348967 h 1348967"/>
                <a:gd name="connsiteX4" fmla="*/ 0 w 3569196"/>
                <a:gd name="connsiteY4" fmla="*/ 0 h 1348967"/>
                <a:gd name="connsiteX0" fmla="*/ 0 w 3967548"/>
                <a:gd name="connsiteY0" fmla="*/ 0 h 1348967"/>
                <a:gd name="connsiteX1" fmla="*/ 3569196 w 3967548"/>
                <a:gd name="connsiteY1" fmla="*/ 0 h 1348967"/>
                <a:gd name="connsiteX2" fmla="*/ 3967548 w 3967548"/>
                <a:gd name="connsiteY2" fmla="*/ 1339914 h 1348967"/>
                <a:gd name="connsiteX3" fmla="*/ 0 w 3967548"/>
                <a:gd name="connsiteY3" fmla="*/ 1348967 h 1348967"/>
                <a:gd name="connsiteX4" fmla="*/ 0 w 3967548"/>
                <a:gd name="connsiteY4" fmla="*/ 0 h 1348967"/>
                <a:gd name="connsiteX0" fmla="*/ 0 w 3967548"/>
                <a:gd name="connsiteY0" fmla="*/ 0 h 1339914"/>
                <a:gd name="connsiteX1" fmla="*/ 3569196 w 3967548"/>
                <a:gd name="connsiteY1" fmla="*/ 0 h 1339914"/>
                <a:gd name="connsiteX2" fmla="*/ 3967548 w 3967548"/>
                <a:gd name="connsiteY2" fmla="*/ 1339914 h 1339914"/>
                <a:gd name="connsiteX3" fmla="*/ 362139 w 3967548"/>
                <a:gd name="connsiteY3" fmla="*/ 1339913 h 1339914"/>
                <a:gd name="connsiteX4" fmla="*/ 0 w 3967548"/>
                <a:gd name="connsiteY4" fmla="*/ 0 h 1339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548" h="1339914">
                  <a:moveTo>
                    <a:pt x="0" y="0"/>
                  </a:moveTo>
                  <a:lnTo>
                    <a:pt x="3569196" y="0"/>
                  </a:lnTo>
                  <a:lnTo>
                    <a:pt x="3967548" y="1339914"/>
                  </a:lnTo>
                  <a:lnTo>
                    <a:pt x="362139" y="1339913"/>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2209553" y="4506999"/>
              <a:ext cx="1695450" cy="369332"/>
            </a:xfrm>
            <a:prstGeom prst="rect">
              <a:avLst/>
            </a:prstGeom>
            <a:noFill/>
          </p:spPr>
          <p:txBody>
            <a:bodyPr wrap="square" rtlCol="0">
              <a:spAutoFit/>
            </a:bodyPr>
            <a:lstStyle/>
            <a:p>
              <a:endParaRPr lang="sl-SI" dirty="0">
                <a:solidFill>
                  <a:prstClr val="white"/>
                </a:solidFill>
                <a:latin typeface="Arial" panose="020B0604020202020204" pitchFamily="34" charset="0"/>
                <a:cs typeface="Arial" panose="020B0604020202020204" pitchFamily="34" charset="0"/>
              </a:endParaRPr>
            </a:p>
          </p:txBody>
        </p:sp>
        <p:sp>
          <p:nvSpPr>
            <p:cNvPr id="32" name="TextBox 31"/>
            <p:cNvSpPr txBox="1"/>
            <p:nvPr/>
          </p:nvSpPr>
          <p:spPr>
            <a:xfrm>
              <a:off x="1006548" y="3790409"/>
              <a:ext cx="1438201" cy="1339914"/>
            </a:xfrm>
            <a:prstGeom prst="rect">
              <a:avLst/>
            </a:prstGeom>
            <a:noFill/>
          </p:spPr>
          <p:txBody>
            <a:bodyPr wrap="square" rtlCol="0" anchor="ctr">
              <a:noAutofit/>
            </a:bodyPr>
            <a:lstStyle/>
            <a:p>
              <a:r>
                <a:rPr lang="sr-Latn-RS" sz="6600" b="1" dirty="0" smtClean="0">
                  <a:solidFill>
                    <a:srgbClr val="84BA1F"/>
                  </a:solidFill>
                  <a:latin typeface="Arial" panose="020B0604020202020204" pitchFamily="34" charset="0"/>
                  <a:cs typeface="Arial" panose="020B0604020202020204" pitchFamily="34" charset="0"/>
                </a:rPr>
                <a:t>0</a:t>
              </a:r>
              <a:r>
                <a:rPr lang="en-GB" sz="6600" b="1" dirty="0" smtClean="0">
                  <a:solidFill>
                    <a:srgbClr val="84BA1F"/>
                  </a:solidFill>
                  <a:latin typeface="Arial" panose="020B0604020202020204" pitchFamily="34" charset="0"/>
                  <a:cs typeface="Arial" panose="020B0604020202020204" pitchFamily="34" charset="0"/>
                </a:rPr>
                <a:t>3</a:t>
              </a:r>
              <a:r>
                <a:rPr lang="sr-Latn-RS" sz="6600" b="1" dirty="0" smtClean="0">
                  <a:solidFill>
                    <a:srgbClr val="92D050"/>
                  </a:solidFill>
                  <a:latin typeface="Arial" panose="020B0604020202020204" pitchFamily="34" charset="0"/>
                  <a:cs typeface="Arial" panose="020B0604020202020204" pitchFamily="34" charset="0"/>
                </a:rPr>
                <a:t>.</a:t>
              </a:r>
              <a:endParaRPr lang="en-US" sz="6600" b="1" dirty="0">
                <a:solidFill>
                  <a:srgbClr val="92D050"/>
                </a:solidFill>
                <a:latin typeface="Arial" panose="020B0604020202020204" pitchFamily="34" charset="0"/>
                <a:cs typeface="Arial" panose="020B0604020202020204" pitchFamily="34" charset="0"/>
              </a:endParaRPr>
            </a:p>
          </p:txBody>
        </p:sp>
      </p:grpSp>
      <p:grpSp>
        <p:nvGrpSpPr>
          <p:cNvPr id="5" name="Group 4"/>
          <p:cNvGrpSpPr/>
          <p:nvPr/>
        </p:nvGrpSpPr>
        <p:grpSpPr>
          <a:xfrm>
            <a:off x="4094934" y="3790111"/>
            <a:ext cx="3544840" cy="1449969"/>
            <a:chOff x="4094934" y="3790111"/>
            <a:chExt cx="3544840" cy="1449969"/>
          </a:xfrm>
        </p:grpSpPr>
        <p:sp>
          <p:nvSpPr>
            <p:cNvPr id="40" name="Rectangle 7"/>
            <p:cNvSpPr/>
            <p:nvPr/>
          </p:nvSpPr>
          <p:spPr>
            <a:xfrm>
              <a:off x="4094934" y="3790111"/>
              <a:ext cx="3544840" cy="1339914"/>
            </a:xfrm>
            <a:custGeom>
              <a:avLst/>
              <a:gdLst>
                <a:gd name="connsiteX0" fmla="*/ 0 w 3569196"/>
                <a:gd name="connsiteY0" fmla="*/ 0 h 1348967"/>
                <a:gd name="connsiteX1" fmla="*/ 3569196 w 3569196"/>
                <a:gd name="connsiteY1" fmla="*/ 0 h 1348967"/>
                <a:gd name="connsiteX2" fmla="*/ 3569196 w 3569196"/>
                <a:gd name="connsiteY2" fmla="*/ 1348967 h 1348967"/>
                <a:gd name="connsiteX3" fmla="*/ 0 w 3569196"/>
                <a:gd name="connsiteY3" fmla="*/ 1348967 h 1348967"/>
                <a:gd name="connsiteX4" fmla="*/ 0 w 3569196"/>
                <a:gd name="connsiteY4" fmla="*/ 0 h 1348967"/>
                <a:gd name="connsiteX0" fmla="*/ 0 w 3967548"/>
                <a:gd name="connsiteY0" fmla="*/ 0 h 1348967"/>
                <a:gd name="connsiteX1" fmla="*/ 3569196 w 3967548"/>
                <a:gd name="connsiteY1" fmla="*/ 0 h 1348967"/>
                <a:gd name="connsiteX2" fmla="*/ 3967548 w 3967548"/>
                <a:gd name="connsiteY2" fmla="*/ 1339914 h 1348967"/>
                <a:gd name="connsiteX3" fmla="*/ 0 w 3967548"/>
                <a:gd name="connsiteY3" fmla="*/ 1348967 h 1348967"/>
                <a:gd name="connsiteX4" fmla="*/ 0 w 3967548"/>
                <a:gd name="connsiteY4" fmla="*/ 0 h 1348967"/>
                <a:gd name="connsiteX0" fmla="*/ 0 w 3967548"/>
                <a:gd name="connsiteY0" fmla="*/ 0 h 1339914"/>
                <a:gd name="connsiteX1" fmla="*/ 3569196 w 3967548"/>
                <a:gd name="connsiteY1" fmla="*/ 0 h 1339914"/>
                <a:gd name="connsiteX2" fmla="*/ 3967548 w 3967548"/>
                <a:gd name="connsiteY2" fmla="*/ 1339914 h 1339914"/>
                <a:gd name="connsiteX3" fmla="*/ 362139 w 3967548"/>
                <a:gd name="connsiteY3" fmla="*/ 1339913 h 1339914"/>
                <a:gd name="connsiteX4" fmla="*/ 0 w 3967548"/>
                <a:gd name="connsiteY4" fmla="*/ 0 h 1339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548" h="1339914">
                  <a:moveTo>
                    <a:pt x="0" y="0"/>
                  </a:moveTo>
                  <a:lnTo>
                    <a:pt x="3569196" y="0"/>
                  </a:lnTo>
                  <a:lnTo>
                    <a:pt x="3967548" y="1339914"/>
                  </a:lnTo>
                  <a:lnTo>
                    <a:pt x="362139" y="1339913"/>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5647122" y="3900166"/>
              <a:ext cx="1816100" cy="1339914"/>
            </a:xfrm>
            <a:prstGeom prst="rect">
              <a:avLst/>
            </a:prstGeom>
            <a:noFill/>
          </p:spPr>
          <p:txBody>
            <a:bodyPr wrap="square" rtlCol="0" anchor="ctr">
              <a:noAutofit/>
            </a:bodyPr>
            <a:lstStyle/>
            <a:p>
              <a:r>
                <a:rPr lang="en-GB" dirty="0" smtClean="0">
                  <a:solidFill>
                    <a:prstClr val="white"/>
                  </a:solidFill>
                  <a:latin typeface="Arial" panose="020B0604020202020204" pitchFamily="34" charset="0"/>
                  <a:cs typeface="Arial" panose="020B0604020202020204" pitchFamily="34" charset="0"/>
                </a:rPr>
                <a:t>Rise of the individual</a:t>
              </a:r>
              <a:endParaRPr lang="sl-SI" dirty="0">
                <a:solidFill>
                  <a:prstClr val="white"/>
                </a:solidFill>
                <a:latin typeface="Arial" panose="020B0604020202020204" pitchFamily="34" charset="0"/>
                <a:cs typeface="Arial" panose="020B0604020202020204" pitchFamily="34" charset="0"/>
              </a:endParaRPr>
            </a:p>
          </p:txBody>
        </p:sp>
        <p:sp>
          <p:nvSpPr>
            <p:cNvPr id="33" name="TextBox 32"/>
            <p:cNvSpPr txBox="1"/>
            <p:nvPr/>
          </p:nvSpPr>
          <p:spPr>
            <a:xfrm>
              <a:off x="4368754" y="3790409"/>
              <a:ext cx="1498600" cy="1339914"/>
            </a:xfrm>
            <a:prstGeom prst="rect">
              <a:avLst/>
            </a:prstGeom>
            <a:noFill/>
          </p:spPr>
          <p:txBody>
            <a:bodyPr wrap="square" rtlCol="0" anchor="ctr">
              <a:noAutofit/>
            </a:bodyPr>
            <a:lstStyle/>
            <a:p>
              <a:r>
                <a:rPr lang="sr-Latn-RS" sz="6600" b="1" dirty="0" smtClean="0">
                  <a:solidFill>
                    <a:srgbClr val="84BA1F"/>
                  </a:solidFill>
                  <a:latin typeface="Arial" panose="020B0604020202020204" pitchFamily="34" charset="0"/>
                  <a:cs typeface="Arial" panose="020B0604020202020204" pitchFamily="34" charset="0"/>
                </a:rPr>
                <a:t>0</a:t>
              </a:r>
              <a:r>
                <a:rPr lang="en-GB" sz="6600" b="1" dirty="0" smtClean="0">
                  <a:solidFill>
                    <a:srgbClr val="84BA1F"/>
                  </a:solidFill>
                  <a:latin typeface="Arial" panose="020B0604020202020204" pitchFamily="34" charset="0"/>
                  <a:cs typeface="Arial" panose="020B0604020202020204" pitchFamily="34" charset="0"/>
                </a:rPr>
                <a:t>4</a:t>
              </a:r>
              <a:r>
                <a:rPr lang="sr-Latn-RS" sz="6600" b="1" dirty="0" smtClean="0">
                  <a:solidFill>
                    <a:srgbClr val="92D050"/>
                  </a:solidFill>
                  <a:latin typeface="Arial" panose="020B0604020202020204" pitchFamily="34" charset="0"/>
                  <a:cs typeface="Arial" panose="020B0604020202020204" pitchFamily="34" charset="0"/>
                </a:rPr>
                <a:t>.</a:t>
              </a:r>
              <a:endParaRPr lang="en-US" sz="6600" b="1" dirty="0">
                <a:solidFill>
                  <a:srgbClr val="92D050"/>
                </a:solidFill>
                <a:latin typeface="Arial" panose="020B0604020202020204" pitchFamily="34" charset="0"/>
                <a:cs typeface="Arial" panose="020B0604020202020204" pitchFamily="34" charset="0"/>
              </a:endParaRPr>
            </a:p>
          </p:txBody>
        </p:sp>
      </p:grpSp>
      <p:grpSp>
        <p:nvGrpSpPr>
          <p:cNvPr id="7" name="Group 6"/>
          <p:cNvGrpSpPr/>
          <p:nvPr/>
        </p:nvGrpSpPr>
        <p:grpSpPr>
          <a:xfrm>
            <a:off x="7517539" y="3790111"/>
            <a:ext cx="3544840" cy="1339914"/>
            <a:chOff x="7517539" y="3790111"/>
            <a:chExt cx="3544840" cy="1339914"/>
          </a:xfrm>
        </p:grpSpPr>
        <p:sp>
          <p:nvSpPr>
            <p:cNvPr id="41" name="Rectangle 7"/>
            <p:cNvSpPr/>
            <p:nvPr/>
          </p:nvSpPr>
          <p:spPr>
            <a:xfrm>
              <a:off x="7517539" y="3790111"/>
              <a:ext cx="3544840" cy="1339914"/>
            </a:xfrm>
            <a:custGeom>
              <a:avLst/>
              <a:gdLst>
                <a:gd name="connsiteX0" fmla="*/ 0 w 3569196"/>
                <a:gd name="connsiteY0" fmla="*/ 0 h 1348967"/>
                <a:gd name="connsiteX1" fmla="*/ 3569196 w 3569196"/>
                <a:gd name="connsiteY1" fmla="*/ 0 h 1348967"/>
                <a:gd name="connsiteX2" fmla="*/ 3569196 w 3569196"/>
                <a:gd name="connsiteY2" fmla="*/ 1348967 h 1348967"/>
                <a:gd name="connsiteX3" fmla="*/ 0 w 3569196"/>
                <a:gd name="connsiteY3" fmla="*/ 1348967 h 1348967"/>
                <a:gd name="connsiteX4" fmla="*/ 0 w 3569196"/>
                <a:gd name="connsiteY4" fmla="*/ 0 h 1348967"/>
                <a:gd name="connsiteX0" fmla="*/ 0 w 3967548"/>
                <a:gd name="connsiteY0" fmla="*/ 0 h 1348967"/>
                <a:gd name="connsiteX1" fmla="*/ 3569196 w 3967548"/>
                <a:gd name="connsiteY1" fmla="*/ 0 h 1348967"/>
                <a:gd name="connsiteX2" fmla="*/ 3967548 w 3967548"/>
                <a:gd name="connsiteY2" fmla="*/ 1339914 h 1348967"/>
                <a:gd name="connsiteX3" fmla="*/ 0 w 3967548"/>
                <a:gd name="connsiteY3" fmla="*/ 1348967 h 1348967"/>
                <a:gd name="connsiteX4" fmla="*/ 0 w 3967548"/>
                <a:gd name="connsiteY4" fmla="*/ 0 h 1348967"/>
                <a:gd name="connsiteX0" fmla="*/ 0 w 3967548"/>
                <a:gd name="connsiteY0" fmla="*/ 0 h 1339914"/>
                <a:gd name="connsiteX1" fmla="*/ 3569196 w 3967548"/>
                <a:gd name="connsiteY1" fmla="*/ 0 h 1339914"/>
                <a:gd name="connsiteX2" fmla="*/ 3967548 w 3967548"/>
                <a:gd name="connsiteY2" fmla="*/ 1339914 h 1339914"/>
                <a:gd name="connsiteX3" fmla="*/ 362139 w 3967548"/>
                <a:gd name="connsiteY3" fmla="*/ 1339913 h 1339914"/>
                <a:gd name="connsiteX4" fmla="*/ 0 w 3967548"/>
                <a:gd name="connsiteY4" fmla="*/ 0 h 1339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548" h="1339914">
                  <a:moveTo>
                    <a:pt x="0" y="0"/>
                  </a:moveTo>
                  <a:lnTo>
                    <a:pt x="3569196" y="0"/>
                  </a:lnTo>
                  <a:lnTo>
                    <a:pt x="3967548" y="1339914"/>
                  </a:lnTo>
                  <a:lnTo>
                    <a:pt x="362139" y="1339913"/>
                  </a:lnTo>
                  <a:lnTo>
                    <a:pt x="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Box 26"/>
            <p:cNvSpPr txBox="1"/>
            <p:nvPr/>
          </p:nvSpPr>
          <p:spPr>
            <a:xfrm>
              <a:off x="9072121" y="4469320"/>
              <a:ext cx="1617427" cy="369332"/>
            </a:xfrm>
            <a:prstGeom prst="rect">
              <a:avLst/>
            </a:prstGeom>
            <a:noFill/>
          </p:spPr>
          <p:txBody>
            <a:bodyPr wrap="square" rtlCol="0">
              <a:spAutoFit/>
            </a:bodyPr>
            <a:lstStyle/>
            <a:p>
              <a:r>
                <a:rPr lang="en-GB" dirty="0" smtClean="0">
                  <a:solidFill>
                    <a:prstClr val="white"/>
                  </a:solidFill>
                  <a:latin typeface="Arial" panose="020B0604020202020204" pitchFamily="34" charset="0"/>
                  <a:cs typeface="Arial" panose="020B0604020202020204" pitchFamily="34" charset="0"/>
                </a:rPr>
                <a:t>Digitalization</a:t>
              </a:r>
              <a:endParaRPr lang="sl-SI" dirty="0">
                <a:solidFill>
                  <a:prstClr val="white"/>
                </a:solidFill>
                <a:latin typeface="Arial" panose="020B0604020202020204" pitchFamily="34" charset="0"/>
                <a:cs typeface="Arial" panose="020B0604020202020204" pitchFamily="34" charset="0"/>
              </a:endParaRPr>
            </a:p>
          </p:txBody>
        </p:sp>
        <p:sp>
          <p:nvSpPr>
            <p:cNvPr id="34" name="TextBox 33"/>
            <p:cNvSpPr txBox="1"/>
            <p:nvPr/>
          </p:nvSpPr>
          <p:spPr>
            <a:xfrm>
              <a:off x="7829705" y="3808615"/>
              <a:ext cx="1554358" cy="1321410"/>
            </a:xfrm>
            <a:prstGeom prst="rect">
              <a:avLst/>
            </a:prstGeom>
            <a:noFill/>
          </p:spPr>
          <p:txBody>
            <a:bodyPr wrap="square" rtlCol="0" anchor="ctr">
              <a:noAutofit/>
            </a:bodyPr>
            <a:lstStyle/>
            <a:p>
              <a:r>
                <a:rPr lang="sr-Latn-RS" sz="6600" b="1" dirty="0" smtClean="0">
                  <a:solidFill>
                    <a:srgbClr val="84BA1F"/>
                  </a:solidFill>
                  <a:latin typeface="Arial" panose="020B0604020202020204" pitchFamily="34" charset="0"/>
                  <a:cs typeface="Arial" panose="020B0604020202020204" pitchFamily="34" charset="0"/>
                </a:rPr>
                <a:t>0</a:t>
              </a:r>
              <a:r>
                <a:rPr lang="en-GB" sz="6600" b="1" smtClean="0">
                  <a:solidFill>
                    <a:srgbClr val="84BA1F"/>
                  </a:solidFill>
                  <a:latin typeface="Arial" panose="020B0604020202020204" pitchFamily="34" charset="0"/>
                  <a:cs typeface="Arial" panose="020B0604020202020204" pitchFamily="34" charset="0"/>
                </a:rPr>
                <a:t>5</a:t>
              </a:r>
              <a:r>
                <a:rPr lang="sr-Latn-RS" sz="6600" b="1" smtClean="0">
                  <a:solidFill>
                    <a:srgbClr val="92D050"/>
                  </a:solidFill>
                  <a:latin typeface="Arial" panose="020B0604020202020204" pitchFamily="34" charset="0"/>
                  <a:cs typeface="Arial" panose="020B0604020202020204" pitchFamily="34" charset="0"/>
                </a:rPr>
                <a:t>.</a:t>
              </a:r>
              <a:endParaRPr lang="en-US" sz="6600" b="1" dirty="0">
                <a:solidFill>
                  <a:srgbClr val="92D050"/>
                </a:solidFill>
                <a:latin typeface="Arial" panose="020B0604020202020204" pitchFamily="34" charset="0"/>
                <a:cs typeface="Arial" panose="020B0604020202020204" pitchFamily="34" charset="0"/>
              </a:endParaRPr>
            </a:p>
          </p:txBody>
        </p:sp>
      </p:grpSp>
      <p:sp>
        <p:nvSpPr>
          <p:cNvPr id="36" name="Freeform 7"/>
          <p:cNvSpPr/>
          <p:nvPr/>
        </p:nvSpPr>
        <p:spPr>
          <a:xfrm rot="10800000">
            <a:off x="11293991" y="0"/>
            <a:ext cx="895363" cy="3003798"/>
          </a:xfrm>
          <a:custGeom>
            <a:avLst/>
            <a:gdLst>
              <a:gd name="connsiteX0" fmla="*/ 0 w 1036320"/>
              <a:gd name="connsiteY0" fmla="*/ 0 h 3215640"/>
              <a:gd name="connsiteX1" fmla="*/ 0 w 1036320"/>
              <a:gd name="connsiteY1" fmla="*/ 3215640 h 3215640"/>
              <a:gd name="connsiteX2" fmla="*/ 1036320 w 1036320"/>
              <a:gd name="connsiteY2" fmla="*/ 3215640 h 3215640"/>
              <a:gd name="connsiteX3" fmla="*/ 0 w 1036320"/>
              <a:gd name="connsiteY3" fmla="*/ 0 h 3215640"/>
            </a:gdLst>
            <a:ahLst/>
            <a:cxnLst>
              <a:cxn ang="0">
                <a:pos x="connsiteX0" y="connsiteY0"/>
              </a:cxn>
              <a:cxn ang="0">
                <a:pos x="connsiteX1" y="connsiteY1"/>
              </a:cxn>
              <a:cxn ang="0">
                <a:pos x="connsiteX2" y="connsiteY2"/>
              </a:cxn>
              <a:cxn ang="0">
                <a:pos x="connsiteX3" y="connsiteY3"/>
              </a:cxn>
            </a:cxnLst>
            <a:rect l="l" t="t" r="r" b="b"/>
            <a:pathLst>
              <a:path w="1036320" h="3215640">
                <a:moveTo>
                  <a:pt x="0" y="0"/>
                </a:moveTo>
                <a:lnTo>
                  <a:pt x="0" y="3215640"/>
                </a:lnTo>
                <a:lnTo>
                  <a:pt x="1036320" y="3215640"/>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257492" y="4040646"/>
            <a:ext cx="1685857" cy="923330"/>
          </a:xfrm>
          <a:prstGeom prst="rect">
            <a:avLst/>
          </a:prstGeom>
        </p:spPr>
        <p:txBody>
          <a:bodyPr wrap="square">
            <a:spAutoFit/>
          </a:bodyPr>
          <a:lstStyle/>
          <a:p>
            <a:r>
              <a:rPr lang="sl-SI" dirty="0">
                <a:solidFill>
                  <a:prstClr val="white"/>
                </a:solidFill>
                <a:latin typeface="Arial" panose="020B0604020202020204" pitchFamily="34" charset="0"/>
                <a:cs typeface="Arial" panose="020B0604020202020204" pitchFamily="34" charset="0"/>
              </a:rPr>
              <a:t>Limited public budget for mobility</a:t>
            </a:r>
          </a:p>
        </p:txBody>
      </p:sp>
    </p:spTree>
    <p:extLst>
      <p:ext uri="{BB962C8B-B14F-4D97-AF65-F5344CB8AC3E}">
        <p14:creationId xmlns:p14="http://schemas.microsoft.com/office/powerpoint/2010/main" xmlns="" val="42549919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3700" y="314325"/>
            <a:ext cx="11379200" cy="803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smtClean="0"/>
              <a:t>Mobility as a Service</a:t>
            </a:r>
            <a:endParaRPr lang="sl-SI" sz="3600" b="1" kern="1100" spc="-15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13" name="Freeform 7"/>
          <p:cNvSpPr/>
          <p:nvPr/>
        </p:nvSpPr>
        <p:spPr>
          <a:xfrm rot="10800000">
            <a:off x="11293991" y="0"/>
            <a:ext cx="895363" cy="3003798"/>
          </a:xfrm>
          <a:custGeom>
            <a:avLst/>
            <a:gdLst>
              <a:gd name="connsiteX0" fmla="*/ 0 w 1036320"/>
              <a:gd name="connsiteY0" fmla="*/ 0 h 3215640"/>
              <a:gd name="connsiteX1" fmla="*/ 0 w 1036320"/>
              <a:gd name="connsiteY1" fmla="*/ 3215640 h 3215640"/>
              <a:gd name="connsiteX2" fmla="*/ 1036320 w 1036320"/>
              <a:gd name="connsiteY2" fmla="*/ 3215640 h 3215640"/>
              <a:gd name="connsiteX3" fmla="*/ 0 w 1036320"/>
              <a:gd name="connsiteY3" fmla="*/ 0 h 3215640"/>
            </a:gdLst>
            <a:ahLst/>
            <a:cxnLst>
              <a:cxn ang="0">
                <a:pos x="connsiteX0" y="connsiteY0"/>
              </a:cxn>
              <a:cxn ang="0">
                <a:pos x="connsiteX1" y="connsiteY1"/>
              </a:cxn>
              <a:cxn ang="0">
                <a:pos x="connsiteX2" y="connsiteY2"/>
              </a:cxn>
              <a:cxn ang="0">
                <a:pos x="connsiteX3" y="connsiteY3"/>
              </a:cxn>
            </a:cxnLst>
            <a:rect l="l" t="t" r="r" b="b"/>
            <a:pathLst>
              <a:path w="1036320" h="3215640">
                <a:moveTo>
                  <a:pt x="0" y="0"/>
                </a:moveTo>
                <a:lnTo>
                  <a:pt x="0" y="3215640"/>
                </a:lnTo>
                <a:lnTo>
                  <a:pt x="1036320" y="3215640"/>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485468" y="1257700"/>
            <a:ext cx="2609850" cy="1792347"/>
            <a:chOff x="485468" y="1257700"/>
            <a:chExt cx="2609850" cy="1792347"/>
          </a:xfrm>
        </p:grpSpPr>
        <p:grpSp>
          <p:nvGrpSpPr>
            <p:cNvPr id="451" name="Group 450"/>
            <p:cNvGrpSpPr/>
            <p:nvPr/>
          </p:nvGrpSpPr>
          <p:grpSpPr>
            <a:xfrm>
              <a:off x="485468" y="1257700"/>
              <a:ext cx="2609850" cy="1792347"/>
              <a:chOff x="485468" y="1257700"/>
              <a:chExt cx="2609850" cy="2428875"/>
            </a:xfrm>
          </p:grpSpPr>
          <p:sp>
            <p:nvSpPr>
              <p:cNvPr id="146" name="Rectangle 145"/>
              <p:cNvSpPr/>
              <p:nvPr/>
            </p:nvSpPr>
            <p:spPr>
              <a:xfrm>
                <a:off x="485468" y="1257700"/>
                <a:ext cx="2609850" cy="2428875"/>
              </a:xfrm>
              <a:prstGeom prst="rect">
                <a:avLst/>
              </a:pr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22" name="Winner"/>
              <p:cNvSpPr/>
              <p:nvPr/>
            </p:nvSpPr>
            <p:spPr>
              <a:xfrm>
                <a:off x="1195905" y="1342238"/>
                <a:ext cx="1186543" cy="584775"/>
              </a:xfrm>
              <a:prstGeom prst="rect">
                <a:avLst/>
              </a:prstGeom>
            </p:spPr>
            <p:txBody>
              <a:bodyPr wrap="none">
                <a:spAutoFit/>
              </a:bodyPr>
              <a:lstStyle/>
              <a:p>
                <a:pPr algn="ctr"/>
                <a:r>
                  <a:rPr lang="sl-SI" sz="3200" b="1" dirty="0">
                    <a:solidFill>
                      <a:schemeClr val="bg1"/>
                    </a:solidFill>
                    <a:latin typeface="Arial" panose="020B0604020202020204" pitchFamily="34" charset="0"/>
                    <a:cs typeface="Arial" panose="020B0604020202020204" pitchFamily="34" charset="0"/>
                  </a:rPr>
                  <a:t>What</a:t>
                </a:r>
                <a:endParaRPr lang="de-AT" sz="3200" b="1" dirty="0">
                  <a:solidFill>
                    <a:schemeClr val="bg1"/>
                  </a:solidFill>
                  <a:latin typeface="Arial" panose="020B0604020202020204" pitchFamily="34" charset="0"/>
                  <a:cs typeface="Arial" panose="020B0604020202020204" pitchFamily="34" charset="0"/>
                </a:endParaRPr>
              </a:p>
            </p:txBody>
          </p:sp>
        </p:grpSp>
        <p:sp>
          <p:nvSpPr>
            <p:cNvPr id="2" name="Oval 1"/>
            <p:cNvSpPr/>
            <p:nvPr/>
          </p:nvSpPr>
          <p:spPr>
            <a:xfrm>
              <a:off x="1380421" y="1924283"/>
              <a:ext cx="849529" cy="8495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6000" b="1" dirty="0">
                  <a:solidFill>
                    <a:srgbClr val="84BA1F"/>
                  </a:solidFill>
                </a:rPr>
                <a:t>?</a:t>
              </a:r>
              <a:endParaRPr lang="sl-SI" b="1" dirty="0">
                <a:solidFill>
                  <a:srgbClr val="84BA1F"/>
                </a:solidFill>
              </a:endParaRPr>
            </a:p>
          </p:txBody>
        </p:sp>
      </p:grpSp>
      <p:grpSp>
        <p:nvGrpSpPr>
          <p:cNvPr id="7" name="Group 6"/>
          <p:cNvGrpSpPr/>
          <p:nvPr/>
        </p:nvGrpSpPr>
        <p:grpSpPr>
          <a:xfrm>
            <a:off x="3591313" y="1257700"/>
            <a:ext cx="2609850" cy="1792347"/>
            <a:chOff x="3591313" y="1257700"/>
            <a:chExt cx="2609850" cy="1792347"/>
          </a:xfrm>
        </p:grpSpPr>
        <p:grpSp>
          <p:nvGrpSpPr>
            <p:cNvPr id="245" name="Group 244"/>
            <p:cNvGrpSpPr/>
            <p:nvPr/>
          </p:nvGrpSpPr>
          <p:grpSpPr>
            <a:xfrm>
              <a:off x="3591313" y="1257700"/>
              <a:ext cx="2609850" cy="1792347"/>
              <a:chOff x="485468" y="1257700"/>
              <a:chExt cx="2609850" cy="2428875"/>
            </a:xfrm>
            <a:solidFill>
              <a:schemeClr val="tx1">
                <a:lumMod val="65000"/>
                <a:lumOff val="35000"/>
              </a:schemeClr>
            </a:solidFill>
          </p:grpSpPr>
          <p:sp>
            <p:nvSpPr>
              <p:cNvPr id="246" name="Rectangle 245"/>
              <p:cNvSpPr/>
              <p:nvPr/>
            </p:nvSpPr>
            <p:spPr>
              <a:xfrm>
                <a:off x="485468" y="1257700"/>
                <a:ext cx="2609850" cy="24288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47" name="Winner"/>
              <p:cNvSpPr/>
              <p:nvPr/>
            </p:nvSpPr>
            <p:spPr>
              <a:xfrm>
                <a:off x="1264033" y="1342237"/>
                <a:ext cx="1050289" cy="792450"/>
              </a:xfrm>
              <a:prstGeom prst="rect">
                <a:avLst/>
              </a:prstGeom>
              <a:grpFill/>
            </p:spPr>
            <p:txBody>
              <a:bodyPr wrap="none">
                <a:spAutoFit/>
              </a:bodyPr>
              <a:lstStyle/>
              <a:p>
                <a:pPr algn="ctr"/>
                <a:r>
                  <a:rPr lang="sl-SI" sz="3200" b="1" dirty="0">
                    <a:solidFill>
                      <a:schemeClr val="bg1"/>
                    </a:solidFill>
                    <a:latin typeface="Arial" panose="020B0604020202020204" pitchFamily="34" charset="0"/>
                    <a:cs typeface="Arial" panose="020B0604020202020204" pitchFamily="34" charset="0"/>
                  </a:rPr>
                  <a:t>How</a:t>
                </a:r>
                <a:endParaRPr lang="de-AT" sz="3200" b="1" dirty="0">
                  <a:solidFill>
                    <a:schemeClr val="bg1"/>
                  </a:solidFill>
                  <a:latin typeface="Arial" panose="020B0604020202020204" pitchFamily="34" charset="0"/>
                  <a:cs typeface="Arial" panose="020B0604020202020204" pitchFamily="34" charset="0"/>
                </a:endParaRPr>
              </a:p>
            </p:txBody>
          </p:sp>
        </p:grpSp>
        <p:sp>
          <p:nvSpPr>
            <p:cNvPr id="304" name="Oval 303"/>
            <p:cNvSpPr/>
            <p:nvPr/>
          </p:nvSpPr>
          <p:spPr>
            <a:xfrm>
              <a:off x="4460520" y="1924283"/>
              <a:ext cx="849529" cy="8495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6000" b="1" dirty="0">
                  <a:solidFill>
                    <a:schemeClr val="tx1">
                      <a:lumMod val="65000"/>
                      <a:lumOff val="35000"/>
                    </a:schemeClr>
                  </a:solidFill>
                </a:rPr>
                <a:t>?</a:t>
              </a:r>
              <a:endParaRPr lang="sl-SI" b="1" dirty="0">
                <a:solidFill>
                  <a:schemeClr val="tx1">
                    <a:lumMod val="65000"/>
                    <a:lumOff val="35000"/>
                  </a:schemeClr>
                </a:solidFill>
              </a:endParaRPr>
            </a:p>
          </p:txBody>
        </p:sp>
      </p:grpSp>
      <p:grpSp>
        <p:nvGrpSpPr>
          <p:cNvPr id="8" name="Group 7"/>
          <p:cNvGrpSpPr/>
          <p:nvPr/>
        </p:nvGrpSpPr>
        <p:grpSpPr>
          <a:xfrm>
            <a:off x="6654878" y="1294621"/>
            <a:ext cx="2609850" cy="1792347"/>
            <a:chOff x="6666072" y="1257700"/>
            <a:chExt cx="2609850" cy="1792347"/>
          </a:xfrm>
        </p:grpSpPr>
        <p:grpSp>
          <p:nvGrpSpPr>
            <p:cNvPr id="305" name="Group 304"/>
            <p:cNvGrpSpPr/>
            <p:nvPr/>
          </p:nvGrpSpPr>
          <p:grpSpPr>
            <a:xfrm>
              <a:off x="6666072" y="1257700"/>
              <a:ext cx="2609850" cy="1792347"/>
              <a:chOff x="485468" y="1257700"/>
              <a:chExt cx="2609850" cy="2428875"/>
            </a:xfrm>
          </p:grpSpPr>
          <p:sp>
            <p:nvSpPr>
              <p:cNvPr id="317" name="Rectangle 316"/>
              <p:cNvSpPr/>
              <p:nvPr/>
            </p:nvSpPr>
            <p:spPr>
              <a:xfrm>
                <a:off x="485468" y="1257700"/>
                <a:ext cx="2609850" cy="2428875"/>
              </a:xfrm>
              <a:prstGeom prst="rect">
                <a:avLst/>
              </a:pr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25" name="Winner"/>
              <p:cNvSpPr/>
              <p:nvPr/>
            </p:nvSpPr>
            <p:spPr>
              <a:xfrm>
                <a:off x="1264032" y="1342237"/>
                <a:ext cx="1050288" cy="792450"/>
              </a:xfrm>
              <a:prstGeom prst="rect">
                <a:avLst/>
              </a:prstGeom>
            </p:spPr>
            <p:txBody>
              <a:bodyPr wrap="none">
                <a:spAutoFit/>
              </a:bodyPr>
              <a:lstStyle/>
              <a:p>
                <a:pPr algn="ctr"/>
                <a:r>
                  <a:rPr lang="sl-SI" sz="3200" b="1" dirty="0">
                    <a:solidFill>
                      <a:schemeClr val="bg1"/>
                    </a:solidFill>
                    <a:latin typeface="Arial" panose="020B0604020202020204" pitchFamily="34" charset="0"/>
                    <a:cs typeface="Arial" panose="020B0604020202020204" pitchFamily="34" charset="0"/>
                  </a:rPr>
                  <a:t>Why</a:t>
                </a:r>
                <a:endParaRPr lang="de-AT" sz="3200" b="1" dirty="0">
                  <a:solidFill>
                    <a:schemeClr val="bg1"/>
                  </a:solidFill>
                  <a:latin typeface="Arial" panose="020B0604020202020204" pitchFamily="34" charset="0"/>
                  <a:cs typeface="Arial" panose="020B0604020202020204" pitchFamily="34" charset="0"/>
                </a:endParaRPr>
              </a:p>
            </p:txBody>
          </p:sp>
        </p:grpSp>
        <p:sp>
          <p:nvSpPr>
            <p:cNvPr id="332" name="Oval 331"/>
            <p:cNvSpPr/>
            <p:nvPr/>
          </p:nvSpPr>
          <p:spPr>
            <a:xfrm>
              <a:off x="7535039" y="1924283"/>
              <a:ext cx="849529" cy="8495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6000" b="1" dirty="0">
                  <a:solidFill>
                    <a:srgbClr val="84BA1F"/>
                  </a:solidFill>
                </a:rPr>
                <a:t>?</a:t>
              </a:r>
              <a:endParaRPr lang="sl-SI" b="1" dirty="0">
                <a:solidFill>
                  <a:srgbClr val="84BA1F"/>
                </a:solidFill>
              </a:endParaRPr>
            </a:p>
          </p:txBody>
        </p:sp>
      </p:grpSp>
      <p:grpSp>
        <p:nvGrpSpPr>
          <p:cNvPr id="9" name="Group 8"/>
          <p:cNvGrpSpPr/>
          <p:nvPr/>
        </p:nvGrpSpPr>
        <p:grpSpPr>
          <a:xfrm>
            <a:off x="9227743" y="3003798"/>
            <a:ext cx="2455973" cy="2390379"/>
            <a:chOff x="9227743" y="3003798"/>
            <a:chExt cx="2455973" cy="2390379"/>
          </a:xfrm>
        </p:grpSpPr>
        <p:sp>
          <p:nvSpPr>
            <p:cNvPr id="4" name="Arrow: Down 3"/>
            <p:cNvSpPr/>
            <p:nvPr/>
          </p:nvSpPr>
          <p:spPr>
            <a:xfrm rot="5400000">
              <a:off x="9249961" y="2981580"/>
              <a:ext cx="2390379" cy="2434816"/>
            </a:xfrm>
            <a:prstGeom prst="downArrow">
              <a:avLst/>
            </a:prstGeom>
            <a:noFill/>
            <a:ln w="57150">
              <a:solidFill>
                <a:srgbClr val="84BA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42" name="Winner"/>
            <p:cNvSpPr/>
            <p:nvPr/>
          </p:nvSpPr>
          <p:spPr>
            <a:xfrm>
              <a:off x="9479265" y="3937377"/>
              <a:ext cx="2204451" cy="523220"/>
            </a:xfrm>
            <a:prstGeom prst="rect">
              <a:avLst/>
            </a:prstGeom>
          </p:spPr>
          <p:txBody>
            <a:bodyPr wrap="none">
              <a:spAutoFit/>
            </a:bodyPr>
            <a:lstStyle/>
            <a:p>
              <a:pPr algn="ctr"/>
              <a:r>
                <a:rPr lang="sl-SI" sz="2800" b="1" dirty="0">
                  <a:solidFill>
                    <a:schemeClr val="tx1">
                      <a:lumMod val="65000"/>
                      <a:lumOff val="35000"/>
                    </a:schemeClr>
                  </a:solidFill>
                  <a:latin typeface="Arial" panose="020B0604020202020204" pitchFamily="34" charset="0"/>
                  <a:cs typeface="Arial" panose="020B0604020202020204" pitchFamily="34" charset="0"/>
                </a:rPr>
                <a:t>Megatrends</a:t>
              </a:r>
              <a:endParaRPr lang="de-AT" sz="2800" b="1" dirty="0">
                <a:solidFill>
                  <a:schemeClr val="tx1">
                    <a:lumMod val="65000"/>
                    <a:lumOff val="35000"/>
                  </a:schemeClr>
                </a:solidFill>
                <a:latin typeface="Arial" panose="020B0604020202020204" pitchFamily="34" charset="0"/>
                <a:cs typeface="Arial" panose="020B0604020202020204" pitchFamily="34" charset="0"/>
              </a:endParaRPr>
            </a:p>
          </p:txBody>
        </p:sp>
      </p:grpSp>
      <p:sp>
        <p:nvSpPr>
          <p:cNvPr id="352" name="Winner"/>
          <p:cNvSpPr/>
          <p:nvPr/>
        </p:nvSpPr>
        <p:spPr>
          <a:xfrm>
            <a:off x="377281" y="3308080"/>
            <a:ext cx="2823789" cy="2974879"/>
          </a:xfrm>
          <a:prstGeom prst="rect">
            <a:avLst/>
          </a:prstGeom>
        </p:spPr>
        <p:txBody>
          <a:bodyPr wrap="square">
            <a:noAutofit/>
          </a:bodyPr>
          <a:lstStyle/>
          <a:p>
            <a:pPr algn="ctr"/>
            <a:r>
              <a:rPr lang="sl-SI" sz="2400" b="1" dirty="0">
                <a:solidFill>
                  <a:srgbClr val="84BA1F"/>
                </a:solidFill>
                <a:latin typeface="Arial" panose="020B0604020202020204" pitchFamily="34" charset="0"/>
                <a:cs typeface="Arial" panose="020B0604020202020204" pitchFamily="34" charset="0"/>
              </a:rPr>
              <a:t>MaaS</a:t>
            </a:r>
          </a:p>
          <a:p>
            <a:pPr algn="ctr"/>
            <a:r>
              <a:rPr lang="sl-SI" dirty="0">
                <a:latin typeface="Arial" panose="020B0604020202020204" pitchFamily="34" charset="0"/>
                <a:cs typeface="Arial" panose="020B0604020202020204" pitchFamily="34" charset="0"/>
              </a:rPr>
              <a:t>Route-planning</a:t>
            </a:r>
          </a:p>
          <a:p>
            <a:pPr algn="ctr"/>
            <a:r>
              <a:rPr lang="sl-SI" dirty="0">
                <a:latin typeface="Arial" panose="020B0604020202020204" pitchFamily="34" charset="0"/>
                <a:cs typeface="Arial" panose="020B0604020202020204" pitchFamily="34" charset="0"/>
              </a:rPr>
              <a:t>Booking</a:t>
            </a:r>
          </a:p>
          <a:p>
            <a:pPr algn="ctr"/>
            <a:r>
              <a:rPr lang="sl-SI" dirty="0">
                <a:latin typeface="Arial" panose="020B0604020202020204" pitchFamily="34" charset="0"/>
                <a:cs typeface="Arial" panose="020B0604020202020204" pitchFamily="34" charset="0"/>
              </a:rPr>
              <a:t>Combined Tariff</a:t>
            </a:r>
          </a:p>
          <a:p>
            <a:pPr algn="ctr"/>
            <a:r>
              <a:rPr lang="sl-SI" dirty="0">
                <a:latin typeface="Arial" panose="020B0604020202020204" pitchFamily="34" charset="0"/>
                <a:cs typeface="Arial" panose="020B0604020202020204" pitchFamily="34" charset="0"/>
              </a:rPr>
              <a:t>Navigation</a:t>
            </a:r>
          </a:p>
          <a:p>
            <a:pPr algn="ctr"/>
            <a:r>
              <a:rPr lang="sl-SI" dirty="0">
                <a:latin typeface="Arial" panose="020B0604020202020204" pitchFamily="34" charset="0"/>
                <a:cs typeface="Arial" panose="020B0604020202020204" pitchFamily="34" charset="0"/>
              </a:rPr>
              <a:t>Ticketing</a:t>
            </a:r>
          </a:p>
          <a:p>
            <a:pPr algn="ctr"/>
            <a:r>
              <a:rPr lang="sl-SI" dirty="0">
                <a:latin typeface="Arial" panose="020B0604020202020204" pitchFamily="34" charset="0"/>
                <a:cs typeface="Arial" panose="020B0604020202020204" pitchFamily="34" charset="0"/>
              </a:rPr>
              <a:t>Mobility</a:t>
            </a:r>
          </a:p>
          <a:p>
            <a:pPr algn="ctr"/>
            <a:r>
              <a:rPr lang="sl-SI" dirty="0">
                <a:latin typeface="Arial" panose="020B0604020202020204" pitchFamily="34" charset="0"/>
                <a:cs typeface="Arial" panose="020B0604020202020204" pitchFamily="34" charset="0"/>
              </a:rPr>
              <a:t>Schedules/Availability</a:t>
            </a:r>
          </a:p>
          <a:p>
            <a:pPr algn="ctr"/>
            <a:r>
              <a:rPr lang="sl-SI" dirty="0">
                <a:latin typeface="Arial" panose="020B0604020202020204" pitchFamily="34" charset="0"/>
                <a:cs typeface="Arial" panose="020B0604020202020204" pitchFamily="34" charset="0"/>
              </a:rPr>
              <a:t>Payment</a:t>
            </a:r>
          </a:p>
          <a:p>
            <a:pPr algn="ctr"/>
            <a:r>
              <a:rPr lang="sl-SI" dirty="0">
                <a:latin typeface="Arial" panose="020B0604020202020204" pitchFamily="34" charset="0"/>
                <a:cs typeface="Arial" panose="020B0604020202020204" pitchFamily="34" charset="0"/>
              </a:rPr>
              <a:t>Mobility Guarantee ISLA</a:t>
            </a:r>
            <a:endParaRPr lang="de-AT" sz="1700" dirty="0">
              <a:latin typeface="Arial" panose="020B0604020202020204" pitchFamily="34" charset="0"/>
              <a:cs typeface="Arial" panose="020B0604020202020204" pitchFamily="34" charset="0"/>
            </a:endParaRPr>
          </a:p>
        </p:txBody>
      </p:sp>
      <p:sp>
        <p:nvSpPr>
          <p:cNvPr id="361" name="Winner"/>
          <p:cNvSpPr/>
          <p:nvPr/>
        </p:nvSpPr>
        <p:spPr>
          <a:xfrm>
            <a:off x="3591313" y="3308080"/>
            <a:ext cx="2609850" cy="2974879"/>
          </a:xfrm>
          <a:prstGeom prst="rect">
            <a:avLst/>
          </a:prstGeom>
        </p:spPr>
        <p:txBody>
          <a:bodyPr wrap="square">
            <a:noAutofit/>
          </a:bodyPr>
          <a:lstStyle/>
          <a:p>
            <a:pPr algn="ctr">
              <a:spcBef>
                <a:spcPts val="1000"/>
              </a:spcBef>
            </a:pPr>
            <a:r>
              <a:rPr lang="sl-SI" sz="2400" b="1" dirty="0">
                <a:solidFill>
                  <a:schemeClr val="tx1">
                    <a:lumMod val="65000"/>
                    <a:lumOff val="35000"/>
                  </a:schemeClr>
                </a:solidFill>
                <a:latin typeface="Arial" panose="020B0604020202020204" pitchFamily="34" charset="0"/>
                <a:cs typeface="Arial" panose="020B0604020202020204" pitchFamily="34" charset="0"/>
              </a:rPr>
              <a:t>Digitalization</a:t>
            </a:r>
          </a:p>
          <a:p>
            <a:pPr algn="ctr">
              <a:spcBef>
                <a:spcPts val="1000"/>
              </a:spcBef>
            </a:pPr>
            <a:r>
              <a:rPr lang="sl-SI" sz="2400" b="1" dirty="0">
                <a:solidFill>
                  <a:schemeClr val="tx1">
                    <a:lumMod val="65000"/>
                    <a:lumOff val="35000"/>
                  </a:schemeClr>
                </a:solidFill>
                <a:latin typeface="Arial" panose="020B0604020202020204" pitchFamily="34" charset="0"/>
                <a:cs typeface="Arial" panose="020B0604020202020204" pitchFamily="34" charset="0"/>
              </a:rPr>
              <a:t>Servitization</a:t>
            </a:r>
          </a:p>
          <a:p>
            <a:pPr algn="ctr">
              <a:spcBef>
                <a:spcPts val="1400"/>
              </a:spcBef>
            </a:pPr>
            <a:r>
              <a:rPr lang="sl-SI" sz="2400" b="1" dirty="0">
                <a:solidFill>
                  <a:schemeClr val="tx1">
                    <a:lumMod val="65000"/>
                    <a:lumOff val="35000"/>
                  </a:schemeClr>
                </a:solidFill>
                <a:latin typeface="Arial" panose="020B0604020202020204" pitchFamily="34" charset="0"/>
                <a:cs typeface="Arial" panose="020B0604020202020204" pitchFamily="34" charset="0"/>
              </a:rPr>
              <a:t>Public+Private Integrated</a:t>
            </a:r>
          </a:p>
          <a:p>
            <a:pPr algn="ctr">
              <a:spcBef>
                <a:spcPts val="1000"/>
              </a:spcBef>
            </a:pPr>
            <a:r>
              <a:rPr lang="sl-SI" sz="2400" b="1" dirty="0">
                <a:solidFill>
                  <a:schemeClr val="tx1">
                    <a:lumMod val="65000"/>
                    <a:lumOff val="35000"/>
                  </a:schemeClr>
                </a:solidFill>
                <a:latin typeface="Arial" panose="020B0604020202020204" pitchFamily="34" charset="0"/>
                <a:cs typeface="Arial" panose="020B0604020202020204" pitchFamily="34" charset="0"/>
              </a:rPr>
              <a:t>New business models</a:t>
            </a:r>
            <a:endParaRPr lang="de-AT" sz="2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62" name="Winner"/>
          <p:cNvSpPr/>
          <p:nvPr/>
        </p:nvSpPr>
        <p:spPr>
          <a:xfrm>
            <a:off x="6654878" y="3263989"/>
            <a:ext cx="2609850" cy="2974879"/>
          </a:xfrm>
          <a:prstGeom prst="rect">
            <a:avLst/>
          </a:prstGeom>
        </p:spPr>
        <p:txBody>
          <a:bodyPr wrap="square">
            <a:noAutofit/>
          </a:bodyPr>
          <a:lstStyle/>
          <a:p>
            <a:pPr algn="ctr">
              <a:lnSpc>
                <a:spcPct val="150000"/>
              </a:lnSpc>
            </a:pPr>
            <a:r>
              <a:rPr lang="sl-SI" sz="2400" b="1" dirty="0">
                <a:solidFill>
                  <a:srgbClr val="84BA1F"/>
                </a:solidFill>
                <a:latin typeface="Arial" panose="020B0604020202020204" pitchFamily="34" charset="0"/>
                <a:cs typeface="Arial" panose="020B0604020202020204" pitchFamily="34" charset="0"/>
              </a:rPr>
              <a:t>Congestion</a:t>
            </a:r>
          </a:p>
          <a:p>
            <a:pPr algn="ctr">
              <a:lnSpc>
                <a:spcPct val="150000"/>
              </a:lnSpc>
            </a:pPr>
            <a:r>
              <a:rPr lang="sl-SI" sz="2400" b="1" dirty="0">
                <a:solidFill>
                  <a:srgbClr val="84BA1F"/>
                </a:solidFill>
                <a:latin typeface="Arial" panose="020B0604020202020204" pitchFamily="34" charset="0"/>
                <a:cs typeface="Arial" panose="020B0604020202020204" pitchFamily="34" charset="0"/>
              </a:rPr>
              <a:t>Air Quality</a:t>
            </a:r>
          </a:p>
          <a:p>
            <a:pPr algn="ctr">
              <a:lnSpc>
                <a:spcPct val="150000"/>
              </a:lnSpc>
            </a:pPr>
            <a:r>
              <a:rPr lang="sl-SI" sz="2400" b="1" dirty="0">
                <a:solidFill>
                  <a:srgbClr val="84BA1F"/>
                </a:solidFill>
                <a:latin typeface="Arial" panose="020B0604020202020204" pitchFamily="34" charset="0"/>
                <a:cs typeface="Arial" panose="020B0604020202020204" pitchFamily="34" charset="0"/>
              </a:rPr>
              <a:t>Cost</a:t>
            </a:r>
          </a:p>
          <a:p>
            <a:pPr algn="ctr">
              <a:lnSpc>
                <a:spcPct val="150000"/>
              </a:lnSpc>
            </a:pPr>
            <a:r>
              <a:rPr lang="sl-SI" sz="2400" b="1" dirty="0">
                <a:solidFill>
                  <a:srgbClr val="84BA1F"/>
                </a:solidFill>
                <a:latin typeface="Arial" panose="020B0604020202020204" pitchFamily="34" charset="0"/>
                <a:cs typeface="Arial" panose="020B0604020202020204" pitchFamily="34" charset="0"/>
              </a:rPr>
              <a:t>Quality of space</a:t>
            </a:r>
            <a:endParaRPr lang="de-AT" sz="2400" b="1" dirty="0">
              <a:solidFill>
                <a:srgbClr val="84BA1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2113791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72" descr="C:\Users\dblagojevic\Desktop\ppt-back.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Rectangle 1"/>
          <p:cNvSpPr/>
          <p:nvPr/>
        </p:nvSpPr>
        <p:spPr>
          <a:xfrm>
            <a:off x="1" y="1"/>
            <a:ext cx="6976104" cy="6858000"/>
          </a:xfrm>
          <a:custGeom>
            <a:avLst/>
            <a:gdLst>
              <a:gd name="connsiteX0" fmla="*/ 0 w 3566964"/>
              <a:gd name="connsiteY0" fmla="*/ 0 h 5145231"/>
              <a:gd name="connsiteX1" fmla="*/ 3566964 w 3566964"/>
              <a:gd name="connsiteY1" fmla="*/ 0 h 5145231"/>
              <a:gd name="connsiteX2" fmla="*/ 3566964 w 3566964"/>
              <a:gd name="connsiteY2" fmla="*/ 5145231 h 5145231"/>
              <a:gd name="connsiteX3" fmla="*/ 0 w 3566964"/>
              <a:gd name="connsiteY3" fmla="*/ 5145231 h 5145231"/>
              <a:gd name="connsiteX4" fmla="*/ 0 w 3566964"/>
              <a:gd name="connsiteY4" fmla="*/ 0 h 5145231"/>
              <a:gd name="connsiteX0" fmla="*/ 0 w 5119539"/>
              <a:gd name="connsiteY0" fmla="*/ 0 h 5154756"/>
              <a:gd name="connsiteX1" fmla="*/ 3566964 w 5119539"/>
              <a:gd name="connsiteY1" fmla="*/ 0 h 5154756"/>
              <a:gd name="connsiteX2" fmla="*/ 5119539 w 5119539"/>
              <a:gd name="connsiteY2" fmla="*/ 5154756 h 5154756"/>
              <a:gd name="connsiteX3" fmla="*/ 0 w 5119539"/>
              <a:gd name="connsiteY3" fmla="*/ 5145231 h 5154756"/>
              <a:gd name="connsiteX4" fmla="*/ 0 w 5119539"/>
              <a:gd name="connsiteY4" fmla="*/ 0 h 5154756"/>
              <a:gd name="connsiteX0" fmla="*/ 0 w 5233839"/>
              <a:gd name="connsiteY0" fmla="*/ 0 h 5145231"/>
              <a:gd name="connsiteX1" fmla="*/ 3566964 w 5233839"/>
              <a:gd name="connsiteY1" fmla="*/ 0 h 5145231"/>
              <a:gd name="connsiteX2" fmla="*/ 5233839 w 5233839"/>
              <a:gd name="connsiteY2" fmla="*/ 5145231 h 5145231"/>
              <a:gd name="connsiteX3" fmla="*/ 0 w 5233839"/>
              <a:gd name="connsiteY3" fmla="*/ 5145231 h 5145231"/>
              <a:gd name="connsiteX4" fmla="*/ 0 w 5233839"/>
              <a:gd name="connsiteY4" fmla="*/ 0 h 514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3839" h="5145231">
                <a:moveTo>
                  <a:pt x="0" y="0"/>
                </a:moveTo>
                <a:lnTo>
                  <a:pt x="3566964" y="0"/>
                </a:lnTo>
                <a:lnTo>
                  <a:pt x="5233839" y="5145231"/>
                </a:lnTo>
                <a:lnTo>
                  <a:pt x="0" y="5145231"/>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TextBox 13"/>
          <p:cNvSpPr txBox="1"/>
          <p:nvPr/>
        </p:nvSpPr>
        <p:spPr>
          <a:xfrm>
            <a:off x="7207603" y="4807867"/>
            <a:ext cx="1936749" cy="830997"/>
          </a:xfrm>
          <a:prstGeom prst="rect">
            <a:avLst/>
          </a:prstGeom>
          <a:noFill/>
        </p:spPr>
        <p:txBody>
          <a:bodyPr wrap="none" rtlCol="0">
            <a:spAutoFit/>
          </a:bodyPr>
          <a:lstStyle/>
          <a:p>
            <a:r>
              <a:rPr lang="en-US" sz="1600" b="1" dirty="0">
                <a:solidFill>
                  <a:srgbClr val="84BA1F"/>
                </a:solidFill>
                <a:latin typeface="Arial" panose="020B0604020202020204" pitchFamily="34" charset="0"/>
                <a:cs typeface="Arial" panose="020B0604020202020204" pitchFamily="34" charset="0"/>
              </a:rPr>
              <a:t>01. </a:t>
            </a:r>
            <a:r>
              <a:rPr lang="sl-SI" sz="1600" dirty="0">
                <a:solidFill>
                  <a:prstClr val="black"/>
                </a:solidFill>
                <a:latin typeface="Arial" panose="020B0604020202020204" pitchFamily="34" charset="0"/>
                <a:cs typeface="Arial" panose="020B0604020202020204" pitchFamily="34" charset="0"/>
              </a:rPr>
              <a:t>Lack of focus </a:t>
            </a:r>
          </a:p>
          <a:p>
            <a:r>
              <a:rPr lang="sl-SI" sz="1600" dirty="0">
                <a:solidFill>
                  <a:prstClr val="black"/>
                </a:solidFill>
                <a:latin typeface="Arial" panose="020B0604020202020204" pitchFamily="34" charset="0"/>
                <a:cs typeface="Arial" panose="020B0604020202020204" pitchFamily="34" charset="0"/>
              </a:rPr>
              <a:t>on individual needs</a:t>
            </a:r>
          </a:p>
          <a:p>
            <a:endParaRPr lang="sl-SI" sz="1600"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9406505" y="4807867"/>
            <a:ext cx="1685925" cy="584775"/>
          </a:xfrm>
          <a:prstGeom prst="rect">
            <a:avLst/>
          </a:prstGeom>
          <a:noFill/>
        </p:spPr>
        <p:txBody>
          <a:bodyPr wrap="square" rtlCol="0">
            <a:spAutoFit/>
          </a:bodyPr>
          <a:lstStyle/>
          <a:p>
            <a:r>
              <a:rPr lang="en-US" sz="1600" b="1" dirty="0">
                <a:solidFill>
                  <a:srgbClr val="84BA1F"/>
                </a:solidFill>
                <a:latin typeface="Arial" panose="020B0604020202020204" pitchFamily="34" charset="0"/>
                <a:cs typeface="Arial" panose="020B0604020202020204" pitchFamily="34" charset="0"/>
              </a:rPr>
              <a:t>02. </a:t>
            </a:r>
            <a:r>
              <a:rPr lang="sl-SI" sz="1600" dirty="0">
                <a:solidFill>
                  <a:prstClr val="black"/>
                </a:solidFill>
                <a:latin typeface="Arial" panose="020B0604020202020204" pitchFamily="34" charset="0"/>
                <a:cs typeface="Arial" panose="020B0604020202020204" pitchFamily="34" charset="0"/>
              </a:rPr>
              <a:t>Missing firs</a:t>
            </a:r>
            <a:r>
              <a:rPr lang="en-US" sz="1600" dirty="0">
                <a:solidFill>
                  <a:prstClr val="black"/>
                </a:solidFill>
                <a:latin typeface="Arial" panose="020B0604020202020204" pitchFamily="34" charset="0"/>
                <a:cs typeface="Arial" panose="020B0604020202020204" pitchFamily="34" charset="0"/>
              </a:rPr>
              <a:t>t</a:t>
            </a:r>
            <a:r>
              <a:rPr lang="sl-SI" sz="1600" dirty="0">
                <a:solidFill>
                  <a:prstClr val="black"/>
                </a:solidFill>
                <a:latin typeface="Arial" panose="020B0604020202020204" pitchFamily="34" charset="0"/>
                <a:cs typeface="Arial" panose="020B0604020202020204" pitchFamily="34" charset="0"/>
              </a:rPr>
              <a:t> and last mile</a:t>
            </a:r>
          </a:p>
        </p:txBody>
      </p:sp>
      <p:sp>
        <p:nvSpPr>
          <p:cNvPr id="20" name="TextBox 19"/>
          <p:cNvSpPr txBox="1"/>
          <p:nvPr/>
        </p:nvSpPr>
        <p:spPr>
          <a:xfrm>
            <a:off x="918761" y="4720534"/>
            <a:ext cx="1846980" cy="338554"/>
          </a:xfrm>
          <a:prstGeom prst="rect">
            <a:avLst/>
          </a:prstGeom>
          <a:noFill/>
        </p:spPr>
        <p:txBody>
          <a:bodyPr wrap="none" rtlCol="0">
            <a:spAutoFit/>
          </a:bodyPr>
          <a:lstStyle/>
          <a:p>
            <a:r>
              <a:rPr lang="en-US" sz="1600" b="1" dirty="0">
                <a:solidFill>
                  <a:schemeClr val="bg1"/>
                </a:solidFill>
                <a:latin typeface="Arial" panose="020B0604020202020204" pitchFamily="34" charset="0"/>
                <a:cs typeface="Arial" panose="020B0604020202020204" pitchFamily="34" charset="0"/>
              </a:rPr>
              <a:t>01. </a:t>
            </a:r>
            <a:r>
              <a:rPr lang="en-GB" sz="1600" dirty="0">
                <a:solidFill>
                  <a:prstClr val="black"/>
                </a:solidFill>
                <a:latin typeface="Arial" panose="020B0604020202020204" pitchFamily="34" charset="0"/>
                <a:cs typeface="Arial" panose="020B0604020202020204" pitchFamily="34" charset="0"/>
              </a:rPr>
              <a:t>Low Utilization</a:t>
            </a:r>
            <a:endParaRPr lang="sl-SI" sz="1600" dirty="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918761" y="5038226"/>
            <a:ext cx="1563248" cy="338554"/>
          </a:xfrm>
          <a:prstGeom prst="rect">
            <a:avLst/>
          </a:prstGeom>
          <a:noFill/>
        </p:spPr>
        <p:txBody>
          <a:bodyPr wrap="none" rtlCol="0">
            <a:spAutoFit/>
          </a:bodyPr>
          <a:lstStyle/>
          <a:p>
            <a:r>
              <a:rPr lang="en-US" sz="1600" b="1" dirty="0">
                <a:solidFill>
                  <a:schemeClr val="bg1"/>
                </a:solidFill>
                <a:latin typeface="Arial" panose="020B0604020202020204" pitchFamily="34" charset="0"/>
                <a:cs typeface="Arial" panose="020B0604020202020204" pitchFamily="34" charset="0"/>
              </a:rPr>
              <a:t>02. </a:t>
            </a:r>
            <a:r>
              <a:rPr lang="en-GB" sz="1600" dirty="0">
                <a:solidFill>
                  <a:prstClr val="black"/>
                </a:solidFill>
                <a:latin typeface="Arial" panose="020B0604020202020204" pitchFamily="34" charset="0"/>
                <a:cs typeface="Arial" panose="020B0604020202020204" pitchFamily="34" charset="0"/>
              </a:rPr>
              <a:t>Congestion</a:t>
            </a:r>
            <a:endParaRPr lang="sl-SI" sz="1600" dirty="0">
              <a:solidFill>
                <a:prstClr val="black"/>
              </a:solidFill>
              <a:latin typeface="Arial" panose="020B0604020202020204" pitchFamily="34" charset="0"/>
              <a:cs typeface="Arial" panose="020B0604020202020204" pitchFamily="34" charset="0"/>
            </a:endParaRPr>
          </a:p>
        </p:txBody>
      </p:sp>
      <p:sp>
        <p:nvSpPr>
          <p:cNvPr id="26" name="TextBox 25"/>
          <p:cNvSpPr txBox="1"/>
          <p:nvPr/>
        </p:nvSpPr>
        <p:spPr>
          <a:xfrm>
            <a:off x="2698123" y="4720534"/>
            <a:ext cx="2704587" cy="338554"/>
          </a:xfrm>
          <a:prstGeom prst="rect">
            <a:avLst/>
          </a:prstGeom>
          <a:noFill/>
        </p:spPr>
        <p:txBody>
          <a:bodyPr wrap="none" rtlCol="0">
            <a:spAutoFit/>
          </a:bodyPr>
          <a:lstStyle/>
          <a:p>
            <a:r>
              <a:rPr lang="en-US" sz="1600" b="1" dirty="0">
                <a:solidFill>
                  <a:schemeClr val="bg1"/>
                </a:solidFill>
                <a:latin typeface="Arial" panose="020B0604020202020204" pitchFamily="34" charset="0"/>
                <a:cs typeface="Arial" panose="020B0604020202020204" pitchFamily="34" charset="0"/>
              </a:rPr>
              <a:t>03. </a:t>
            </a:r>
            <a:r>
              <a:rPr lang="en-GB" sz="1600" dirty="0">
                <a:solidFill>
                  <a:prstClr val="black"/>
                </a:solidFill>
                <a:latin typeface="Arial" panose="020B0604020202020204" pitchFamily="34" charset="0"/>
                <a:cs typeface="Arial" panose="020B0604020202020204" pitchFamily="34" charset="0"/>
              </a:rPr>
              <a:t>Environmental Footprint</a:t>
            </a:r>
            <a:endParaRPr lang="sl-SI" sz="1600" dirty="0">
              <a:solidFill>
                <a:prstClr val="black"/>
              </a:solidFill>
              <a:latin typeface="Arial" panose="020B0604020202020204" pitchFamily="34" charset="0"/>
              <a:cs typeface="Arial" panose="020B0604020202020204" pitchFamily="34" charset="0"/>
            </a:endParaRPr>
          </a:p>
        </p:txBody>
      </p:sp>
      <p:sp>
        <p:nvSpPr>
          <p:cNvPr id="29" name="TextBox 28"/>
          <p:cNvSpPr txBox="1"/>
          <p:nvPr/>
        </p:nvSpPr>
        <p:spPr>
          <a:xfrm>
            <a:off x="2703106" y="5038226"/>
            <a:ext cx="1883849" cy="338554"/>
          </a:xfrm>
          <a:prstGeom prst="rect">
            <a:avLst/>
          </a:prstGeom>
          <a:noFill/>
        </p:spPr>
        <p:txBody>
          <a:bodyPr wrap="none" rtlCol="0">
            <a:spAutoFit/>
          </a:bodyPr>
          <a:lstStyle/>
          <a:p>
            <a:r>
              <a:rPr lang="en-US" sz="1600" b="1" dirty="0">
                <a:solidFill>
                  <a:schemeClr val="bg1"/>
                </a:solidFill>
                <a:latin typeface="Arial" panose="020B0604020202020204" pitchFamily="34" charset="0"/>
                <a:cs typeface="Arial" panose="020B0604020202020204" pitchFamily="34" charset="0"/>
              </a:rPr>
              <a:t>04. </a:t>
            </a:r>
            <a:r>
              <a:rPr lang="en-GB" sz="1600" dirty="0">
                <a:solidFill>
                  <a:prstClr val="black"/>
                </a:solidFill>
                <a:latin typeface="Arial" panose="020B0604020202020204" pitchFamily="34" charset="0"/>
                <a:cs typeface="Arial" panose="020B0604020202020204" pitchFamily="34" charset="0"/>
              </a:rPr>
              <a:t>Does not scale</a:t>
            </a:r>
            <a:endParaRPr lang="sl-SI" sz="1600" dirty="0">
              <a:solidFill>
                <a:prstClr val="black"/>
              </a:solidFill>
              <a:latin typeface="Arial" panose="020B0604020202020204" pitchFamily="34" charset="0"/>
              <a:cs typeface="Arial" panose="020B0604020202020204" pitchFamily="34" charset="0"/>
            </a:endParaRPr>
          </a:p>
        </p:txBody>
      </p:sp>
      <p:sp>
        <p:nvSpPr>
          <p:cNvPr id="12" name="AutoShape 6"/>
          <p:cNvSpPr>
            <a:spLocks noChangeAspect="1" noChangeArrowheads="1" noTextEdit="1"/>
          </p:cNvSpPr>
          <p:nvPr/>
        </p:nvSpPr>
        <p:spPr bwMode="auto">
          <a:xfrm>
            <a:off x="1228725" y="2022475"/>
            <a:ext cx="3563938" cy="282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2" name="Group 1"/>
          <p:cNvGrpSpPr/>
          <p:nvPr/>
        </p:nvGrpSpPr>
        <p:grpSpPr>
          <a:xfrm flipH="1">
            <a:off x="1048458" y="2402022"/>
            <a:ext cx="3091678" cy="1943100"/>
            <a:chOff x="1281204" y="2527300"/>
            <a:chExt cx="3216275" cy="1943100"/>
          </a:xfrm>
          <a:solidFill>
            <a:schemeClr val="bg1"/>
          </a:solidFill>
        </p:grpSpPr>
        <p:sp>
          <p:nvSpPr>
            <p:cNvPr id="18" name="Freeform 9"/>
            <p:cNvSpPr>
              <a:spLocks noEditPoints="1"/>
            </p:cNvSpPr>
            <p:nvPr/>
          </p:nvSpPr>
          <p:spPr bwMode="auto">
            <a:xfrm>
              <a:off x="1281204" y="2527300"/>
              <a:ext cx="3216275" cy="1943100"/>
            </a:xfrm>
            <a:custGeom>
              <a:avLst/>
              <a:gdLst>
                <a:gd name="T0" fmla="*/ 793 w 4050"/>
                <a:gd name="T1" fmla="*/ 1689 h 2448"/>
                <a:gd name="T2" fmla="*/ 709 w 4050"/>
                <a:gd name="T3" fmla="*/ 1933 h 2448"/>
                <a:gd name="T4" fmla="*/ 773 w 4050"/>
                <a:gd name="T5" fmla="*/ 2122 h 2448"/>
                <a:gd name="T6" fmla="*/ 1060 w 4050"/>
                <a:gd name="T7" fmla="*/ 2271 h 2448"/>
                <a:gd name="T8" fmla="*/ 1320 w 4050"/>
                <a:gd name="T9" fmla="*/ 2157 h 2448"/>
                <a:gd name="T10" fmla="*/ 1412 w 4050"/>
                <a:gd name="T11" fmla="*/ 1927 h 2448"/>
                <a:gd name="T12" fmla="*/ 1339 w 4050"/>
                <a:gd name="T13" fmla="*/ 1704 h 2448"/>
                <a:gd name="T14" fmla="*/ 1061 w 4050"/>
                <a:gd name="T15" fmla="*/ 1567 h 2448"/>
                <a:gd name="T16" fmla="*/ 2839 w 4050"/>
                <a:gd name="T17" fmla="*/ 1630 h 2448"/>
                <a:gd name="T18" fmla="*/ 2703 w 4050"/>
                <a:gd name="T19" fmla="*/ 1911 h 2448"/>
                <a:gd name="T20" fmla="*/ 2767 w 4050"/>
                <a:gd name="T21" fmla="*/ 2112 h 2448"/>
                <a:gd name="T22" fmla="*/ 3055 w 4050"/>
                <a:gd name="T23" fmla="*/ 2262 h 2448"/>
                <a:gd name="T24" fmla="*/ 3314 w 4050"/>
                <a:gd name="T25" fmla="*/ 2148 h 2448"/>
                <a:gd name="T26" fmla="*/ 3406 w 4050"/>
                <a:gd name="T27" fmla="*/ 1919 h 2448"/>
                <a:gd name="T28" fmla="*/ 3334 w 4050"/>
                <a:gd name="T29" fmla="*/ 1694 h 2448"/>
                <a:gd name="T30" fmla="*/ 3053 w 4050"/>
                <a:gd name="T31" fmla="*/ 1557 h 2448"/>
                <a:gd name="T32" fmla="*/ 2477 w 4050"/>
                <a:gd name="T33" fmla="*/ 181 h 2448"/>
                <a:gd name="T34" fmla="*/ 1785 w 4050"/>
                <a:gd name="T35" fmla="*/ 328 h 2448"/>
                <a:gd name="T36" fmla="*/ 1234 w 4050"/>
                <a:gd name="T37" fmla="*/ 603 h 2448"/>
                <a:gd name="T38" fmla="*/ 859 w 4050"/>
                <a:gd name="T39" fmla="*/ 877 h 2448"/>
                <a:gd name="T40" fmla="*/ 697 w 4050"/>
                <a:gd name="T41" fmla="*/ 1025 h 2448"/>
                <a:gd name="T42" fmla="*/ 521 w 4050"/>
                <a:gd name="T43" fmla="*/ 1218 h 2448"/>
                <a:gd name="T44" fmla="*/ 267 w 4050"/>
                <a:gd name="T45" fmla="*/ 1617 h 2448"/>
                <a:gd name="T46" fmla="*/ 565 w 4050"/>
                <a:gd name="T47" fmla="*/ 1733 h 2448"/>
                <a:gd name="T48" fmla="*/ 867 w 4050"/>
                <a:gd name="T49" fmla="*/ 1426 h 2448"/>
                <a:gd name="T50" fmla="*/ 1236 w 4050"/>
                <a:gd name="T51" fmla="*/ 1418 h 2448"/>
                <a:gd name="T52" fmla="*/ 1536 w 4050"/>
                <a:gd name="T53" fmla="*/ 1685 h 2448"/>
                <a:gd name="T54" fmla="*/ 2576 w 4050"/>
                <a:gd name="T55" fmla="*/ 1681 h 2448"/>
                <a:gd name="T56" fmla="*/ 2877 w 4050"/>
                <a:gd name="T57" fmla="*/ 1410 h 2448"/>
                <a:gd name="T58" fmla="*/ 3229 w 4050"/>
                <a:gd name="T59" fmla="*/ 1409 h 2448"/>
                <a:gd name="T60" fmla="*/ 3530 w 4050"/>
                <a:gd name="T61" fmla="*/ 1675 h 2448"/>
                <a:gd name="T62" fmla="*/ 3866 w 4050"/>
                <a:gd name="T63" fmla="*/ 1576 h 2448"/>
                <a:gd name="T64" fmla="*/ 3764 w 4050"/>
                <a:gd name="T65" fmla="*/ 980 h 2448"/>
                <a:gd name="T66" fmla="*/ 3574 w 4050"/>
                <a:gd name="T67" fmla="*/ 575 h 2448"/>
                <a:gd name="T68" fmla="*/ 3243 w 4050"/>
                <a:gd name="T69" fmla="*/ 309 h 2448"/>
                <a:gd name="T70" fmla="*/ 2899 w 4050"/>
                <a:gd name="T71" fmla="*/ 199 h 2448"/>
                <a:gd name="T72" fmla="*/ 2648 w 4050"/>
                <a:gd name="T73" fmla="*/ 177 h 2448"/>
                <a:gd name="T74" fmla="*/ 2833 w 4050"/>
                <a:gd name="T75" fmla="*/ 13 h 2448"/>
                <a:gd name="T76" fmla="*/ 3197 w 4050"/>
                <a:gd name="T77" fmla="*/ 101 h 2448"/>
                <a:gd name="T78" fmla="*/ 3583 w 4050"/>
                <a:gd name="T79" fmla="*/ 327 h 2448"/>
                <a:gd name="T80" fmla="*/ 3881 w 4050"/>
                <a:gd name="T81" fmla="*/ 760 h 2448"/>
                <a:gd name="T82" fmla="*/ 4030 w 4050"/>
                <a:gd name="T83" fmla="*/ 1387 h 2448"/>
                <a:gd name="T84" fmla="*/ 4047 w 4050"/>
                <a:gd name="T85" fmla="*/ 1953 h 2448"/>
                <a:gd name="T86" fmla="*/ 3556 w 4050"/>
                <a:gd name="T87" fmla="*/ 2079 h 2448"/>
                <a:gd name="T88" fmla="*/ 3292 w 4050"/>
                <a:gd name="T89" fmla="*/ 2384 h 2448"/>
                <a:gd name="T90" fmla="*/ 2933 w 4050"/>
                <a:gd name="T91" fmla="*/ 2425 h 2448"/>
                <a:gd name="T92" fmla="*/ 2606 w 4050"/>
                <a:gd name="T93" fmla="*/ 2191 h 2448"/>
                <a:gd name="T94" fmla="*/ 1540 w 4050"/>
                <a:gd name="T95" fmla="*/ 2145 h 2448"/>
                <a:gd name="T96" fmla="*/ 1242 w 4050"/>
                <a:gd name="T97" fmla="*/ 2417 h 2448"/>
                <a:gd name="T98" fmla="*/ 882 w 4050"/>
                <a:gd name="T99" fmla="*/ 2418 h 2448"/>
                <a:gd name="T100" fmla="*/ 584 w 4050"/>
                <a:gd name="T101" fmla="*/ 2149 h 2448"/>
                <a:gd name="T102" fmla="*/ 26 w 4050"/>
                <a:gd name="T103" fmla="*/ 2011 h 2448"/>
                <a:gd name="T104" fmla="*/ 47 w 4050"/>
                <a:gd name="T105" fmla="*/ 1686 h 2448"/>
                <a:gd name="T106" fmla="*/ 283 w 4050"/>
                <a:gd name="T107" fmla="*/ 1240 h 2448"/>
                <a:gd name="T108" fmla="*/ 540 w 4050"/>
                <a:gd name="T109" fmla="*/ 930 h 2448"/>
                <a:gd name="T110" fmla="*/ 697 w 4050"/>
                <a:gd name="T111" fmla="*/ 780 h 2448"/>
                <a:gd name="T112" fmla="*/ 1063 w 4050"/>
                <a:gd name="T113" fmla="*/ 498 h 2448"/>
                <a:gd name="T114" fmla="*/ 1626 w 4050"/>
                <a:gd name="T115" fmla="*/ 198 h 2448"/>
                <a:gd name="T116" fmla="*/ 2349 w 4050"/>
                <a:gd name="T117" fmla="*/ 14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50" h="2448">
                  <a:moveTo>
                    <a:pt x="1059" y="1567"/>
                  </a:moveTo>
                  <a:lnTo>
                    <a:pt x="1007" y="1571"/>
                  </a:lnTo>
                  <a:lnTo>
                    <a:pt x="958" y="1581"/>
                  </a:lnTo>
                  <a:lnTo>
                    <a:pt x="910" y="1601"/>
                  </a:lnTo>
                  <a:lnTo>
                    <a:pt x="868" y="1624"/>
                  </a:lnTo>
                  <a:lnTo>
                    <a:pt x="829" y="1654"/>
                  </a:lnTo>
                  <a:lnTo>
                    <a:pt x="793" y="1689"/>
                  </a:lnTo>
                  <a:lnTo>
                    <a:pt x="765" y="1728"/>
                  </a:lnTo>
                  <a:lnTo>
                    <a:pt x="740" y="1772"/>
                  </a:lnTo>
                  <a:lnTo>
                    <a:pt x="722" y="1818"/>
                  </a:lnTo>
                  <a:lnTo>
                    <a:pt x="712" y="1869"/>
                  </a:lnTo>
                  <a:lnTo>
                    <a:pt x="709" y="1920"/>
                  </a:lnTo>
                  <a:lnTo>
                    <a:pt x="709" y="1927"/>
                  </a:lnTo>
                  <a:lnTo>
                    <a:pt x="709" y="1933"/>
                  </a:lnTo>
                  <a:lnTo>
                    <a:pt x="709" y="1939"/>
                  </a:lnTo>
                  <a:lnTo>
                    <a:pt x="709" y="1941"/>
                  </a:lnTo>
                  <a:lnTo>
                    <a:pt x="710" y="1941"/>
                  </a:lnTo>
                  <a:lnTo>
                    <a:pt x="716" y="1990"/>
                  </a:lnTo>
                  <a:lnTo>
                    <a:pt x="729" y="2037"/>
                  </a:lnTo>
                  <a:lnTo>
                    <a:pt x="748" y="2081"/>
                  </a:lnTo>
                  <a:lnTo>
                    <a:pt x="773" y="2122"/>
                  </a:lnTo>
                  <a:lnTo>
                    <a:pt x="803" y="2158"/>
                  </a:lnTo>
                  <a:lnTo>
                    <a:pt x="837" y="2191"/>
                  </a:lnTo>
                  <a:lnTo>
                    <a:pt x="876" y="2218"/>
                  </a:lnTo>
                  <a:lnTo>
                    <a:pt x="917" y="2241"/>
                  </a:lnTo>
                  <a:lnTo>
                    <a:pt x="963" y="2258"/>
                  </a:lnTo>
                  <a:lnTo>
                    <a:pt x="1011" y="2267"/>
                  </a:lnTo>
                  <a:lnTo>
                    <a:pt x="1060" y="2271"/>
                  </a:lnTo>
                  <a:lnTo>
                    <a:pt x="1063" y="2271"/>
                  </a:lnTo>
                  <a:lnTo>
                    <a:pt x="1112" y="2267"/>
                  </a:lnTo>
                  <a:lnTo>
                    <a:pt x="1161" y="2256"/>
                  </a:lnTo>
                  <a:lnTo>
                    <a:pt x="1206" y="2240"/>
                  </a:lnTo>
                  <a:lnTo>
                    <a:pt x="1248" y="2217"/>
                  </a:lnTo>
                  <a:lnTo>
                    <a:pt x="1286" y="2190"/>
                  </a:lnTo>
                  <a:lnTo>
                    <a:pt x="1320" y="2157"/>
                  </a:lnTo>
                  <a:lnTo>
                    <a:pt x="1350" y="2120"/>
                  </a:lnTo>
                  <a:lnTo>
                    <a:pt x="1374" y="2078"/>
                  </a:lnTo>
                  <a:lnTo>
                    <a:pt x="1393" y="2035"/>
                  </a:lnTo>
                  <a:lnTo>
                    <a:pt x="1406" y="1987"/>
                  </a:lnTo>
                  <a:lnTo>
                    <a:pt x="1412" y="1937"/>
                  </a:lnTo>
                  <a:lnTo>
                    <a:pt x="1412" y="1937"/>
                  </a:lnTo>
                  <a:lnTo>
                    <a:pt x="1412" y="1927"/>
                  </a:lnTo>
                  <a:lnTo>
                    <a:pt x="1412" y="1922"/>
                  </a:lnTo>
                  <a:lnTo>
                    <a:pt x="1414" y="1916"/>
                  </a:lnTo>
                  <a:lnTo>
                    <a:pt x="1410" y="1870"/>
                  </a:lnTo>
                  <a:lnTo>
                    <a:pt x="1400" y="1825"/>
                  </a:lnTo>
                  <a:lnTo>
                    <a:pt x="1385" y="1783"/>
                  </a:lnTo>
                  <a:lnTo>
                    <a:pt x="1365" y="1742"/>
                  </a:lnTo>
                  <a:lnTo>
                    <a:pt x="1339" y="1704"/>
                  </a:lnTo>
                  <a:lnTo>
                    <a:pt x="1309" y="1669"/>
                  </a:lnTo>
                  <a:lnTo>
                    <a:pt x="1274" y="1639"/>
                  </a:lnTo>
                  <a:lnTo>
                    <a:pt x="1236" y="1613"/>
                  </a:lnTo>
                  <a:lnTo>
                    <a:pt x="1195" y="1592"/>
                  </a:lnTo>
                  <a:lnTo>
                    <a:pt x="1153" y="1579"/>
                  </a:lnTo>
                  <a:lnTo>
                    <a:pt x="1108" y="1569"/>
                  </a:lnTo>
                  <a:lnTo>
                    <a:pt x="1061" y="1567"/>
                  </a:lnTo>
                  <a:lnTo>
                    <a:pt x="1059" y="1567"/>
                  </a:lnTo>
                  <a:close/>
                  <a:moveTo>
                    <a:pt x="3053" y="1557"/>
                  </a:moveTo>
                  <a:lnTo>
                    <a:pt x="3006" y="1561"/>
                  </a:lnTo>
                  <a:lnTo>
                    <a:pt x="2961" y="1569"/>
                  </a:lnTo>
                  <a:lnTo>
                    <a:pt x="2918" y="1584"/>
                  </a:lnTo>
                  <a:lnTo>
                    <a:pt x="2877" y="1605"/>
                  </a:lnTo>
                  <a:lnTo>
                    <a:pt x="2839" y="1630"/>
                  </a:lnTo>
                  <a:lnTo>
                    <a:pt x="2805" y="1662"/>
                  </a:lnTo>
                  <a:lnTo>
                    <a:pt x="2773" y="1697"/>
                  </a:lnTo>
                  <a:lnTo>
                    <a:pt x="2749" y="1735"/>
                  </a:lnTo>
                  <a:lnTo>
                    <a:pt x="2729" y="1776"/>
                  </a:lnTo>
                  <a:lnTo>
                    <a:pt x="2714" y="1820"/>
                  </a:lnTo>
                  <a:lnTo>
                    <a:pt x="2705" y="1865"/>
                  </a:lnTo>
                  <a:lnTo>
                    <a:pt x="2703" y="1911"/>
                  </a:lnTo>
                  <a:lnTo>
                    <a:pt x="2703" y="1916"/>
                  </a:lnTo>
                  <a:lnTo>
                    <a:pt x="2703" y="1922"/>
                  </a:lnTo>
                  <a:lnTo>
                    <a:pt x="2704" y="1931"/>
                  </a:lnTo>
                  <a:lnTo>
                    <a:pt x="2710" y="1980"/>
                  </a:lnTo>
                  <a:lnTo>
                    <a:pt x="2723" y="2028"/>
                  </a:lnTo>
                  <a:lnTo>
                    <a:pt x="2742" y="2071"/>
                  </a:lnTo>
                  <a:lnTo>
                    <a:pt x="2767" y="2112"/>
                  </a:lnTo>
                  <a:lnTo>
                    <a:pt x="2797" y="2149"/>
                  </a:lnTo>
                  <a:lnTo>
                    <a:pt x="2832" y="2182"/>
                  </a:lnTo>
                  <a:lnTo>
                    <a:pt x="2870" y="2210"/>
                  </a:lnTo>
                  <a:lnTo>
                    <a:pt x="2912" y="2232"/>
                  </a:lnTo>
                  <a:lnTo>
                    <a:pt x="2957" y="2248"/>
                  </a:lnTo>
                  <a:lnTo>
                    <a:pt x="3005" y="2259"/>
                  </a:lnTo>
                  <a:lnTo>
                    <a:pt x="3055" y="2262"/>
                  </a:lnTo>
                  <a:lnTo>
                    <a:pt x="3057" y="2262"/>
                  </a:lnTo>
                  <a:lnTo>
                    <a:pt x="3107" y="2258"/>
                  </a:lnTo>
                  <a:lnTo>
                    <a:pt x="3155" y="2248"/>
                  </a:lnTo>
                  <a:lnTo>
                    <a:pt x="3199" y="2231"/>
                  </a:lnTo>
                  <a:lnTo>
                    <a:pt x="3242" y="2209"/>
                  </a:lnTo>
                  <a:lnTo>
                    <a:pt x="3280" y="2180"/>
                  </a:lnTo>
                  <a:lnTo>
                    <a:pt x="3314" y="2148"/>
                  </a:lnTo>
                  <a:lnTo>
                    <a:pt x="3344" y="2111"/>
                  </a:lnTo>
                  <a:lnTo>
                    <a:pt x="3368" y="2070"/>
                  </a:lnTo>
                  <a:lnTo>
                    <a:pt x="3387" y="2025"/>
                  </a:lnTo>
                  <a:lnTo>
                    <a:pt x="3400" y="1977"/>
                  </a:lnTo>
                  <a:lnTo>
                    <a:pt x="3406" y="1928"/>
                  </a:lnTo>
                  <a:lnTo>
                    <a:pt x="3406" y="1928"/>
                  </a:lnTo>
                  <a:lnTo>
                    <a:pt x="3406" y="1919"/>
                  </a:lnTo>
                  <a:lnTo>
                    <a:pt x="3406" y="1915"/>
                  </a:lnTo>
                  <a:lnTo>
                    <a:pt x="3408" y="1911"/>
                  </a:lnTo>
                  <a:lnTo>
                    <a:pt x="3404" y="1863"/>
                  </a:lnTo>
                  <a:lnTo>
                    <a:pt x="3394" y="1817"/>
                  </a:lnTo>
                  <a:lnTo>
                    <a:pt x="3381" y="1773"/>
                  </a:lnTo>
                  <a:lnTo>
                    <a:pt x="3360" y="1733"/>
                  </a:lnTo>
                  <a:lnTo>
                    <a:pt x="3334" y="1694"/>
                  </a:lnTo>
                  <a:lnTo>
                    <a:pt x="3303" y="1659"/>
                  </a:lnTo>
                  <a:lnTo>
                    <a:pt x="3268" y="1629"/>
                  </a:lnTo>
                  <a:lnTo>
                    <a:pt x="3229" y="1603"/>
                  </a:lnTo>
                  <a:lnTo>
                    <a:pt x="3189" y="1583"/>
                  </a:lnTo>
                  <a:lnTo>
                    <a:pt x="3145" y="1569"/>
                  </a:lnTo>
                  <a:lnTo>
                    <a:pt x="3100" y="1560"/>
                  </a:lnTo>
                  <a:lnTo>
                    <a:pt x="3053" y="1557"/>
                  </a:lnTo>
                  <a:close/>
                  <a:moveTo>
                    <a:pt x="2648" y="177"/>
                  </a:moveTo>
                  <a:lnTo>
                    <a:pt x="2627" y="177"/>
                  </a:lnTo>
                  <a:lnTo>
                    <a:pt x="2609" y="177"/>
                  </a:lnTo>
                  <a:lnTo>
                    <a:pt x="2597" y="179"/>
                  </a:lnTo>
                  <a:lnTo>
                    <a:pt x="2590" y="179"/>
                  </a:lnTo>
                  <a:lnTo>
                    <a:pt x="2584" y="179"/>
                  </a:lnTo>
                  <a:lnTo>
                    <a:pt x="2477" y="181"/>
                  </a:lnTo>
                  <a:lnTo>
                    <a:pt x="2371" y="191"/>
                  </a:lnTo>
                  <a:lnTo>
                    <a:pt x="2267" y="203"/>
                  </a:lnTo>
                  <a:lnTo>
                    <a:pt x="2165" y="221"/>
                  </a:lnTo>
                  <a:lnTo>
                    <a:pt x="2067" y="243"/>
                  </a:lnTo>
                  <a:lnTo>
                    <a:pt x="1970" y="268"/>
                  </a:lnTo>
                  <a:lnTo>
                    <a:pt x="1877" y="297"/>
                  </a:lnTo>
                  <a:lnTo>
                    <a:pt x="1785" y="328"/>
                  </a:lnTo>
                  <a:lnTo>
                    <a:pt x="1698" y="364"/>
                  </a:lnTo>
                  <a:lnTo>
                    <a:pt x="1613" y="399"/>
                  </a:lnTo>
                  <a:lnTo>
                    <a:pt x="1531" y="439"/>
                  </a:lnTo>
                  <a:lnTo>
                    <a:pt x="1451" y="478"/>
                  </a:lnTo>
                  <a:lnTo>
                    <a:pt x="1376" y="519"/>
                  </a:lnTo>
                  <a:lnTo>
                    <a:pt x="1302" y="561"/>
                  </a:lnTo>
                  <a:lnTo>
                    <a:pt x="1234" y="603"/>
                  </a:lnTo>
                  <a:lnTo>
                    <a:pt x="1169" y="645"/>
                  </a:lnTo>
                  <a:lnTo>
                    <a:pt x="1108" y="686"/>
                  </a:lnTo>
                  <a:lnTo>
                    <a:pt x="1049" y="727"/>
                  </a:lnTo>
                  <a:lnTo>
                    <a:pt x="995" y="768"/>
                  </a:lnTo>
                  <a:lnTo>
                    <a:pt x="946" y="806"/>
                  </a:lnTo>
                  <a:lnTo>
                    <a:pt x="899" y="843"/>
                  </a:lnTo>
                  <a:lnTo>
                    <a:pt x="859" y="877"/>
                  </a:lnTo>
                  <a:lnTo>
                    <a:pt x="822" y="909"/>
                  </a:lnTo>
                  <a:lnTo>
                    <a:pt x="789" y="938"/>
                  </a:lnTo>
                  <a:lnTo>
                    <a:pt x="761" y="964"/>
                  </a:lnTo>
                  <a:lnTo>
                    <a:pt x="737" y="986"/>
                  </a:lnTo>
                  <a:lnTo>
                    <a:pt x="718" y="1003"/>
                  </a:lnTo>
                  <a:lnTo>
                    <a:pt x="705" y="1017"/>
                  </a:lnTo>
                  <a:lnTo>
                    <a:pt x="697" y="1025"/>
                  </a:lnTo>
                  <a:lnTo>
                    <a:pt x="694" y="1029"/>
                  </a:lnTo>
                  <a:lnTo>
                    <a:pt x="688" y="1035"/>
                  </a:lnTo>
                  <a:lnTo>
                    <a:pt x="660" y="1060"/>
                  </a:lnTo>
                  <a:lnTo>
                    <a:pt x="629" y="1093"/>
                  </a:lnTo>
                  <a:lnTo>
                    <a:pt x="596" y="1130"/>
                  </a:lnTo>
                  <a:lnTo>
                    <a:pt x="559" y="1172"/>
                  </a:lnTo>
                  <a:lnTo>
                    <a:pt x="521" y="1218"/>
                  </a:lnTo>
                  <a:lnTo>
                    <a:pt x="483" y="1269"/>
                  </a:lnTo>
                  <a:lnTo>
                    <a:pt x="443" y="1322"/>
                  </a:lnTo>
                  <a:lnTo>
                    <a:pt x="405" y="1377"/>
                  </a:lnTo>
                  <a:lnTo>
                    <a:pt x="367" y="1435"/>
                  </a:lnTo>
                  <a:lnTo>
                    <a:pt x="332" y="1494"/>
                  </a:lnTo>
                  <a:lnTo>
                    <a:pt x="298" y="1556"/>
                  </a:lnTo>
                  <a:lnTo>
                    <a:pt x="267" y="1617"/>
                  </a:lnTo>
                  <a:lnTo>
                    <a:pt x="239" y="1678"/>
                  </a:lnTo>
                  <a:lnTo>
                    <a:pt x="216" y="1739"/>
                  </a:lnTo>
                  <a:lnTo>
                    <a:pt x="198" y="1801"/>
                  </a:lnTo>
                  <a:lnTo>
                    <a:pt x="185" y="1859"/>
                  </a:lnTo>
                  <a:lnTo>
                    <a:pt x="535" y="1858"/>
                  </a:lnTo>
                  <a:lnTo>
                    <a:pt x="546" y="1794"/>
                  </a:lnTo>
                  <a:lnTo>
                    <a:pt x="565" y="1733"/>
                  </a:lnTo>
                  <a:lnTo>
                    <a:pt x="590" y="1674"/>
                  </a:lnTo>
                  <a:lnTo>
                    <a:pt x="623" y="1620"/>
                  </a:lnTo>
                  <a:lnTo>
                    <a:pt x="661" y="1571"/>
                  </a:lnTo>
                  <a:lnTo>
                    <a:pt x="706" y="1526"/>
                  </a:lnTo>
                  <a:lnTo>
                    <a:pt x="755" y="1486"/>
                  </a:lnTo>
                  <a:lnTo>
                    <a:pt x="808" y="1452"/>
                  </a:lnTo>
                  <a:lnTo>
                    <a:pt x="867" y="1426"/>
                  </a:lnTo>
                  <a:lnTo>
                    <a:pt x="928" y="1406"/>
                  </a:lnTo>
                  <a:lnTo>
                    <a:pt x="992" y="1394"/>
                  </a:lnTo>
                  <a:lnTo>
                    <a:pt x="1059" y="1388"/>
                  </a:lnTo>
                  <a:lnTo>
                    <a:pt x="1061" y="1388"/>
                  </a:lnTo>
                  <a:lnTo>
                    <a:pt x="1121" y="1392"/>
                  </a:lnTo>
                  <a:lnTo>
                    <a:pt x="1180" y="1402"/>
                  </a:lnTo>
                  <a:lnTo>
                    <a:pt x="1236" y="1418"/>
                  </a:lnTo>
                  <a:lnTo>
                    <a:pt x="1290" y="1440"/>
                  </a:lnTo>
                  <a:lnTo>
                    <a:pt x="1340" y="1469"/>
                  </a:lnTo>
                  <a:lnTo>
                    <a:pt x="1389" y="1503"/>
                  </a:lnTo>
                  <a:lnTo>
                    <a:pt x="1434" y="1542"/>
                  </a:lnTo>
                  <a:lnTo>
                    <a:pt x="1474" y="1587"/>
                  </a:lnTo>
                  <a:lnTo>
                    <a:pt x="1508" y="1635"/>
                  </a:lnTo>
                  <a:lnTo>
                    <a:pt x="1536" y="1685"/>
                  </a:lnTo>
                  <a:lnTo>
                    <a:pt x="1559" y="1739"/>
                  </a:lnTo>
                  <a:lnTo>
                    <a:pt x="1576" y="1795"/>
                  </a:lnTo>
                  <a:lnTo>
                    <a:pt x="1587" y="1852"/>
                  </a:lnTo>
                  <a:lnTo>
                    <a:pt x="2529" y="1848"/>
                  </a:lnTo>
                  <a:lnTo>
                    <a:pt x="2538" y="1790"/>
                  </a:lnTo>
                  <a:lnTo>
                    <a:pt x="2554" y="1734"/>
                  </a:lnTo>
                  <a:lnTo>
                    <a:pt x="2576" y="1681"/>
                  </a:lnTo>
                  <a:lnTo>
                    <a:pt x="2605" y="1629"/>
                  </a:lnTo>
                  <a:lnTo>
                    <a:pt x="2639" y="1581"/>
                  </a:lnTo>
                  <a:lnTo>
                    <a:pt x="2678" y="1537"/>
                  </a:lnTo>
                  <a:lnTo>
                    <a:pt x="2723" y="1496"/>
                  </a:lnTo>
                  <a:lnTo>
                    <a:pt x="2771" y="1462"/>
                  </a:lnTo>
                  <a:lnTo>
                    <a:pt x="2822" y="1433"/>
                  </a:lnTo>
                  <a:lnTo>
                    <a:pt x="2877" y="1410"/>
                  </a:lnTo>
                  <a:lnTo>
                    <a:pt x="2934" y="1394"/>
                  </a:lnTo>
                  <a:lnTo>
                    <a:pt x="2993" y="1383"/>
                  </a:lnTo>
                  <a:lnTo>
                    <a:pt x="3053" y="1380"/>
                  </a:lnTo>
                  <a:lnTo>
                    <a:pt x="3055" y="1380"/>
                  </a:lnTo>
                  <a:lnTo>
                    <a:pt x="3115" y="1383"/>
                  </a:lnTo>
                  <a:lnTo>
                    <a:pt x="3172" y="1392"/>
                  </a:lnTo>
                  <a:lnTo>
                    <a:pt x="3229" y="1409"/>
                  </a:lnTo>
                  <a:lnTo>
                    <a:pt x="3284" y="1430"/>
                  </a:lnTo>
                  <a:lnTo>
                    <a:pt x="3334" y="1459"/>
                  </a:lnTo>
                  <a:lnTo>
                    <a:pt x="3383" y="1493"/>
                  </a:lnTo>
                  <a:lnTo>
                    <a:pt x="3428" y="1533"/>
                  </a:lnTo>
                  <a:lnTo>
                    <a:pt x="3468" y="1577"/>
                  </a:lnTo>
                  <a:lnTo>
                    <a:pt x="3502" y="1625"/>
                  </a:lnTo>
                  <a:lnTo>
                    <a:pt x="3530" y="1675"/>
                  </a:lnTo>
                  <a:lnTo>
                    <a:pt x="3553" y="1730"/>
                  </a:lnTo>
                  <a:lnTo>
                    <a:pt x="3570" y="1786"/>
                  </a:lnTo>
                  <a:lnTo>
                    <a:pt x="3581" y="1843"/>
                  </a:lnTo>
                  <a:lnTo>
                    <a:pt x="3872" y="1841"/>
                  </a:lnTo>
                  <a:lnTo>
                    <a:pt x="3872" y="1750"/>
                  </a:lnTo>
                  <a:lnTo>
                    <a:pt x="3869" y="1662"/>
                  </a:lnTo>
                  <a:lnTo>
                    <a:pt x="3866" y="1576"/>
                  </a:lnTo>
                  <a:lnTo>
                    <a:pt x="3861" y="1492"/>
                  </a:lnTo>
                  <a:lnTo>
                    <a:pt x="3854" y="1409"/>
                  </a:lnTo>
                  <a:lnTo>
                    <a:pt x="3843" y="1327"/>
                  </a:lnTo>
                  <a:lnTo>
                    <a:pt x="3830" y="1243"/>
                  </a:lnTo>
                  <a:lnTo>
                    <a:pt x="3812" y="1158"/>
                  </a:lnTo>
                  <a:lnTo>
                    <a:pt x="3790" y="1070"/>
                  </a:lnTo>
                  <a:lnTo>
                    <a:pt x="3764" y="980"/>
                  </a:lnTo>
                  <a:lnTo>
                    <a:pt x="3763" y="975"/>
                  </a:lnTo>
                  <a:lnTo>
                    <a:pt x="3741" y="894"/>
                  </a:lnTo>
                  <a:lnTo>
                    <a:pt x="3714" y="821"/>
                  </a:lnTo>
                  <a:lnTo>
                    <a:pt x="3684" y="751"/>
                  </a:lnTo>
                  <a:lnTo>
                    <a:pt x="3651" y="688"/>
                  </a:lnTo>
                  <a:lnTo>
                    <a:pt x="3615" y="629"/>
                  </a:lnTo>
                  <a:lnTo>
                    <a:pt x="3574" y="575"/>
                  </a:lnTo>
                  <a:lnTo>
                    <a:pt x="3532" y="524"/>
                  </a:lnTo>
                  <a:lnTo>
                    <a:pt x="3488" y="479"/>
                  </a:lnTo>
                  <a:lnTo>
                    <a:pt x="3442" y="439"/>
                  </a:lnTo>
                  <a:lnTo>
                    <a:pt x="3394" y="400"/>
                  </a:lnTo>
                  <a:lnTo>
                    <a:pt x="3344" y="366"/>
                  </a:lnTo>
                  <a:lnTo>
                    <a:pt x="3295" y="336"/>
                  </a:lnTo>
                  <a:lnTo>
                    <a:pt x="3243" y="309"/>
                  </a:lnTo>
                  <a:lnTo>
                    <a:pt x="3193" y="286"/>
                  </a:lnTo>
                  <a:lnTo>
                    <a:pt x="3141" y="266"/>
                  </a:lnTo>
                  <a:lnTo>
                    <a:pt x="3091" y="247"/>
                  </a:lnTo>
                  <a:lnTo>
                    <a:pt x="3040" y="232"/>
                  </a:lnTo>
                  <a:lnTo>
                    <a:pt x="2991" y="218"/>
                  </a:lnTo>
                  <a:lnTo>
                    <a:pt x="2944" y="207"/>
                  </a:lnTo>
                  <a:lnTo>
                    <a:pt x="2899" y="199"/>
                  </a:lnTo>
                  <a:lnTo>
                    <a:pt x="2854" y="192"/>
                  </a:lnTo>
                  <a:lnTo>
                    <a:pt x="2812" y="187"/>
                  </a:lnTo>
                  <a:lnTo>
                    <a:pt x="2773" y="183"/>
                  </a:lnTo>
                  <a:lnTo>
                    <a:pt x="2737" y="180"/>
                  </a:lnTo>
                  <a:lnTo>
                    <a:pt x="2703" y="177"/>
                  </a:lnTo>
                  <a:lnTo>
                    <a:pt x="2674" y="177"/>
                  </a:lnTo>
                  <a:lnTo>
                    <a:pt x="2648" y="177"/>
                  </a:lnTo>
                  <a:close/>
                  <a:moveTo>
                    <a:pt x="2625" y="0"/>
                  </a:moveTo>
                  <a:lnTo>
                    <a:pt x="2650" y="0"/>
                  </a:lnTo>
                  <a:lnTo>
                    <a:pt x="2680" y="0"/>
                  </a:lnTo>
                  <a:lnTo>
                    <a:pt x="2712" y="2"/>
                  </a:lnTo>
                  <a:lnTo>
                    <a:pt x="2749" y="5"/>
                  </a:lnTo>
                  <a:lnTo>
                    <a:pt x="2790" y="9"/>
                  </a:lnTo>
                  <a:lnTo>
                    <a:pt x="2833" y="13"/>
                  </a:lnTo>
                  <a:lnTo>
                    <a:pt x="2880" y="19"/>
                  </a:lnTo>
                  <a:lnTo>
                    <a:pt x="2927" y="28"/>
                  </a:lnTo>
                  <a:lnTo>
                    <a:pt x="2979" y="37"/>
                  </a:lnTo>
                  <a:lnTo>
                    <a:pt x="3031" y="49"/>
                  </a:lnTo>
                  <a:lnTo>
                    <a:pt x="3085" y="64"/>
                  </a:lnTo>
                  <a:lnTo>
                    <a:pt x="3141" y="81"/>
                  </a:lnTo>
                  <a:lnTo>
                    <a:pt x="3197" y="101"/>
                  </a:lnTo>
                  <a:lnTo>
                    <a:pt x="3253" y="123"/>
                  </a:lnTo>
                  <a:lnTo>
                    <a:pt x="3310" y="149"/>
                  </a:lnTo>
                  <a:lnTo>
                    <a:pt x="3366" y="177"/>
                  </a:lnTo>
                  <a:lnTo>
                    <a:pt x="3421" y="209"/>
                  </a:lnTo>
                  <a:lnTo>
                    <a:pt x="3477" y="244"/>
                  </a:lnTo>
                  <a:lnTo>
                    <a:pt x="3530" y="283"/>
                  </a:lnTo>
                  <a:lnTo>
                    <a:pt x="3583" y="327"/>
                  </a:lnTo>
                  <a:lnTo>
                    <a:pt x="3634" y="375"/>
                  </a:lnTo>
                  <a:lnTo>
                    <a:pt x="3683" y="428"/>
                  </a:lnTo>
                  <a:lnTo>
                    <a:pt x="3729" y="483"/>
                  </a:lnTo>
                  <a:lnTo>
                    <a:pt x="3771" y="545"/>
                  </a:lnTo>
                  <a:lnTo>
                    <a:pt x="3812" y="611"/>
                  </a:lnTo>
                  <a:lnTo>
                    <a:pt x="3849" y="683"/>
                  </a:lnTo>
                  <a:lnTo>
                    <a:pt x="3881" y="760"/>
                  </a:lnTo>
                  <a:lnTo>
                    <a:pt x="3910" y="841"/>
                  </a:lnTo>
                  <a:lnTo>
                    <a:pt x="3934" y="930"/>
                  </a:lnTo>
                  <a:lnTo>
                    <a:pt x="3963" y="1026"/>
                  </a:lnTo>
                  <a:lnTo>
                    <a:pt x="3986" y="1120"/>
                  </a:lnTo>
                  <a:lnTo>
                    <a:pt x="4004" y="1210"/>
                  </a:lnTo>
                  <a:lnTo>
                    <a:pt x="4019" y="1300"/>
                  </a:lnTo>
                  <a:lnTo>
                    <a:pt x="4030" y="1387"/>
                  </a:lnTo>
                  <a:lnTo>
                    <a:pt x="4038" y="1475"/>
                  </a:lnTo>
                  <a:lnTo>
                    <a:pt x="4043" y="1562"/>
                  </a:lnTo>
                  <a:lnTo>
                    <a:pt x="4047" y="1651"/>
                  </a:lnTo>
                  <a:lnTo>
                    <a:pt x="4049" y="1742"/>
                  </a:lnTo>
                  <a:lnTo>
                    <a:pt x="4050" y="1835"/>
                  </a:lnTo>
                  <a:lnTo>
                    <a:pt x="4050" y="1930"/>
                  </a:lnTo>
                  <a:lnTo>
                    <a:pt x="4047" y="1953"/>
                  </a:lnTo>
                  <a:lnTo>
                    <a:pt x="4039" y="1975"/>
                  </a:lnTo>
                  <a:lnTo>
                    <a:pt x="4024" y="1992"/>
                  </a:lnTo>
                  <a:lnTo>
                    <a:pt x="4007" y="2007"/>
                  </a:lnTo>
                  <a:lnTo>
                    <a:pt x="3985" y="2016"/>
                  </a:lnTo>
                  <a:lnTo>
                    <a:pt x="3962" y="2020"/>
                  </a:lnTo>
                  <a:lnTo>
                    <a:pt x="3572" y="2021"/>
                  </a:lnTo>
                  <a:lnTo>
                    <a:pt x="3556" y="2079"/>
                  </a:lnTo>
                  <a:lnTo>
                    <a:pt x="3534" y="2135"/>
                  </a:lnTo>
                  <a:lnTo>
                    <a:pt x="3506" y="2187"/>
                  </a:lnTo>
                  <a:lnTo>
                    <a:pt x="3472" y="2236"/>
                  </a:lnTo>
                  <a:lnTo>
                    <a:pt x="3434" y="2279"/>
                  </a:lnTo>
                  <a:lnTo>
                    <a:pt x="3390" y="2320"/>
                  </a:lnTo>
                  <a:lnTo>
                    <a:pt x="3342" y="2354"/>
                  </a:lnTo>
                  <a:lnTo>
                    <a:pt x="3292" y="2384"/>
                  </a:lnTo>
                  <a:lnTo>
                    <a:pt x="3236" y="2407"/>
                  </a:lnTo>
                  <a:lnTo>
                    <a:pt x="3179" y="2425"/>
                  </a:lnTo>
                  <a:lnTo>
                    <a:pt x="3119" y="2436"/>
                  </a:lnTo>
                  <a:lnTo>
                    <a:pt x="3057" y="2440"/>
                  </a:lnTo>
                  <a:lnTo>
                    <a:pt x="3055" y="2440"/>
                  </a:lnTo>
                  <a:lnTo>
                    <a:pt x="2993" y="2436"/>
                  </a:lnTo>
                  <a:lnTo>
                    <a:pt x="2933" y="2425"/>
                  </a:lnTo>
                  <a:lnTo>
                    <a:pt x="2876" y="2409"/>
                  </a:lnTo>
                  <a:lnTo>
                    <a:pt x="2821" y="2386"/>
                  </a:lnTo>
                  <a:lnTo>
                    <a:pt x="2769" y="2356"/>
                  </a:lnTo>
                  <a:lnTo>
                    <a:pt x="2722" y="2322"/>
                  </a:lnTo>
                  <a:lnTo>
                    <a:pt x="2680" y="2282"/>
                  </a:lnTo>
                  <a:lnTo>
                    <a:pt x="2640" y="2239"/>
                  </a:lnTo>
                  <a:lnTo>
                    <a:pt x="2606" y="2191"/>
                  </a:lnTo>
                  <a:lnTo>
                    <a:pt x="2578" y="2139"/>
                  </a:lnTo>
                  <a:lnTo>
                    <a:pt x="2554" y="2084"/>
                  </a:lnTo>
                  <a:lnTo>
                    <a:pt x="2538" y="2025"/>
                  </a:lnTo>
                  <a:lnTo>
                    <a:pt x="2079" y="2028"/>
                  </a:lnTo>
                  <a:lnTo>
                    <a:pt x="1579" y="2031"/>
                  </a:lnTo>
                  <a:lnTo>
                    <a:pt x="1562" y="2089"/>
                  </a:lnTo>
                  <a:lnTo>
                    <a:pt x="1540" y="2145"/>
                  </a:lnTo>
                  <a:lnTo>
                    <a:pt x="1512" y="2196"/>
                  </a:lnTo>
                  <a:lnTo>
                    <a:pt x="1478" y="2245"/>
                  </a:lnTo>
                  <a:lnTo>
                    <a:pt x="1440" y="2289"/>
                  </a:lnTo>
                  <a:lnTo>
                    <a:pt x="1396" y="2328"/>
                  </a:lnTo>
                  <a:lnTo>
                    <a:pt x="1349" y="2364"/>
                  </a:lnTo>
                  <a:lnTo>
                    <a:pt x="1298" y="2392"/>
                  </a:lnTo>
                  <a:lnTo>
                    <a:pt x="1242" y="2417"/>
                  </a:lnTo>
                  <a:lnTo>
                    <a:pt x="1185" y="2435"/>
                  </a:lnTo>
                  <a:lnTo>
                    <a:pt x="1125" y="2445"/>
                  </a:lnTo>
                  <a:lnTo>
                    <a:pt x="1063" y="2448"/>
                  </a:lnTo>
                  <a:lnTo>
                    <a:pt x="1060" y="2448"/>
                  </a:lnTo>
                  <a:lnTo>
                    <a:pt x="999" y="2445"/>
                  </a:lnTo>
                  <a:lnTo>
                    <a:pt x="939" y="2435"/>
                  </a:lnTo>
                  <a:lnTo>
                    <a:pt x="882" y="2418"/>
                  </a:lnTo>
                  <a:lnTo>
                    <a:pt x="827" y="2395"/>
                  </a:lnTo>
                  <a:lnTo>
                    <a:pt x="776" y="2365"/>
                  </a:lnTo>
                  <a:lnTo>
                    <a:pt x="728" y="2331"/>
                  </a:lnTo>
                  <a:lnTo>
                    <a:pt x="684" y="2292"/>
                  </a:lnTo>
                  <a:lnTo>
                    <a:pt x="646" y="2248"/>
                  </a:lnTo>
                  <a:lnTo>
                    <a:pt x="612" y="2201"/>
                  </a:lnTo>
                  <a:lnTo>
                    <a:pt x="584" y="2149"/>
                  </a:lnTo>
                  <a:lnTo>
                    <a:pt x="560" y="2093"/>
                  </a:lnTo>
                  <a:lnTo>
                    <a:pt x="544" y="2035"/>
                  </a:lnTo>
                  <a:lnTo>
                    <a:pt x="90" y="2037"/>
                  </a:lnTo>
                  <a:lnTo>
                    <a:pt x="88" y="2037"/>
                  </a:lnTo>
                  <a:lnTo>
                    <a:pt x="65" y="2035"/>
                  </a:lnTo>
                  <a:lnTo>
                    <a:pt x="45" y="2025"/>
                  </a:lnTo>
                  <a:lnTo>
                    <a:pt x="26" y="2011"/>
                  </a:lnTo>
                  <a:lnTo>
                    <a:pt x="12" y="1994"/>
                  </a:lnTo>
                  <a:lnTo>
                    <a:pt x="2" y="1972"/>
                  </a:lnTo>
                  <a:lnTo>
                    <a:pt x="0" y="1949"/>
                  </a:lnTo>
                  <a:lnTo>
                    <a:pt x="2" y="1885"/>
                  </a:lnTo>
                  <a:lnTo>
                    <a:pt x="12" y="1820"/>
                  </a:lnTo>
                  <a:lnTo>
                    <a:pt x="27" y="1753"/>
                  </a:lnTo>
                  <a:lnTo>
                    <a:pt x="47" y="1686"/>
                  </a:lnTo>
                  <a:lnTo>
                    <a:pt x="72" y="1620"/>
                  </a:lnTo>
                  <a:lnTo>
                    <a:pt x="100" y="1553"/>
                  </a:lnTo>
                  <a:lnTo>
                    <a:pt x="133" y="1488"/>
                  </a:lnTo>
                  <a:lnTo>
                    <a:pt x="169" y="1424"/>
                  </a:lnTo>
                  <a:lnTo>
                    <a:pt x="205" y="1360"/>
                  </a:lnTo>
                  <a:lnTo>
                    <a:pt x="243" y="1298"/>
                  </a:lnTo>
                  <a:lnTo>
                    <a:pt x="283" y="1240"/>
                  </a:lnTo>
                  <a:lnTo>
                    <a:pt x="324" y="1184"/>
                  </a:lnTo>
                  <a:lnTo>
                    <a:pt x="363" y="1132"/>
                  </a:lnTo>
                  <a:lnTo>
                    <a:pt x="403" y="1083"/>
                  </a:lnTo>
                  <a:lnTo>
                    <a:pt x="441" y="1037"/>
                  </a:lnTo>
                  <a:lnTo>
                    <a:pt x="476" y="996"/>
                  </a:lnTo>
                  <a:lnTo>
                    <a:pt x="509" y="961"/>
                  </a:lnTo>
                  <a:lnTo>
                    <a:pt x="540" y="930"/>
                  </a:lnTo>
                  <a:lnTo>
                    <a:pt x="566" y="905"/>
                  </a:lnTo>
                  <a:lnTo>
                    <a:pt x="575" y="896"/>
                  </a:lnTo>
                  <a:lnTo>
                    <a:pt x="589" y="881"/>
                  </a:lnTo>
                  <a:lnTo>
                    <a:pt x="608" y="862"/>
                  </a:lnTo>
                  <a:lnTo>
                    <a:pt x="633" y="839"/>
                  </a:lnTo>
                  <a:lnTo>
                    <a:pt x="663" y="811"/>
                  </a:lnTo>
                  <a:lnTo>
                    <a:pt x="697" y="780"/>
                  </a:lnTo>
                  <a:lnTo>
                    <a:pt x="736" y="746"/>
                  </a:lnTo>
                  <a:lnTo>
                    <a:pt x="780" y="709"/>
                  </a:lnTo>
                  <a:lnTo>
                    <a:pt x="827" y="671"/>
                  </a:lnTo>
                  <a:lnTo>
                    <a:pt x="880" y="629"/>
                  </a:lnTo>
                  <a:lnTo>
                    <a:pt x="937" y="587"/>
                  </a:lnTo>
                  <a:lnTo>
                    <a:pt x="997" y="543"/>
                  </a:lnTo>
                  <a:lnTo>
                    <a:pt x="1063" y="498"/>
                  </a:lnTo>
                  <a:lnTo>
                    <a:pt x="1132" y="454"/>
                  </a:lnTo>
                  <a:lnTo>
                    <a:pt x="1206" y="409"/>
                  </a:lnTo>
                  <a:lnTo>
                    <a:pt x="1282" y="364"/>
                  </a:lnTo>
                  <a:lnTo>
                    <a:pt x="1363" y="320"/>
                  </a:lnTo>
                  <a:lnTo>
                    <a:pt x="1448" y="278"/>
                  </a:lnTo>
                  <a:lnTo>
                    <a:pt x="1535" y="237"/>
                  </a:lnTo>
                  <a:lnTo>
                    <a:pt x="1626" y="198"/>
                  </a:lnTo>
                  <a:lnTo>
                    <a:pt x="1720" y="161"/>
                  </a:lnTo>
                  <a:lnTo>
                    <a:pt x="1818" y="128"/>
                  </a:lnTo>
                  <a:lnTo>
                    <a:pt x="1919" y="97"/>
                  </a:lnTo>
                  <a:lnTo>
                    <a:pt x="2022" y="70"/>
                  </a:lnTo>
                  <a:lnTo>
                    <a:pt x="2128" y="47"/>
                  </a:lnTo>
                  <a:lnTo>
                    <a:pt x="2237" y="28"/>
                  </a:lnTo>
                  <a:lnTo>
                    <a:pt x="2349" y="14"/>
                  </a:lnTo>
                  <a:lnTo>
                    <a:pt x="2465" y="5"/>
                  </a:lnTo>
                  <a:lnTo>
                    <a:pt x="2580" y="0"/>
                  </a:lnTo>
                  <a:lnTo>
                    <a:pt x="2590" y="0"/>
                  </a:lnTo>
                  <a:lnTo>
                    <a:pt x="2605" y="0"/>
                  </a:lnTo>
                  <a:lnTo>
                    <a:pt x="26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Freeform 10"/>
            <p:cNvSpPr>
              <a:spLocks noEditPoints="1"/>
            </p:cNvSpPr>
            <p:nvPr/>
          </p:nvSpPr>
          <p:spPr bwMode="auto">
            <a:xfrm>
              <a:off x="1984466" y="3906838"/>
              <a:ext cx="276225" cy="276225"/>
            </a:xfrm>
            <a:custGeom>
              <a:avLst/>
              <a:gdLst>
                <a:gd name="T0" fmla="*/ 173 w 349"/>
                <a:gd name="T1" fmla="*/ 116 h 349"/>
                <a:gd name="T2" fmla="*/ 156 w 349"/>
                <a:gd name="T3" fmla="*/ 120 h 349"/>
                <a:gd name="T4" fmla="*/ 139 w 349"/>
                <a:gd name="T5" fmla="*/ 128 h 349"/>
                <a:gd name="T6" fmla="*/ 127 w 349"/>
                <a:gd name="T7" fmla="*/ 140 h 349"/>
                <a:gd name="T8" fmla="*/ 119 w 349"/>
                <a:gd name="T9" fmla="*/ 157 h 349"/>
                <a:gd name="T10" fmla="*/ 116 w 349"/>
                <a:gd name="T11" fmla="*/ 174 h 349"/>
                <a:gd name="T12" fmla="*/ 117 w 349"/>
                <a:gd name="T13" fmla="*/ 191 h 349"/>
                <a:gd name="T14" fmla="*/ 124 w 349"/>
                <a:gd name="T15" fmla="*/ 204 h 349"/>
                <a:gd name="T16" fmla="*/ 134 w 349"/>
                <a:gd name="T17" fmla="*/ 217 h 349"/>
                <a:gd name="T18" fmla="*/ 146 w 349"/>
                <a:gd name="T19" fmla="*/ 226 h 349"/>
                <a:gd name="T20" fmla="*/ 160 w 349"/>
                <a:gd name="T21" fmla="*/ 232 h 349"/>
                <a:gd name="T22" fmla="*/ 175 w 349"/>
                <a:gd name="T23" fmla="*/ 233 h 349"/>
                <a:gd name="T24" fmla="*/ 190 w 349"/>
                <a:gd name="T25" fmla="*/ 232 h 349"/>
                <a:gd name="T26" fmla="*/ 205 w 349"/>
                <a:gd name="T27" fmla="*/ 225 h 349"/>
                <a:gd name="T28" fmla="*/ 215 w 349"/>
                <a:gd name="T29" fmla="*/ 217 h 349"/>
                <a:gd name="T30" fmla="*/ 225 w 349"/>
                <a:gd name="T31" fmla="*/ 204 h 349"/>
                <a:gd name="T32" fmla="*/ 230 w 349"/>
                <a:gd name="T33" fmla="*/ 189 h 349"/>
                <a:gd name="T34" fmla="*/ 233 w 349"/>
                <a:gd name="T35" fmla="*/ 174 h 349"/>
                <a:gd name="T36" fmla="*/ 233 w 349"/>
                <a:gd name="T37" fmla="*/ 174 h 349"/>
                <a:gd name="T38" fmla="*/ 229 w 349"/>
                <a:gd name="T39" fmla="*/ 157 h 349"/>
                <a:gd name="T40" fmla="*/ 221 w 349"/>
                <a:gd name="T41" fmla="*/ 140 h 349"/>
                <a:gd name="T42" fmla="*/ 209 w 349"/>
                <a:gd name="T43" fmla="*/ 128 h 349"/>
                <a:gd name="T44" fmla="*/ 192 w 349"/>
                <a:gd name="T45" fmla="*/ 119 h 349"/>
                <a:gd name="T46" fmla="*/ 173 w 349"/>
                <a:gd name="T47" fmla="*/ 116 h 349"/>
                <a:gd name="T48" fmla="*/ 173 w 349"/>
                <a:gd name="T49" fmla="*/ 0 h 349"/>
                <a:gd name="T50" fmla="*/ 209 w 349"/>
                <a:gd name="T51" fmla="*/ 4 h 349"/>
                <a:gd name="T52" fmla="*/ 241 w 349"/>
                <a:gd name="T53" fmla="*/ 14 h 349"/>
                <a:gd name="T54" fmla="*/ 271 w 349"/>
                <a:gd name="T55" fmla="*/ 30 h 349"/>
                <a:gd name="T56" fmla="*/ 297 w 349"/>
                <a:gd name="T57" fmla="*/ 52 h 349"/>
                <a:gd name="T58" fmla="*/ 319 w 349"/>
                <a:gd name="T59" fmla="*/ 77 h 349"/>
                <a:gd name="T60" fmla="*/ 335 w 349"/>
                <a:gd name="T61" fmla="*/ 106 h 349"/>
                <a:gd name="T62" fmla="*/ 345 w 349"/>
                <a:gd name="T63" fmla="*/ 139 h 349"/>
                <a:gd name="T64" fmla="*/ 349 w 349"/>
                <a:gd name="T65" fmla="*/ 174 h 349"/>
                <a:gd name="T66" fmla="*/ 346 w 349"/>
                <a:gd name="T67" fmla="*/ 209 h 349"/>
                <a:gd name="T68" fmla="*/ 335 w 349"/>
                <a:gd name="T69" fmla="*/ 241 h 349"/>
                <a:gd name="T70" fmla="*/ 320 w 349"/>
                <a:gd name="T71" fmla="*/ 271 h 349"/>
                <a:gd name="T72" fmla="*/ 298 w 349"/>
                <a:gd name="T73" fmla="*/ 298 h 349"/>
                <a:gd name="T74" fmla="*/ 271 w 349"/>
                <a:gd name="T75" fmla="*/ 320 h 349"/>
                <a:gd name="T76" fmla="*/ 240 w 349"/>
                <a:gd name="T77" fmla="*/ 336 h 349"/>
                <a:gd name="T78" fmla="*/ 207 w 349"/>
                <a:gd name="T79" fmla="*/ 346 h 349"/>
                <a:gd name="T80" fmla="*/ 173 w 349"/>
                <a:gd name="T81" fmla="*/ 349 h 349"/>
                <a:gd name="T82" fmla="*/ 139 w 349"/>
                <a:gd name="T83" fmla="*/ 346 h 349"/>
                <a:gd name="T84" fmla="*/ 108 w 349"/>
                <a:gd name="T85" fmla="*/ 336 h 349"/>
                <a:gd name="T86" fmla="*/ 78 w 349"/>
                <a:gd name="T87" fmla="*/ 320 h 349"/>
                <a:gd name="T88" fmla="*/ 52 w 349"/>
                <a:gd name="T89" fmla="*/ 298 h 349"/>
                <a:gd name="T90" fmla="*/ 30 w 349"/>
                <a:gd name="T91" fmla="*/ 272 h 349"/>
                <a:gd name="T92" fmla="*/ 14 w 349"/>
                <a:gd name="T93" fmla="*/ 243 h 349"/>
                <a:gd name="T94" fmla="*/ 3 w 349"/>
                <a:gd name="T95" fmla="*/ 210 h 349"/>
                <a:gd name="T96" fmla="*/ 0 w 349"/>
                <a:gd name="T97" fmla="*/ 176 h 349"/>
                <a:gd name="T98" fmla="*/ 3 w 349"/>
                <a:gd name="T99" fmla="*/ 140 h 349"/>
                <a:gd name="T100" fmla="*/ 14 w 349"/>
                <a:gd name="T101" fmla="*/ 108 h 349"/>
                <a:gd name="T102" fmla="*/ 29 w 349"/>
                <a:gd name="T103" fmla="*/ 78 h 349"/>
                <a:gd name="T104" fmla="*/ 51 w 349"/>
                <a:gd name="T105" fmla="*/ 52 h 349"/>
                <a:gd name="T106" fmla="*/ 77 w 349"/>
                <a:gd name="T107" fmla="*/ 32 h 349"/>
                <a:gd name="T108" fmla="*/ 105 w 349"/>
                <a:gd name="T109" fmla="*/ 15 h 349"/>
                <a:gd name="T110" fmla="*/ 138 w 349"/>
                <a:gd name="T111" fmla="*/ 4 h 349"/>
                <a:gd name="T112" fmla="*/ 173 w 349"/>
                <a:gd name="T11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9" h="349">
                  <a:moveTo>
                    <a:pt x="173" y="116"/>
                  </a:moveTo>
                  <a:lnTo>
                    <a:pt x="156" y="120"/>
                  </a:lnTo>
                  <a:lnTo>
                    <a:pt x="139" y="128"/>
                  </a:lnTo>
                  <a:lnTo>
                    <a:pt x="127" y="140"/>
                  </a:lnTo>
                  <a:lnTo>
                    <a:pt x="119" y="157"/>
                  </a:lnTo>
                  <a:lnTo>
                    <a:pt x="116" y="174"/>
                  </a:lnTo>
                  <a:lnTo>
                    <a:pt x="117" y="191"/>
                  </a:lnTo>
                  <a:lnTo>
                    <a:pt x="124" y="204"/>
                  </a:lnTo>
                  <a:lnTo>
                    <a:pt x="134" y="217"/>
                  </a:lnTo>
                  <a:lnTo>
                    <a:pt x="146" y="226"/>
                  </a:lnTo>
                  <a:lnTo>
                    <a:pt x="160" y="232"/>
                  </a:lnTo>
                  <a:lnTo>
                    <a:pt x="175" y="233"/>
                  </a:lnTo>
                  <a:lnTo>
                    <a:pt x="190" y="232"/>
                  </a:lnTo>
                  <a:lnTo>
                    <a:pt x="205" y="225"/>
                  </a:lnTo>
                  <a:lnTo>
                    <a:pt x="215" y="217"/>
                  </a:lnTo>
                  <a:lnTo>
                    <a:pt x="225" y="204"/>
                  </a:lnTo>
                  <a:lnTo>
                    <a:pt x="230" y="189"/>
                  </a:lnTo>
                  <a:lnTo>
                    <a:pt x="233" y="174"/>
                  </a:lnTo>
                  <a:lnTo>
                    <a:pt x="233" y="174"/>
                  </a:lnTo>
                  <a:lnTo>
                    <a:pt x="229" y="157"/>
                  </a:lnTo>
                  <a:lnTo>
                    <a:pt x="221" y="140"/>
                  </a:lnTo>
                  <a:lnTo>
                    <a:pt x="209" y="128"/>
                  </a:lnTo>
                  <a:lnTo>
                    <a:pt x="192" y="119"/>
                  </a:lnTo>
                  <a:lnTo>
                    <a:pt x="173" y="116"/>
                  </a:lnTo>
                  <a:close/>
                  <a:moveTo>
                    <a:pt x="173" y="0"/>
                  </a:moveTo>
                  <a:lnTo>
                    <a:pt x="209" y="4"/>
                  </a:lnTo>
                  <a:lnTo>
                    <a:pt x="241" y="14"/>
                  </a:lnTo>
                  <a:lnTo>
                    <a:pt x="271" y="30"/>
                  </a:lnTo>
                  <a:lnTo>
                    <a:pt x="297" y="52"/>
                  </a:lnTo>
                  <a:lnTo>
                    <a:pt x="319" y="77"/>
                  </a:lnTo>
                  <a:lnTo>
                    <a:pt x="335" y="106"/>
                  </a:lnTo>
                  <a:lnTo>
                    <a:pt x="345" y="139"/>
                  </a:lnTo>
                  <a:lnTo>
                    <a:pt x="349" y="174"/>
                  </a:lnTo>
                  <a:lnTo>
                    <a:pt x="346" y="209"/>
                  </a:lnTo>
                  <a:lnTo>
                    <a:pt x="335" y="241"/>
                  </a:lnTo>
                  <a:lnTo>
                    <a:pt x="320" y="271"/>
                  </a:lnTo>
                  <a:lnTo>
                    <a:pt x="298" y="298"/>
                  </a:lnTo>
                  <a:lnTo>
                    <a:pt x="271" y="320"/>
                  </a:lnTo>
                  <a:lnTo>
                    <a:pt x="240" y="336"/>
                  </a:lnTo>
                  <a:lnTo>
                    <a:pt x="207" y="346"/>
                  </a:lnTo>
                  <a:lnTo>
                    <a:pt x="173" y="349"/>
                  </a:lnTo>
                  <a:lnTo>
                    <a:pt x="139" y="346"/>
                  </a:lnTo>
                  <a:lnTo>
                    <a:pt x="108" y="336"/>
                  </a:lnTo>
                  <a:lnTo>
                    <a:pt x="78" y="320"/>
                  </a:lnTo>
                  <a:lnTo>
                    <a:pt x="52" y="298"/>
                  </a:lnTo>
                  <a:lnTo>
                    <a:pt x="30" y="272"/>
                  </a:lnTo>
                  <a:lnTo>
                    <a:pt x="14" y="243"/>
                  </a:lnTo>
                  <a:lnTo>
                    <a:pt x="3" y="210"/>
                  </a:lnTo>
                  <a:lnTo>
                    <a:pt x="0" y="176"/>
                  </a:lnTo>
                  <a:lnTo>
                    <a:pt x="3" y="140"/>
                  </a:lnTo>
                  <a:lnTo>
                    <a:pt x="14" y="108"/>
                  </a:lnTo>
                  <a:lnTo>
                    <a:pt x="29" y="78"/>
                  </a:lnTo>
                  <a:lnTo>
                    <a:pt x="51" y="52"/>
                  </a:lnTo>
                  <a:lnTo>
                    <a:pt x="77" y="32"/>
                  </a:lnTo>
                  <a:lnTo>
                    <a:pt x="105" y="15"/>
                  </a:lnTo>
                  <a:lnTo>
                    <a:pt x="138" y="4"/>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Freeform 11"/>
            <p:cNvSpPr>
              <a:spLocks noEditPoints="1"/>
            </p:cNvSpPr>
            <p:nvPr/>
          </p:nvSpPr>
          <p:spPr bwMode="auto">
            <a:xfrm>
              <a:off x="3567204" y="3898900"/>
              <a:ext cx="276225" cy="277813"/>
            </a:xfrm>
            <a:custGeom>
              <a:avLst/>
              <a:gdLst>
                <a:gd name="T0" fmla="*/ 173 w 349"/>
                <a:gd name="T1" fmla="*/ 117 h 349"/>
                <a:gd name="T2" fmla="*/ 158 w 349"/>
                <a:gd name="T3" fmla="*/ 118 h 349"/>
                <a:gd name="T4" fmla="*/ 145 w 349"/>
                <a:gd name="T5" fmla="*/ 124 h 349"/>
                <a:gd name="T6" fmla="*/ 132 w 349"/>
                <a:gd name="T7" fmla="*/ 133 h 349"/>
                <a:gd name="T8" fmla="*/ 123 w 349"/>
                <a:gd name="T9" fmla="*/ 145 h 349"/>
                <a:gd name="T10" fmla="*/ 117 w 349"/>
                <a:gd name="T11" fmla="*/ 160 h 349"/>
                <a:gd name="T12" fmla="*/ 116 w 349"/>
                <a:gd name="T13" fmla="*/ 175 h 349"/>
                <a:gd name="T14" fmla="*/ 119 w 349"/>
                <a:gd name="T15" fmla="*/ 193 h 349"/>
                <a:gd name="T16" fmla="*/ 127 w 349"/>
                <a:gd name="T17" fmla="*/ 209 h 349"/>
                <a:gd name="T18" fmla="*/ 139 w 349"/>
                <a:gd name="T19" fmla="*/ 222 h 349"/>
                <a:gd name="T20" fmla="*/ 155 w 349"/>
                <a:gd name="T21" fmla="*/ 230 h 349"/>
                <a:gd name="T22" fmla="*/ 175 w 349"/>
                <a:gd name="T23" fmla="*/ 234 h 349"/>
                <a:gd name="T24" fmla="*/ 175 w 349"/>
                <a:gd name="T25" fmla="*/ 234 h 349"/>
                <a:gd name="T26" fmla="*/ 192 w 349"/>
                <a:gd name="T27" fmla="*/ 230 h 349"/>
                <a:gd name="T28" fmla="*/ 209 w 349"/>
                <a:gd name="T29" fmla="*/ 222 h 349"/>
                <a:gd name="T30" fmla="*/ 221 w 349"/>
                <a:gd name="T31" fmla="*/ 209 h 349"/>
                <a:gd name="T32" fmla="*/ 229 w 349"/>
                <a:gd name="T33" fmla="*/ 193 h 349"/>
                <a:gd name="T34" fmla="*/ 233 w 349"/>
                <a:gd name="T35" fmla="*/ 174 h 349"/>
                <a:gd name="T36" fmla="*/ 229 w 349"/>
                <a:gd name="T37" fmla="*/ 156 h 349"/>
                <a:gd name="T38" fmla="*/ 221 w 349"/>
                <a:gd name="T39" fmla="*/ 140 h 349"/>
                <a:gd name="T40" fmla="*/ 209 w 349"/>
                <a:gd name="T41" fmla="*/ 128 h 349"/>
                <a:gd name="T42" fmla="*/ 192 w 349"/>
                <a:gd name="T43" fmla="*/ 120 h 349"/>
                <a:gd name="T44" fmla="*/ 173 w 349"/>
                <a:gd name="T45" fmla="*/ 117 h 349"/>
                <a:gd name="T46" fmla="*/ 173 w 349"/>
                <a:gd name="T47" fmla="*/ 117 h 349"/>
                <a:gd name="T48" fmla="*/ 173 w 349"/>
                <a:gd name="T49" fmla="*/ 0 h 349"/>
                <a:gd name="T50" fmla="*/ 173 w 349"/>
                <a:gd name="T51" fmla="*/ 0 h 349"/>
                <a:gd name="T52" fmla="*/ 209 w 349"/>
                <a:gd name="T53" fmla="*/ 4 h 349"/>
                <a:gd name="T54" fmla="*/ 241 w 349"/>
                <a:gd name="T55" fmla="*/ 13 h 349"/>
                <a:gd name="T56" fmla="*/ 271 w 349"/>
                <a:gd name="T57" fmla="*/ 30 h 349"/>
                <a:gd name="T58" fmla="*/ 297 w 349"/>
                <a:gd name="T59" fmla="*/ 52 h 349"/>
                <a:gd name="T60" fmla="*/ 317 w 349"/>
                <a:gd name="T61" fmla="*/ 77 h 349"/>
                <a:gd name="T62" fmla="*/ 334 w 349"/>
                <a:gd name="T63" fmla="*/ 106 h 349"/>
                <a:gd name="T64" fmla="*/ 345 w 349"/>
                <a:gd name="T65" fmla="*/ 139 h 349"/>
                <a:gd name="T66" fmla="*/ 349 w 349"/>
                <a:gd name="T67" fmla="*/ 174 h 349"/>
                <a:gd name="T68" fmla="*/ 349 w 349"/>
                <a:gd name="T69" fmla="*/ 174 h 349"/>
                <a:gd name="T70" fmla="*/ 345 w 349"/>
                <a:gd name="T71" fmla="*/ 209 h 349"/>
                <a:gd name="T72" fmla="*/ 335 w 349"/>
                <a:gd name="T73" fmla="*/ 242 h 349"/>
                <a:gd name="T74" fmla="*/ 319 w 349"/>
                <a:gd name="T75" fmla="*/ 271 h 349"/>
                <a:gd name="T76" fmla="*/ 297 w 349"/>
                <a:gd name="T77" fmla="*/ 298 h 349"/>
                <a:gd name="T78" fmla="*/ 272 w 349"/>
                <a:gd name="T79" fmla="*/ 318 h 349"/>
                <a:gd name="T80" fmla="*/ 243 w 349"/>
                <a:gd name="T81" fmla="*/ 335 h 349"/>
                <a:gd name="T82" fmla="*/ 210 w 349"/>
                <a:gd name="T83" fmla="*/ 345 h 349"/>
                <a:gd name="T84" fmla="*/ 175 w 349"/>
                <a:gd name="T85" fmla="*/ 349 h 349"/>
                <a:gd name="T86" fmla="*/ 175 w 349"/>
                <a:gd name="T87" fmla="*/ 349 h 349"/>
                <a:gd name="T88" fmla="*/ 139 w 349"/>
                <a:gd name="T89" fmla="*/ 345 h 349"/>
                <a:gd name="T90" fmla="*/ 106 w 349"/>
                <a:gd name="T91" fmla="*/ 336 h 349"/>
                <a:gd name="T92" fmla="*/ 77 w 349"/>
                <a:gd name="T93" fmla="*/ 320 h 349"/>
                <a:gd name="T94" fmla="*/ 51 w 349"/>
                <a:gd name="T95" fmla="*/ 298 h 349"/>
                <a:gd name="T96" fmla="*/ 30 w 349"/>
                <a:gd name="T97" fmla="*/ 272 h 349"/>
                <a:gd name="T98" fmla="*/ 14 w 349"/>
                <a:gd name="T99" fmla="*/ 243 h 349"/>
                <a:gd name="T100" fmla="*/ 3 w 349"/>
                <a:gd name="T101" fmla="*/ 211 h 349"/>
                <a:gd name="T102" fmla="*/ 0 w 349"/>
                <a:gd name="T103" fmla="*/ 175 h 349"/>
                <a:gd name="T104" fmla="*/ 3 w 349"/>
                <a:gd name="T105" fmla="*/ 141 h 349"/>
                <a:gd name="T106" fmla="*/ 13 w 349"/>
                <a:gd name="T107" fmla="*/ 109 h 349"/>
                <a:gd name="T108" fmla="*/ 29 w 349"/>
                <a:gd name="T109" fmla="*/ 79 h 349"/>
                <a:gd name="T110" fmla="*/ 51 w 349"/>
                <a:gd name="T111" fmla="*/ 52 h 349"/>
                <a:gd name="T112" fmla="*/ 77 w 349"/>
                <a:gd name="T113" fmla="*/ 30 h 349"/>
                <a:gd name="T114" fmla="*/ 106 w 349"/>
                <a:gd name="T115" fmla="*/ 13 h 349"/>
                <a:gd name="T116" fmla="*/ 139 w 349"/>
                <a:gd name="T117" fmla="*/ 4 h 349"/>
                <a:gd name="T118" fmla="*/ 173 w 349"/>
                <a:gd name="T119"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 h="349">
                  <a:moveTo>
                    <a:pt x="173" y="117"/>
                  </a:moveTo>
                  <a:lnTo>
                    <a:pt x="158" y="118"/>
                  </a:lnTo>
                  <a:lnTo>
                    <a:pt x="145" y="124"/>
                  </a:lnTo>
                  <a:lnTo>
                    <a:pt x="132" y="133"/>
                  </a:lnTo>
                  <a:lnTo>
                    <a:pt x="123" y="145"/>
                  </a:lnTo>
                  <a:lnTo>
                    <a:pt x="117" y="160"/>
                  </a:lnTo>
                  <a:lnTo>
                    <a:pt x="116" y="175"/>
                  </a:lnTo>
                  <a:lnTo>
                    <a:pt x="119" y="193"/>
                  </a:lnTo>
                  <a:lnTo>
                    <a:pt x="127" y="209"/>
                  </a:lnTo>
                  <a:lnTo>
                    <a:pt x="139" y="222"/>
                  </a:lnTo>
                  <a:lnTo>
                    <a:pt x="155" y="230"/>
                  </a:lnTo>
                  <a:lnTo>
                    <a:pt x="175" y="234"/>
                  </a:lnTo>
                  <a:lnTo>
                    <a:pt x="175" y="234"/>
                  </a:lnTo>
                  <a:lnTo>
                    <a:pt x="192" y="230"/>
                  </a:lnTo>
                  <a:lnTo>
                    <a:pt x="209" y="222"/>
                  </a:lnTo>
                  <a:lnTo>
                    <a:pt x="221" y="209"/>
                  </a:lnTo>
                  <a:lnTo>
                    <a:pt x="229" y="193"/>
                  </a:lnTo>
                  <a:lnTo>
                    <a:pt x="233" y="174"/>
                  </a:lnTo>
                  <a:lnTo>
                    <a:pt x="229" y="156"/>
                  </a:lnTo>
                  <a:lnTo>
                    <a:pt x="221" y="140"/>
                  </a:lnTo>
                  <a:lnTo>
                    <a:pt x="209" y="128"/>
                  </a:lnTo>
                  <a:lnTo>
                    <a:pt x="192" y="120"/>
                  </a:lnTo>
                  <a:lnTo>
                    <a:pt x="173" y="117"/>
                  </a:lnTo>
                  <a:lnTo>
                    <a:pt x="173" y="117"/>
                  </a:lnTo>
                  <a:close/>
                  <a:moveTo>
                    <a:pt x="173" y="0"/>
                  </a:moveTo>
                  <a:lnTo>
                    <a:pt x="173" y="0"/>
                  </a:lnTo>
                  <a:lnTo>
                    <a:pt x="209" y="4"/>
                  </a:lnTo>
                  <a:lnTo>
                    <a:pt x="241" y="13"/>
                  </a:lnTo>
                  <a:lnTo>
                    <a:pt x="271" y="30"/>
                  </a:lnTo>
                  <a:lnTo>
                    <a:pt x="297" y="52"/>
                  </a:lnTo>
                  <a:lnTo>
                    <a:pt x="317" y="77"/>
                  </a:lnTo>
                  <a:lnTo>
                    <a:pt x="334" y="106"/>
                  </a:lnTo>
                  <a:lnTo>
                    <a:pt x="345" y="139"/>
                  </a:lnTo>
                  <a:lnTo>
                    <a:pt x="349" y="174"/>
                  </a:lnTo>
                  <a:lnTo>
                    <a:pt x="349" y="174"/>
                  </a:lnTo>
                  <a:lnTo>
                    <a:pt x="345" y="209"/>
                  </a:lnTo>
                  <a:lnTo>
                    <a:pt x="335" y="242"/>
                  </a:lnTo>
                  <a:lnTo>
                    <a:pt x="319" y="271"/>
                  </a:lnTo>
                  <a:lnTo>
                    <a:pt x="297" y="298"/>
                  </a:lnTo>
                  <a:lnTo>
                    <a:pt x="272" y="318"/>
                  </a:lnTo>
                  <a:lnTo>
                    <a:pt x="243" y="335"/>
                  </a:lnTo>
                  <a:lnTo>
                    <a:pt x="210" y="345"/>
                  </a:lnTo>
                  <a:lnTo>
                    <a:pt x="175" y="349"/>
                  </a:lnTo>
                  <a:lnTo>
                    <a:pt x="175" y="349"/>
                  </a:lnTo>
                  <a:lnTo>
                    <a:pt x="139" y="345"/>
                  </a:lnTo>
                  <a:lnTo>
                    <a:pt x="106" y="336"/>
                  </a:lnTo>
                  <a:lnTo>
                    <a:pt x="77" y="320"/>
                  </a:lnTo>
                  <a:lnTo>
                    <a:pt x="51" y="298"/>
                  </a:lnTo>
                  <a:lnTo>
                    <a:pt x="30" y="272"/>
                  </a:lnTo>
                  <a:lnTo>
                    <a:pt x="14" y="243"/>
                  </a:lnTo>
                  <a:lnTo>
                    <a:pt x="3" y="211"/>
                  </a:lnTo>
                  <a:lnTo>
                    <a:pt x="0" y="175"/>
                  </a:lnTo>
                  <a:lnTo>
                    <a:pt x="3" y="141"/>
                  </a:lnTo>
                  <a:lnTo>
                    <a:pt x="13" y="109"/>
                  </a:lnTo>
                  <a:lnTo>
                    <a:pt x="29" y="79"/>
                  </a:lnTo>
                  <a:lnTo>
                    <a:pt x="51" y="52"/>
                  </a:lnTo>
                  <a:lnTo>
                    <a:pt x="77" y="30"/>
                  </a:lnTo>
                  <a:lnTo>
                    <a:pt x="106" y="13"/>
                  </a:lnTo>
                  <a:lnTo>
                    <a:pt x="139" y="4"/>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24" name="Freeform 12"/>
            <p:cNvSpPr>
              <a:spLocks/>
            </p:cNvSpPr>
            <p:nvPr/>
          </p:nvSpPr>
          <p:spPr bwMode="auto">
            <a:xfrm>
              <a:off x="2079716" y="2828925"/>
              <a:ext cx="1143000" cy="482600"/>
            </a:xfrm>
            <a:custGeom>
              <a:avLst/>
              <a:gdLst>
                <a:gd name="T0" fmla="*/ 1435 w 1438"/>
                <a:gd name="T1" fmla="*/ 0 h 608"/>
                <a:gd name="T2" fmla="*/ 1438 w 1438"/>
                <a:gd name="T3" fmla="*/ 601 h 608"/>
                <a:gd name="T4" fmla="*/ 970 w 1438"/>
                <a:gd name="T5" fmla="*/ 604 h 608"/>
                <a:gd name="T6" fmla="*/ 653 w 1438"/>
                <a:gd name="T7" fmla="*/ 606 h 608"/>
                <a:gd name="T8" fmla="*/ 0 w 1438"/>
                <a:gd name="T9" fmla="*/ 608 h 608"/>
                <a:gd name="T10" fmla="*/ 46 w 1438"/>
                <a:gd name="T11" fmla="*/ 570 h 608"/>
                <a:gd name="T12" fmla="*/ 98 w 1438"/>
                <a:gd name="T13" fmla="*/ 529 h 608"/>
                <a:gd name="T14" fmla="*/ 156 w 1438"/>
                <a:gd name="T15" fmla="*/ 486 h 608"/>
                <a:gd name="T16" fmla="*/ 219 w 1438"/>
                <a:gd name="T17" fmla="*/ 442 h 608"/>
                <a:gd name="T18" fmla="*/ 287 w 1438"/>
                <a:gd name="T19" fmla="*/ 396 h 608"/>
                <a:gd name="T20" fmla="*/ 359 w 1438"/>
                <a:gd name="T21" fmla="*/ 350 h 608"/>
                <a:gd name="T22" fmla="*/ 436 w 1438"/>
                <a:gd name="T23" fmla="*/ 305 h 608"/>
                <a:gd name="T24" fmla="*/ 519 w 1438"/>
                <a:gd name="T25" fmla="*/ 260 h 608"/>
                <a:gd name="T26" fmla="*/ 605 w 1438"/>
                <a:gd name="T27" fmla="*/ 216 h 608"/>
                <a:gd name="T28" fmla="*/ 696 w 1438"/>
                <a:gd name="T29" fmla="*/ 176 h 608"/>
                <a:gd name="T30" fmla="*/ 792 w 1438"/>
                <a:gd name="T31" fmla="*/ 137 h 608"/>
                <a:gd name="T32" fmla="*/ 890 w 1438"/>
                <a:gd name="T33" fmla="*/ 102 h 608"/>
                <a:gd name="T34" fmla="*/ 992 w 1438"/>
                <a:gd name="T35" fmla="*/ 72 h 608"/>
                <a:gd name="T36" fmla="*/ 1098 w 1438"/>
                <a:gd name="T37" fmla="*/ 45 h 608"/>
                <a:gd name="T38" fmla="*/ 1207 w 1438"/>
                <a:gd name="T39" fmla="*/ 25 h 608"/>
                <a:gd name="T40" fmla="*/ 1320 w 1438"/>
                <a:gd name="T41" fmla="*/ 10 h 608"/>
                <a:gd name="T42" fmla="*/ 1435 w 1438"/>
                <a:gd name="T43"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8" h="608">
                  <a:moveTo>
                    <a:pt x="1435" y="0"/>
                  </a:moveTo>
                  <a:lnTo>
                    <a:pt x="1438" y="601"/>
                  </a:lnTo>
                  <a:lnTo>
                    <a:pt x="970" y="604"/>
                  </a:lnTo>
                  <a:lnTo>
                    <a:pt x="653" y="606"/>
                  </a:lnTo>
                  <a:lnTo>
                    <a:pt x="0" y="608"/>
                  </a:lnTo>
                  <a:lnTo>
                    <a:pt x="46" y="570"/>
                  </a:lnTo>
                  <a:lnTo>
                    <a:pt x="98" y="529"/>
                  </a:lnTo>
                  <a:lnTo>
                    <a:pt x="156" y="486"/>
                  </a:lnTo>
                  <a:lnTo>
                    <a:pt x="219" y="442"/>
                  </a:lnTo>
                  <a:lnTo>
                    <a:pt x="287" y="396"/>
                  </a:lnTo>
                  <a:lnTo>
                    <a:pt x="359" y="350"/>
                  </a:lnTo>
                  <a:lnTo>
                    <a:pt x="436" y="305"/>
                  </a:lnTo>
                  <a:lnTo>
                    <a:pt x="519" y="260"/>
                  </a:lnTo>
                  <a:lnTo>
                    <a:pt x="605" y="216"/>
                  </a:lnTo>
                  <a:lnTo>
                    <a:pt x="696" y="176"/>
                  </a:lnTo>
                  <a:lnTo>
                    <a:pt x="792" y="137"/>
                  </a:lnTo>
                  <a:lnTo>
                    <a:pt x="890" y="102"/>
                  </a:lnTo>
                  <a:lnTo>
                    <a:pt x="992" y="72"/>
                  </a:lnTo>
                  <a:lnTo>
                    <a:pt x="1098" y="45"/>
                  </a:lnTo>
                  <a:lnTo>
                    <a:pt x="1207" y="25"/>
                  </a:lnTo>
                  <a:lnTo>
                    <a:pt x="1320" y="10"/>
                  </a:lnTo>
                  <a:lnTo>
                    <a:pt x="14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25" name="Freeform 13"/>
            <p:cNvSpPr>
              <a:spLocks/>
            </p:cNvSpPr>
            <p:nvPr/>
          </p:nvSpPr>
          <p:spPr bwMode="auto">
            <a:xfrm>
              <a:off x="3397341" y="2825750"/>
              <a:ext cx="738188" cy="479425"/>
            </a:xfrm>
            <a:custGeom>
              <a:avLst/>
              <a:gdLst>
                <a:gd name="T0" fmla="*/ 0 w 929"/>
                <a:gd name="T1" fmla="*/ 0 h 604"/>
                <a:gd name="T2" fmla="*/ 27 w 929"/>
                <a:gd name="T3" fmla="*/ 0 h 604"/>
                <a:gd name="T4" fmla="*/ 58 w 929"/>
                <a:gd name="T5" fmla="*/ 2 h 604"/>
                <a:gd name="T6" fmla="*/ 94 w 929"/>
                <a:gd name="T7" fmla="*/ 3 h 604"/>
                <a:gd name="T8" fmla="*/ 132 w 929"/>
                <a:gd name="T9" fmla="*/ 7 h 604"/>
                <a:gd name="T10" fmla="*/ 172 w 929"/>
                <a:gd name="T11" fmla="*/ 11 h 604"/>
                <a:gd name="T12" fmla="*/ 215 w 929"/>
                <a:gd name="T13" fmla="*/ 18 h 604"/>
                <a:gd name="T14" fmla="*/ 260 w 929"/>
                <a:gd name="T15" fmla="*/ 26 h 604"/>
                <a:gd name="T16" fmla="*/ 306 w 929"/>
                <a:gd name="T17" fmla="*/ 36 h 604"/>
                <a:gd name="T18" fmla="*/ 352 w 929"/>
                <a:gd name="T19" fmla="*/ 48 h 604"/>
                <a:gd name="T20" fmla="*/ 401 w 929"/>
                <a:gd name="T21" fmla="*/ 63 h 604"/>
                <a:gd name="T22" fmla="*/ 449 w 929"/>
                <a:gd name="T23" fmla="*/ 81 h 604"/>
                <a:gd name="T24" fmla="*/ 498 w 929"/>
                <a:gd name="T25" fmla="*/ 102 h 604"/>
                <a:gd name="T26" fmla="*/ 545 w 929"/>
                <a:gd name="T27" fmla="*/ 125 h 604"/>
                <a:gd name="T28" fmla="*/ 593 w 929"/>
                <a:gd name="T29" fmla="*/ 154 h 604"/>
                <a:gd name="T30" fmla="*/ 641 w 929"/>
                <a:gd name="T31" fmla="*/ 185 h 604"/>
                <a:gd name="T32" fmla="*/ 686 w 929"/>
                <a:gd name="T33" fmla="*/ 221 h 604"/>
                <a:gd name="T34" fmla="*/ 728 w 929"/>
                <a:gd name="T35" fmla="*/ 262 h 604"/>
                <a:gd name="T36" fmla="*/ 770 w 929"/>
                <a:gd name="T37" fmla="*/ 305 h 604"/>
                <a:gd name="T38" fmla="*/ 808 w 929"/>
                <a:gd name="T39" fmla="*/ 354 h 604"/>
                <a:gd name="T40" fmla="*/ 843 w 929"/>
                <a:gd name="T41" fmla="*/ 409 h 604"/>
                <a:gd name="T42" fmla="*/ 876 w 929"/>
                <a:gd name="T43" fmla="*/ 468 h 604"/>
                <a:gd name="T44" fmla="*/ 905 w 929"/>
                <a:gd name="T45" fmla="*/ 534 h 604"/>
                <a:gd name="T46" fmla="*/ 929 w 929"/>
                <a:gd name="T47" fmla="*/ 604 h 604"/>
                <a:gd name="T48" fmla="*/ 2 w 929"/>
                <a:gd name="T49" fmla="*/ 604 h 604"/>
                <a:gd name="T50" fmla="*/ 0 w 929"/>
                <a:gd name="T5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29" h="604">
                  <a:moveTo>
                    <a:pt x="0" y="0"/>
                  </a:moveTo>
                  <a:lnTo>
                    <a:pt x="27" y="0"/>
                  </a:lnTo>
                  <a:lnTo>
                    <a:pt x="58" y="2"/>
                  </a:lnTo>
                  <a:lnTo>
                    <a:pt x="94" y="3"/>
                  </a:lnTo>
                  <a:lnTo>
                    <a:pt x="132" y="7"/>
                  </a:lnTo>
                  <a:lnTo>
                    <a:pt x="172" y="11"/>
                  </a:lnTo>
                  <a:lnTo>
                    <a:pt x="215" y="18"/>
                  </a:lnTo>
                  <a:lnTo>
                    <a:pt x="260" y="26"/>
                  </a:lnTo>
                  <a:lnTo>
                    <a:pt x="306" y="36"/>
                  </a:lnTo>
                  <a:lnTo>
                    <a:pt x="352" y="48"/>
                  </a:lnTo>
                  <a:lnTo>
                    <a:pt x="401" y="63"/>
                  </a:lnTo>
                  <a:lnTo>
                    <a:pt x="449" y="81"/>
                  </a:lnTo>
                  <a:lnTo>
                    <a:pt x="498" y="102"/>
                  </a:lnTo>
                  <a:lnTo>
                    <a:pt x="545" y="125"/>
                  </a:lnTo>
                  <a:lnTo>
                    <a:pt x="593" y="154"/>
                  </a:lnTo>
                  <a:lnTo>
                    <a:pt x="641" y="185"/>
                  </a:lnTo>
                  <a:lnTo>
                    <a:pt x="686" y="221"/>
                  </a:lnTo>
                  <a:lnTo>
                    <a:pt x="728" y="262"/>
                  </a:lnTo>
                  <a:lnTo>
                    <a:pt x="770" y="305"/>
                  </a:lnTo>
                  <a:lnTo>
                    <a:pt x="808" y="354"/>
                  </a:lnTo>
                  <a:lnTo>
                    <a:pt x="843" y="409"/>
                  </a:lnTo>
                  <a:lnTo>
                    <a:pt x="876" y="468"/>
                  </a:lnTo>
                  <a:lnTo>
                    <a:pt x="905" y="534"/>
                  </a:lnTo>
                  <a:lnTo>
                    <a:pt x="929" y="604"/>
                  </a:lnTo>
                  <a:lnTo>
                    <a:pt x="2" y="60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3" name="Group 2"/>
          <p:cNvGrpSpPr/>
          <p:nvPr/>
        </p:nvGrpSpPr>
        <p:grpSpPr>
          <a:xfrm>
            <a:off x="7747250" y="1755775"/>
            <a:ext cx="2349500" cy="2749550"/>
            <a:chOff x="7870825" y="1755775"/>
            <a:chExt cx="2349500" cy="2749550"/>
          </a:xfrm>
          <a:solidFill>
            <a:srgbClr val="84BA1F"/>
          </a:solidFill>
        </p:grpSpPr>
        <p:sp>
          <p:nvSpPr>
            <p:cNvPr id="1032" name="Freeform 20"/>
            <p:cNvSpPr>
              <a:spLocks/>
            </p:cNvSpPr>
            <p:nvPr/>
          </p:nvSpPr>
          <p:spPr bwMode="auto">
            <a:xfrm>
              <a:off x="8147050" y="2044700"/>
              <a:ext cx="1798637" cy="1044575"/>
            </a:xfrm>
            <a:custGeom>
              <a:avLst/>
              <a:gdLst>
                <a:gd name="T0" fmla="*/ 999 w 1133"/>
                <a:gd name="T1" fmla="*/ 2 h 658"/>
                <a:gd name="T2" fmla="*/ 1072 w 1133"/>
                <a:gd name="T3" fmla="*/ 23 h 658"/>
                <a:gd name="T4" fmla="*/ 1112 w 1133"/>
                <a:gd name="T5" fmla="*/ 66 h 658"/>
                <a:gd name="T6" fmla="*/ 1128 w 1133"/>
                <a:gd name="T7" fmla="*/ 127 h 658"/>
                <a:gd name="T8" fmla="*/ 1132 w 1133"/>
                <a:gd name="T9" fmla="*/ 203 h 658"/>
                <a:gd name="T10" fmla="*/ 1132 w 1133"/>
                <a:gd name="T11" fmla="*/ 548 h 658"/>
                <a:gd name="T12" fmla="*/ 1118 w 1133"/>
                <a:gd name="T13" fmla="*/ 621 h 658"/>
                <a:gd name="T14" fmla="*/ 1099 w 1133"/>
                <a:gd name="T15" fmla="*/ 615 h 658"/>
                <a:gd name="T16" fmla="*/ 1086 w 1133"/>
                <a:gd name="T17" fmla="*/ 543 h 658"/>
                <a:gd name="T18" fmla="*/ 1041 w 1133"/>
                <a:gd name="T19" fmla="*/ 484 h 658"/>
                <a:gd name="T20" fmla="*/ 971 w 1133"/>
                <a:gd name="T21" fmla="*/ 456 h 658"/>
                <a:gd name="T22" fmla="*/ 985 w 1133"/>
                <a:gd name="T23" fmla="*/ 423 h 658"/>
                <a:gd name="T24" fmla="*/ 1013 w 1133"/>
                <a:gd name="T25" fmla="*/ 349 h 658"/>
                <a:gd name="T26" fmla="*/ 988 w 1133"/>
                <a:gd name="T27" fmla="*/ 281 h 658"/>
                <a:gd name="T28" fmla="*/ 928 w 1133"/>
                <a:gd name="T29" fmla="*/ 243 h 658"/>
                <a:gd name="T30" fmla="*/ 854 w 1133"/>
                <a:gd name="T31" fmla="*/ 252 h 658"/>
                <a:gd name="T32" fmla="*/ 804 w 1133"/>
                <a:gd name="T33" fmla="*/ 302 h 658"/>
                <a:gd name="T34" fmla="*/ 796 w 1133"/>
                <a:gd name="T35" fmla="*/ 376 h 658"/>
                <a:gd name="T36" fmla="*/ 839 w 1133"/>
                <a:gd name="T37" fmla="*/ 439 h 658"/>
                <a:gd name="T38" fmla="*/ 810 w 1133"/>
                <a:gd name="T39" fmla="*/ 462 h 658"/>
                <a:gd name="T40" fmla="*/ 749 w 1133"/>
                <a:gd name="T41" fmla="*/ 498 h 658"/>
                <a:gd name="T42" fmla="*/ 700 w 1133"/>
                <a:gd name="T43" fmla="*/ 483 h 658"/>
                <a:gd name="T44" fmla="*/ 631 w 1133"/>
                <a:gd name="T45" fmla="*/ 455 h 658"/>
                <a:gd name="T46" fmla="*/ 645 w 1133"/>
                <a:gd name="T47" fmla="*/ 423 h 658"/>
                <a:gd name="T48" fmla="*/ 673 w 1133"/>
                <a:gd name="T49" fmla="*/ 349 h 658"/>
                <a:gd name="T50" fmla="*/ 648 w 1133"/>
                <a:gd name="T51" fmla="*/ 281 h 658"/>
                <a:gd name="T52" fmla="*/ 588 w 1133"/>
                <a:gd name="T53" fmla="*/ 243 h 658"/>
                <a:gd name="T54" fmla="*/ 515 w 1133"/>
                <a:gd name="T55" fmla="*/ 252 h 658"/>
                <a:gd name="T56" fmla="*/ 464 w 1133"/>
                <a:gd name="T57" fmla="*/ 302 h 658"/>
                <a:gd name="T58" fmla="*/ 456 w 1133"/>
                <a:gd name="T59" fmla="*/ 376 h 658"/>
                <a:gd name="T60" fmla="*/ 499 w 1133"/>
                <a:gd name="T61" fmla="*/ 439 h 658"/>
                <a:gd name="T62" fmla="*/ 464 w 1133"/>
                <a:gd name="T63" fmla="*/ 465 h 658"/>
                <a:gd name="T64" fmla="*/ 398 w 1133"/>
                <a:gd name="T65" fmla="*/ 509 h 658"/>
                <a:gd name="T66" fmla="*/ 332 w 1133"/>
                <a:gd name="T67" fmla="*/ 465 h 658"/>
                <a:gd name="T68" fmla="*/ 297 w 1133"/>
                <a:gd name="T69" fmla="*/ 439 h 658"/>
                <a:gd name="T70" fmla="*/ 340 w 1133"/>
                <a:gd name="T71" fmla="*/ 376 h 658"/>
                <a:gd name="T72" fmla="*/ 332 w 1133"/>
                <a:gd name="T73" fmla="*/ 302 h 658"/>
                <a:gd name="T74" fmla="*/ 282 w 1133"/>
                <a:gd name="T75" fmla="*/ 252 h 658"/>
                <a:gd name="T76" fmla="*/ 208 w 1133"/>
                <a:gd name="T77" fmla="*/ 242 h 658"/>
                <a:gd name="T78" fmla="*/ 148 w 1133"/>
                <a:gd name="T79" fmla="*/ 281 h 658"/>
                <a:gd name="T80" fmla="*/ 123 w 1133"/>
                <a:gd name="T81" fmla="*/ 349 h 658"/>
                <a:gd name="T82" fmla="*/ 151 w 1133"/>
                <a:gd name="T83" fmla="*/ 423 h 658"/>
                <a:gd name="T84" fmla="*/ 165 w 1133"/>
                <a:gd name="T85" fmla="*/ 455 h 658"/>
                <a:gd name="T86" fmla="*/ 95 w 1133"/>
                <a:gd name="T87" fmla="*/ 484 h 658"/>
                <a:gd name="T88" fmla="*/ 50 w 1133"/>
                <a:gd name="T89" fmla="*/ 543 h 658"/>
                <a:gd name="T90" fmla="*/ 37 w 1133"/>
                <a:gd name="T91" fmla="*/ 615 h 658"/>
                <a:gd name="T92" fmla="*/ 17 w 1133"/>
                <a:gd name="T93" fmla="*/ 626 h 658"/>
                <a:gd name="T94" fmla="*/ 2 w 1133"/>
                <a:gd name="T95" fmla="*/ 554 h 658"/>
                <a:gd name="T96" fmla="*/ 0 w 1133"/>
                <a:gd name="T97" fmla="*/ 186 h 658"/>
                <a:gd name="T98" fmla="*/ 8 w 1133"/>
                <a:gd name="T99" fmla="*/ 94 h 658"/>
                <a:gd name="T100" fmla="*/ 37 w 1133"/>
                <a:gd name="T101" fmla="*/ 36 h 658"/>
                <a:gd name="T102" fmla="*/ 100 w 1133"/>
                <a:gd name="T103" fmla="*/ 6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3" h="658">
                  <a:moveTo>
                    <a:pt x="168" y="0"/>
                  </a:moveTo>
                  <a:lnTo>
                    <a:pt x="965" y="0"/>
                  </a:lnTo>
                  <a:lnTo>
                    <a:pt x="999" y="2"/>
                  </a:lnTo>
                  <a:lnTo>
                    <a:pt x="1028" y="7"/>
                  </a:lnTo>
                  <a:lnTo>
                    <a:pt x="1052" y="14"/>
                  </a:lnTo>
                  <a:lnTo>
                    <a:pt x="1072" y="23"/>
                  </a:lnTo>
                  <a:lnTo>
                    <a:pt x="1089" y="36"/>
                  </a:lnTo>
                  <a:lnTo>
                    <a:pt x="1101" y="50"/>
                  </a:lnTo>
                  <a:lnTo>
                    <a:pt x="1112" y="66"/>
                  </a:lnTo>
                  <a:lnTo>
                    <a:pt x="1120" y="85"/>
                  </a:lnTo>
                  <a:lnTo>
                    <a:pt x="1125" y="105"/>
                  </a:lnTo>
                  <a:lnTo>
                    <a:pt x="1128" y="127"/>
                  </a:lnTo>
                  <a:lnTo>
                    <a:pt x="1130" y="151"/>
                  </a:lnTo>
                  <a:lnTo>
                    <a:pt x="1132" y="176"/>
                  </a:lnTo>
                  <a:lnTo>
                    <a:pt x="1132" y="203"/>
                  </a:lnTo>
                  <a:lnTo>
                    <a:pt x="1132" y="231"/>
                  </a:lnTo>
                  <a:lnTo>
                    <a:pt x="1133" y="516"/>
                  </a:lnTo>
                  <a:lnTo>
                    <a:pt x="1132" y="548"/>
                  </a:lnTo>
                  <a:lnTo>
                    <a:pt x="1129" y="576"/>
                  </a:lnTo>
                  <a:lnTo>
                    <a:pt x="1125" y="600"/>
                  </a:lnTo>
                  <a:lnTo>
                    <a:pt x="1118" y="621"/>
                  </a:lnTo>
                  <a:lnTo>
                    <a:pt x="1109" y="638"/>
                  </a:lnTo>
                  <a:lnTo>
                    <a:pt x="1099" y="652"/>
                  </a:lnTo>
                  <a:lnTo>
                    <a:pt x="1099" y="615"/>
                  </a:lnTo>
                  <a:lnTo>
                    <a:pt x="1099" y="600"/>
                  </a:lnTo>
                  <a:lnTo>
                    <a:pt x="1094" y="568"/>
                  </a:lnTo>
                  <a:lnTo>
                    <a:pt x="1086" y="543"/>
                  </a:lnTo>
                  <a:lnTo>
                    <a:pt x="1075" y="519"/>
                  </a:lnTo>
                  <a:lnTo>
                    <a:pt x="1059" y="501"/>
                  </a:lnTo>
                  <a:lnTo>
                    <a:pt x="1041" y="484"/>
                  </a:lnTo>
                  <a:lnTo>
                    <a:pt x="1020" y="472"/>
                  </a:lnTo>
                  <a:lnTo>
                    <a:pt x="997" y="462"/>
                  </a:lnTo>
                  <a:lnTo>
                    <a:pt x="971" y="456"/>
                  </a:lnTo>
                  <a:lnTo>
                    <a:pt x="943" y="452"/>
                  </a:lnTo>
                  <a:lnTo>
                    <a:pt x="966" y="439"/>
                  </a:lnTo>
                  <a:lnTo>
                    <a:pt x="985" y="423"/>
                  </a:lnTo>
                  <a:lnTo>
                    <a:pt x="1000" y="401"/>
                  </a:lnTo>
                  <a:lnTo>
                    <a:pt x="1009" y="376"/>
                  </a:lnTo>
                  <a:lnTo>
                    <a:pt x="1013" y="349"/>
                  </a:lnTo>
                  <a:lnTo>
                    <a:pt x="1009" y="325"/>
                  </a:lnTo>
                  <a:lnTo>
                    <a:pt x="1001" y="302"/>
                  </a:lnTo>
                  <a:lnTo>
                    <a:pt x="988" y="281"/>
                  </a:lnTo>
                  <a:lnTo>
                    <a:pt x="971" y="264"/>
                  </a:lnTo>
                  <a:lnTo>
                    <a:pt x="951" y="252"/>
                  </a:lnTo>
                  <a:lnTo>
                    <a:pt x="928" y="243"/>
                  </a:lnTo>
                  <a:lnTo>
                    <a:pt x="902" y="240"/>
                  </a:lnTo>
                  <a:lnTo>
                    <a:pt x="878" y="243"/>
                  </a:lnTo>
                  <a:lnTo>
                    <a:pt x="854" y="252"/>
                  </a:lnTo>
                  <a:lnTo>
                    <a:pt x="834" y="264"/>
                  </a:lnTo>
                  <a:lnTo>
                    <a:pt x="817" y="281"/>
                  </a:lnTo>
                  <a:lnTo>
                    <a:pt x="804" y="302"/>
                  </a:lnTo>
                  <a:lnTo>
                    <a:pt x="796" y="325"/>
                  </a:lnTo>
                  <a:lnTo>
                    <a:pt x="793" y="349"/>
                  </a:lnTo>
                  <a:lnTo>
                    <a:pt x="796" y="376"/>
                  </a:lnTo>
                  <a:lnTo>
                    <a:pt x="806" y="401"/>
                  </a:lnTo>
                  <a:lnTo>
                    <a:pt x="821" y="423"/>
                  </a:lnTo>
                  <a:lnTo>
                    <a:pt x="839" y="439"/>
                  </a:lnTo>
                  <a:lnTo>
                    <a:pt x="863" y="452"/>
                  </a:lnTo>
                  <a:lnTo>
                    <a:pt x="836" y="455"/>
                  </a:lnTo>
                  <a:lnTo>
                    <a:pt x="810" y="462"/>
                  </a:lnTo>
                  <a:lnTo>
                    <a:pt x="787" y="472"/>
                  </a:lnTo>
                  <a:lnTo>
                    <a:pt x="766" y="483"/>
                  </a:lnTo>
                  <a:lnTo>
                    <a:pt x="749" y="498"/>
                  </a:lnTo>
                  <a:lnTo>
                    <a:pt x="733" y="516"/>
                  </a:lnTo>
                  <a:lnTo>
                    <a:pt x="717" y="498"/>
                  </a:lnTo>
                  <a:lnTo>
                    <a:pt x="700" y="483"/>
                  </a:lnTo>
                  <a:lnTo>
                    <a:pt x="679" y="472"/>
                  </a:lnTo>
                  <a:lnTo>
                    <a:pt x="655" y="462"/>
                  </a:lnTo>
                  <a:lnTo>
                    <a:pt x="631" y="455"/>
                  </a:lnTo>
                  <a:lnTo>
                    <a:pt x="604" y="452"/>
                  </a:lnTo>
                  <a:lnTo>
                    <a:pt x="626" y="439"/>
                  </a:lnTo>
                  <a:lnTo>
                    <a:pt x="645" y="423"/>
                  </a:lnTo>
                  <a:lnTo>
                    <a:pt x="660" y="401"/>
                  </a:lnTo>
                  <a:lnTo>
                    <a:pt x="669" y="376"/>
                  </a:lnTo>
                  <a:lnTo>
                    <a:pt x="673" y="349"/>
                  </a:lnTo>
                  <a:lnTo>
                    <a:pt x="669" y="325"/>
                  </a:lnTo>
                  <a:lnTo>
                    <a:pt x="661" y="302"/>
                  </a:lnTo>
                  <a:lnTo>
                    <a:pt x="648" y="281"/>
                  </a:lnTo>
                  <a:lnTo>
                    <a:pt x="632" y="264"/>
                  </a:lnTo>
                  <a:lnTo>
                    <a:pt x="611" y="252"/>
                  </a:lnTo>
                  <a:lnTo>
                    <a:pt x="588" y="243"/>
                  </a:lnTo>
                  <a:lnTo>
                    <a:pt x="563" y="240"/>
                  </a:lnTo>
                  <a:lnTo>
                    <a:pt x="538" y="243"/>
                  </a:lnTo>
                  <a:lnTo>
                    <a:pt x="515" y="252"/>
                  </a:lnTo>
                  <a:lnTo>
                    <a:pt x="495" y="264"/>
                  </a:lnTo>
                  <a:lnTo>
                    <a:pt x="477" y="281"/>
                  </a:lnTo>
                  <a:lnTo>
                    <a:pt x="464" y="302"/>
                  </a:lnTo>
                  <a:lnTo>
                    <a:pt x="456" y="325"/>
                  </a:lnTo>
                  <a:lnTo>
                    <a:pt x="453" y="349"/>
                  </a:lnTo>
                  <a:lnTo>
                    <a:pt x="456" y="376"/>
                  </a:lnTo>
                  <a:lnTo>
                    <a:pt x="466" y="401"/>
                  </a:lnTo>
                  <a:lnTo>
                    <a:pt x="481" y="423"/>
                  </a:lnTo>
                  <a:lnTo>
                    <a:pt x="499" y="439"/>
                  </a:lnTo>
                  <a:lnTo>
                    <a:pt x="523" y="452"/>
                  </a:lnTo>
                  <a:lnTo>
                    <a:pt x="492" y="456"/>
                  </a:lnTo>
                  <a:lnTo>
                    <a:pt x="464" y="465"/>
                  </a:lnTo>
                  <a:lnTo>
                    <a:pt x="439" y="475"/>
                  </a:lnTo>
                  <a:lnTo>
                    <a:pt x="417" y="490"/>
                  </a:lnTo>
                  <a:lnTo>
                    <a:pt x="398" y="509"/>
                  </a:lnTo>
                  <a:lnTo>
                    <a:pt x="379" y="490"/>
                  </a:lnTo>
                  <a:lnTo>
                    <a:pt x="357" y="475"/>
                  </a:lnTo>
                  <a:lnTo>
                    <a:pt x="332" y="465"/>
                  </a:lnTo>
                  <a:lnTo>
                    <a:pt x="304" y="456"/>
                  </a:lnTo>
                  <a:lnTo>
                    <a:pt x="274" y="452"/>
                  </a:lnTo>
                  <a:lnTo>
                    <a:pt x="297" y="439"/>
                  </a:lnTo>
                  <a:lnTo>
                    <a:pt x="315" y="423"/>
                  </a:lnTo>
                  <a:lnTo>
                    <a:pt x="331" y="401"/>
                  </a:lnTo>
                  <a:lnTo>
                    <a:pt x="340" y="376"/>
                  </a:lnTo>
                  <a:lnTo>
                    <a:pt x="343" y="349"/>
                  </a:lnTo>
                  <a:lnTo>
                    <a:pt x="340" y="325"/>
                  </a:lnTo>
                  <a:lnTo>
                    <a:pt x="332" y="302"/>
                  </a:lnTo>
                  <a:lnTo>
                    <a:pt x="319" y="281"/>
                  </a:lnTo>
                  <a:lnTo>
                    <a:pt x="303" y="264"/>
                  </a:lnTo>
                  <a:lnTo>
                    <a:pt x="282" y="252"/>
                  </a:lnTo>
                  <a:lnTo>
                    <a:pt x="258" y="242"/>
                  </a:lnTo>
                  <a:lnTo>
                    <a:pt x="234" y="240"/>
                  </a:lnTo>
                  <a:lnTo>
                    <a:pt x="208" y="242"/>
                  </a:lnTo>
                  <a:lnTo>
                    <a:pt x="185" y="252"/>
                  </a:lnTo>
                  <a:lnTo>
                    <a:pt x="165" y="264"/>
                  </a:lnTo>
                  <a:lnTo>
                    <a:pt x="148" y="281"/>
                  </a:lnTo>
                  <a:lnTo>
                    <a:pt x="135" y="302"/>
                  </a:lnTo>
                  <a:lnTo>
                    <a:pt x="127" y="325"/>
                  </a:lnTo>
                  <a:lnTo>
                    <a:pt x="123" y="349"/>
                  </a:lnTo>
                  <a:lnTo>
                    <a:pt x="127" y="376"/>
                  </a:lnTo>
                  <a:lnTo>
                    <a:pt x="136" y="401"/>
                  </a:lnTo>
                  <a:lnTo>
                    <a:pt x="151" y="423"/>
                  </a:lnTo>
                  <a:lnTo>
                    <a:pt x="170" y="439"/>
                  </a:lnTo>
                  <a:lnTo>
                    <a:pt x="193" y="452"/>
                  </a:lnTo>
                  <a:lnTo>
                    <a:pt x="165" y="455"/>
                  </a:lnTo>
                  <a:lnTo>
                    <a:pt x="140" y="462"/>
                  </a:lnTo>
                  <a:lnTo>
                    <a:pt x="116" y="472"/>
                  </a:lnTo>
                  <a:lnTo>
                    <a:pt x="95" y="484"/>
                  </a:lnTo>
                  <a:lnTo>
                    <a:pt x="77" y="501"/>
                  </a:lnTo>
                  <a:lnTo>
                    <a:pt x="62" y="519"/>
                  </a:lnTo>
                  <a:lnTo>
                    <a:pt x="50" y="543"/>
                  </a:lnTo>
                  <a:lnTo>
                    <a:pt x="42" y="568"/>
                  </a:lnTo>
                  <a:lnTo>
                    <a:pt x="37" y="600"/>
                  </a:lnTo>
                  <a:lnTo>
                    <a:pt x="37" y="615"/>
                  </a:lnTo>
                  <a:lnTo>
                    <a:pt x="37" y="658"/>
                  </a:lnTo>
                  <a:lnTo>
                    <a:pt x="27" y="644"/>
                  </a:lnTo>
                  <a:lnTo>
                    <a:pt x="17" y="626"/>
                  </a:lnTo>
                  <a:lnTo>
                    <a:pt x="10" y="605"/>
                  </a:lnTo>
                  <a:lnTo>
                    <a:pt x="6" y="582"/>
                  </a:lnTo>
                  <a:lnTo>
                    <a:pt x="2" y="554"/>
                  </a:lnTo>
                  <a:lnTo>
                    <a:pt x="1" y="522"/>
                  </a:lnTo>
                  <a:lnTo>
                    <a:pt x="0" y="226"/>
                  </a:lnTo>
                  <a:lnTo>
                    <a:pt x="0" y="186"/>
                  </a:lnTo>
                  <a:lnTo>
                    <a:pt x="1" y="153"/>
                  </a:lnTo>
                  <a:lnTo>
                    <a:pt x="3" y="121"/>
                  </a:lnTo>
                  <a:lnTo>
                    <a:pt x="8" y="94"/>
                  </a:lnTo>
                  <a:lnTo>
                    <a:pt x="15" y="71"/>
                  </a:lnTo>
                  <a:lnTo>
                    <a:pt x="24" y="51"/>
                  </a:lnTo>
                  <a:lnTo>
                    <a:pt x="37" y="36"/>
                  </a:lnTo>
                  <a:lnTo>
                    <a:pt x="55" y="22"/>
                  </a:lnTo>
                  <a:lnTo>
                    <a:pt x="76" y="13"/>
                  </a:lnTo>
                  <a:lnTo>
                    <a:pt x="100" y="6"/>
                  </a:lnTo>
                  <a:lnTo>
                    <a:pt x="131" y="1"/>
                  </a:lnTo>
                  <a:lnTo>
                    <a:pt x="1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33" name="Freeform 21"/>
            <p:cNvSpPr>
              <a:spLocks noEditPoints="1"/>
            </p:cNvSpPr>
            <p:nvPr/>
          </p:nvSpPr>
          <p:spPr bwMode="auto">
            <a:xfrm>
              <a:off x="7870825" y="1755775"/>
              <a:ext cx="2349500" cy="2347912"/>
            </a:xfrm>
            <a:custGeom>
              <a:avLst/>
              <a:gdLst>
                <a:gd name="T0" fmla="*/ 205 w 1480"/>
                <a:gd name="T1" fmla="*/ 95 h 1479"/>
                <a:gd name="T2" fmla="*/ 140 w 1480"/>
                <a:gd name="T3" fmla="*/ 137 h 1479"/>
                <a:gd name="T4" fmla="*/ 101 w 1480"/>
                <a:gd name="T5" fmla="*/ 210 h 1479"/>
                <a:gd name="T6" fmla="*/ 88 w 1480"/>
                <a:gd name="T7" fmla="*/ 316 h 1479"/>
                <a:gd name="T8" fmla="*/ 94 w 1480"/>
                <a:gd name="T9" fmla="*/ 1212 h 1479"/>
                <a:gd name="T10" fmla="*/ 118 w 1480"/>
                <a:gd name="T11" fmla="*/ 1292 h 1479"/>
                <a:gd name="T12" fmla="*/ 167 w 1480"/>
                <a:gd name="T13" fmla="*/ 1346 h 1479"/>
                <a:gd name="T14" fmla="*/ 229 w 1480"/>
                <a:gd name="T15" fmla="*/ 1382 h 1479"/>
                <a:gd name="T16" fmla="*/ 304 w 1480"/>
                <a:gd name="T17" fmla="*/ 1392 h 1479"/>
                <a:gd name="T18" fmla="*/ 387 w 1480"/>
                <a:gd name="T19" fmla="*/ 1392 h 1479"/>
                <a:gd name="T20" fmla="*/ 1077 w 1480"/>
                <a:gd name="T21" fmla="*/ 1392 h 1479"/>
                <a:gd name="T22" fmla="*/ 1148 w 1480"/>
                <a:gd name="T23" fmla="*/ 1389 h 1479"/>
                <a:gd name="T24" fmla="*/ 1240 w 1480"/>
                <a:gd name="T25" fmla="*/ 1380 h 1479"/>
                <a:gd name="T26" fmla="*/ 1311 w 1480"/>
                <a:gd name="T27" fmla="*/ 1350 h 1479"/>
                <a:gd name="T28" fmla="*/ 1364 w 1480"/>
                <a:gd name="T29" fmla="*/ 1292 h 1479"/>
                <a:gd name="T30" fmla="*/ 1389 w 1480"/>
                <a:gd name="T31" fmla="*/ 1208 h 1479"/>
                <a:gd name="T32" fmla="*/ 1389 w 1480"/>
                <a:gd name="T33" fmla="*/ 310 h 1479"/>
                <a:gd name="T34" fmla="*/ 1373 w 1480"/>
                <a:gd name="T35" fmla="*/ 196 h 1479"/>
                <a:gd name="T36" fmla="*/ 1325 w 1480"/>
                <a:gd name="T37" fmla="*/ 123 h 1479"/>
                <a:gd name="T38" fmla="*/ 1247 w 1480"/>
                <a:gd name="T39" fmla="*/ 89 h 1479"/>
                <a:gd name="T40" fmla="*/ 262 w 1480"/>
                <a:gd name="T41" fmla="*/ 0 h 1479"/>
                <a:gd name="T42" fmla="*/ 1296 w 1480"/>
                <a:gd name="T43" fmla="*/ 11 h 1479"/>
                <a:gd name="T44" fmla="*/ 1394 w 1480"/>
                <a:gd name="T45" fmla="*/ 68 h 1479"/>
                <a:gd name="T46" fmla="*/ 1456 w 1480"/>
                <a:gd name="T47" fmla="*/ 169 h 1479"/>
                <a:gd name="T48" fmla="*/ 1477 w 1480"/>
                <a:gd name="T49" fmla="*/ 309 h 1479"/>
                <a:gd name="T50" fmla="*/ 1477 w 1480"/>
                <a:gd name="T51" fmla="*/ 1211 h 1479"/>
                <a:gd name="T52" fmla="*/ 1452 w 1480"/>
                <a:gd name="T53" fmla="*/ 1309 h 1479"/>
                <a:gd name="T54" fmla="*/ 1408 w 1480"/>
                <a:gd name="T55" fmla="*/ 1378 h 1479"/>
                <a:gd name="T56" fmla="*/ 1354 w 1480"/>
                <a:gd name="T57" fmla="*/ 1427 h 1479"/>
                <a:gd name="T58" fmla="*/ 1329 w 1480"/>
                <a:gd name="T59" fmla="*/ 1443 h 1479"/>
                <a:gd name="T60" fmla="*/ 1250 w 1480"/>
                <a:gd name="T61" fmla="*/ 1466 h 1479"/>
                <a:gd name="T62" fmla="*/ 1140 w 1480"/>
                <a:gd name="T63" fmla="*/ 1478 h 1479"/>
                <a:gd name="T64" fmla="*/ 1082 w 1480"/>
                <a:gd name="T65" fmla="*/ 1478 h 1479"/>
                <a:gd name="T66" fmla="*/ 425 w 1480"/>
                <a:gd name="T67" fmla="*/ 1478 h 1479"/>
                <a:gd name="T68" fmla="*/ 337 w 1480"/>
                <a:gd name="T69" fmla="*/ 1479 h 1479"/>
                <a:gd name="T70" fmla="*/ 236 w 1480"/>
                <a:gd name="T71" fmla="*/ 1473 h 1479"/>
                <a:gd name="T72" fmla="*/ 169 w 1480"/>
                <a:gd name="T73" fmla="*/ 1452 h 1479"/>
                <a:gd name="T74" fmla="*/ 106 w 1480"/>
                <a:gd name="T75" fmla="*/ 1409 h 1479"/>
                <a:gd name="T76" fmla="*/ 50 w 1480"/>
                <a:gd name="T77" fmla="*/ 1347 h 1479"/>
                <a:gd name="T78" fmla="*/ 13 w 1480"/>
                <a:gd name="T79" fmla="*/ 1258 h 1479"/>
                <a:gd name="T80" fmla="*/ 2 w 1480"/>
                <a:gd name="T81" fmla="*/ 656 h 1479"/>
                <a:gd name="T82" fmla="*/ 9 w 1480"/>
                <a:gd name="T83" fmla="*/ 221 h 1479"/>
                <a:gd name="T84" fmla="*/ 53 w 1480"/>
                <a:gd name="T85" fmla="*/ 108 h 1479"/>
                <a:gd name="T86" fmla="*/ 127 w 1480"/>
                <a:gd name="T87" fmla="*/ 35 h 1479"/>
                <a:gd name="T88" fmla="*/ 225 w 1480"/>
                <a:gd name="T89" fmla="*/ 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80" h="1479">
                  <a:moveTo>
                    <a:pt x="262" y="87"/>
                  </a:moveTo>
                  <a:lnTo>
                    <a:pt x="232" y="89"/>
                  </a:lnTo>
                  <a:lnTo>
                    <a:pt x="205" y="95"/>
                  </a:lnTo>
                  <a:lnTo>
                    <a:pt x="181" y="105"/>
                  </a:lnTo>
                  <a:lnTo>
                    <a:pt x="159" y="119"/>
                  </a:lnTo>
                  <a:lnTo>
                    <a:pt x="140" y="137"/>
                  </a:lnTo>
                  <a:lnTo>
                    <a:pt x="124" y="158"/>
                  </a:lnTo>
                  <a:lnTo>
                    <a:pt x="111" y="182"/>
                  </a:lnTo>
                  <a:lnTo>
                    <a:pt x="101" y="210"/>
                  </a:lnTo>
                  <a:lnTo>
                    <a:pt x="94" y="243"/>
                  </a:lnTo>
                  <a:lnTo>
                    <a:pt x="89" y="278"/>
                  </a:lnTo>
                  <a:lnTo>
                    <a:pt x="88" y="316"/>
                  </a:lnTo>
                  <a:lnTo>
                    <a:pt x="90" y="883"/>
                  </a:lnTo>
                  <a:lnTo>
                    <a:pt x="91" y="1179"/>
                  </a:lnTo>
                  <a:lnTo>
                    <a:pt x="94" y="1212"/>
                  </a:lnTo>
                  <a:lnTo>
                    <a:pt x="98" y="1242"/>
                  </a:lnTo>
                  <a:lnTo>
                    <a:pt x="106" y="1268"/>
                  </a:lnTo>
                  <a:lnTo>
                    <a:pt x="118" y="1292"/>
                  </a:lnTo>
                  <a:lnTo>
                    <a:pt x="132" y="1313"/>
                  </a:lnTo>
                  <a:lnTo>
                    <a:pt x="148" y="1330"/>
                  </a:lnTo>
                  <a:lnTo>
                    <a:pt x="167" y="1346"/>
                  </a:lnTo>
                  <a:lnTo>
                    <a:pt x="189" y="1361"/>
                  </a:lnTo>
                  <a:lnTo>
                    <a:pt x="212" y="1377"/>
                  </a:lnTo>
                  <a:lnTo>
                    <a:pt x="229" y="1382"/>
                  </a:lnTo>
                  <a:lnTo>
                    <a:pt x="251" y="1387"/>
                  </a:lnTo>
                  <a:lnTo>
                    <a:pt x="276" y="1391"/>
                  </a:lnTo>
                  <a:lnTo>
                    <a:pt x="304" y="1392"/>
                  </a:lnTo>
                  <a:lnTo>
                    <a:pt x="332" y="1393"/>
                  </a:lnTo>
                  <a:lnTo>
                    <a:pt x="360" y="1392"/>
                  </a:lnTo>
                  <a:lnTo>
                    <a:pt x="387" y="1392"/>
                  </a:lnTo>
                  <a:lnTo>
                    <a:pt x="407" y="1392"/>
                  </a:lnTo>
                  <a:lnTo>
                    <a:pt x="425" y="1392"/>
                  </a:lnTo>
                  <a:lnTo>
                    <a:pt x="1077" y="1392"/>
                  </a:lnTo>
                  <a:lnTo>
                    <a:pt x="1096" y="1392"/>
                  </a:lnTo>
                  <a:lnTo>
                    <a:pt x="1120" y="1391"/>
                  </a:lnTo>
                  <a:lnTo>
                    <a:pt x="1148" y="1389"/>
                  </a:lnTo>
                  <a:lnTo>
                    <a:pt x="1180" y="1387"/>
                  </a:lnTo>
                  <a:lnTo>
                    <a:pt x="1210" y="1385"/>
                  </a:lnTo>
                  <a:lnTo>
                    <a:pt x="1240" y="1380"/>
                  </a:lnTo>
                  <a:lnTo>
                    <a:pt x="1267" y="1373"/>
                  </a:lnTo>
                  <a:lnTo>
                    <a:pt x="1289" y="1366"/>
                  </a:lnTo>
                  <a:lnTo>
                    <a:pt x="1311" y="1350"/>
                  </a:lnTo>
                  <a:lnTo>
                    <a:pt x="1331" y="1332"/>
                  </a:lnTo>
                  <a:lnTo>
                    <a:pt x="1349" y="1314"/>
                  </a:lnTo>
                  <a:lnTo>
                    <a:pt x="1364" y="1292"/>
                  </a:lnTo>
                  <a:lnTo>
                    <a:pt x="1375" y="1268"/>
                  </a:lnTo>
                  <a:lnTo>
                    <a:pt x="1384" y="1240"/>
                  </a:lnTo>
                  <a:lnTo>
                    <a:pt x="1389" y="1208"/>
                  </a:lnTo>
                  <a:lnTo>
                    <a:pt x="1391" y="1172"/>
                  </a:lnTo>
                  <a:lnTo>
                    <a:pt x="1393" y="879"/>
                  </a:lnTo>
                  <a:lnTo>
                    <a:pt x="1389" y="310"/>
                  </a:lnTo>
                  <a:lnTo>
                    <a:pt x="1388" y="267"/>
                  </a:lnTo>
                  <a:lnTo>
                    <a:pt x="1382" y="230"/>
                  </a:lnTo>
                  <a:lnTo>
                    <a:pt x="1373" y="196"/>
                  </a:lnTo>
                  <a:lnTo>
                    <a:pt x="1361" y="167"/>
                  </a:lnTo>
                  <a:lnTo>
                    <a:pt x="1345" y="143"/>
                  </a:lnTo>
                  <a:lnTo>
                    <a:pt x="1325" y="123"/>
                  </a:lnTo>
                  <a:lnTo>
                    <a:pt x="1303" y="108"/>
                  </a:lnTo>
                  <a:lnTo>
                    <a:pt x="1276" y="96"/>
                  </a:lnTo>
                  <a:lnTo>
                    <a:pt x="1247" y="89"/>
                  </a:lnTo>
                  <a:lnTo>
                    <a:pt x="1214" y="87"/>
                  </a:lnTo>
                  <a:lnTo>
                    <a:pt x="262" y="87"/>
                  </a:lnTo>
                  <a:close/>
                  <a:moveTo>
                    <a:pt x="262" y="0"/>
                  </a:moveTo>
                  <a:lnTo>
                    <a:pt x="1214" y="0"/>
                  </a:lnTo>
                  <a:lnTo>
                    <a:pt x="1257" y="3"/>
                  </a:lnTo>
                  <a:lnTo>
                    <a:pt x="1296" y="11"/>
                  </a:lnTo>
                  <a:lnTo>
                    <a:pt x="1332" y="25"/>
                  </a:lnTo>
                  <a:lnTo>
                    <a:pt x="1365" y="44"/>
                  </a:lnTo>
                  <a:lnTo>
                    <a:pt x="1394" y="68"/>
                  </a:lnTo>
                  <a:lnTo>
                    <a:pt x="1419" y="97"/>
                  </a:lnTo>
                  <a:lnTo>
                    <a:pt x="1439" y="131"/>
                  </a:lnTo>
                  <a:lnTo>
                    <a:pt x="1456" y="169"/>
                  </a:lnTo>
                  <a:lnTo>
                    <a:pt x="1467" y="211"/>
                  </a:lnTo>
                  <a:lnTo>
                    <a:pt x="1474" y="259"/>
                  </a:lnTo>
                  <a:lnTo>
                    <a:pt x="1477" y="309"/>
                  </a:lnTo>
                  <a:lnTo>
                    <a:pt x="1480" y="879"/>
                  </a:lnTo>
                  <a:lnTo>
                    <a:pt x="1478" y="1172"/>
                  </a:lnTo>
                  <a:lnTo>
                    <a:pt x="1477" y="1211"/>
                  </a:lnTo>
                  <a:lnTo>
                    <a:pt x="1471" y="1247"/>
                  </a:lnTo>
                  <a:lnTo>
                    <a:pt x="1463" y="1280"/>
                  </a:lnTo>
                  <a:lnTo>
                    <a:pt x="1452" y="1309"/>
                  </a:lnTo>
                  <a:lnTo>
                    <a:pt x="1439" y="1335"/>
                  </a:lnTo>
                  <a:lnTo>
                    <a:pt x="1424" y="1358"/>
                  </a:lnTo>
                  <a:lnTo>
                    <a:pt x="1408" y="1378"/>
                  </a:lnTo>
                  <a:lnTo>
                    <a:pt x="1391" y="1396"/>
                  </a:lnTo>
                  <a:lnTo>
                    <a:pt x="1373" y="1413"/>
                  </a:lnTo>
                  <a:lnTo>
                    <a:pt x="1354" y="1427"/>
                  </a:lnTo>
                  <a:lnTo>
                    <a:pt x="1336" y="1439"/>
                  </a:lnTo>
                  <a:lnTo>
                    <a:pt x="1335" y="1441"/>
                  </a:lnTo>
                  <a:lnTo>
                    <a:pt x="1329" y="1443"/>
                  </a:lnTo>
                  <a:lnTo>
                    <a:pt x="1306" y="1452"/>
                  </a:lnTo>
                  <a:lnTo>
                    <a:pt x="1279" y="1460"/>
                  </a:lnTo>
                  <a:lnTo>
                    <a:pt x="1250" y="1466"/>
                  </a:lnTo>
                  <a:lnTo>
                    <a:pt x="1209" y="1472"/>
                  </a:lnTo>
                  <a:lnTo>
                    <a:pt x="1169" y="1476"/>
                  </a:lnTo>
                  <a:lnTo>
                    <a:pt x="1140" y="1478"/>
                  </a:lnTo>
                  <a:lnTo>
                    <a:pt x="1116" y="1478"/>
                  </a:lnTo>
                  <a:lnTo>
                    <a:pt x="1096" y="1479"/>
                  </a:lnTo>
                  <a:lnTo>
                    <a:pt x="1082" y="1478"/>
                  </a:lnTo>
                  <a:lnTo>
                    <a:pt x="1079" y="1479"/>
                  </a:lnTo>
                  <a:lnTo>
                    <a:pt x="1076" y="1478"/>
                  </a:lnTo>
                  <a:lnTo>
                    <a:pt x="425" y="1478"/>
                  </a:lnTo>
                  <a:lnTo>
                    <a:pt x="403" y="1479"/>
                  </a:lnTo>
                  <a:lnTo>
                    <a:pt x="388" y="1479"/>
                  </a:lnTo>
                  <a:lnTo>
                    <a:pt x="337" y="1479"/>
                  </a:lnTo>
                  <a:lnTo>
                    <a:pt x="317" y="1479"/>
                  </a:lnTo>
                  <a:lnTo>
                    <a:pt x="275" y="1478"/>
                  </a:lnTo>
                  <a:lnTo>
                    <a:pt x="236" y="1473"/>
                  </a:lnTo>
                  <a:lnTo>
                    <a:pt x="211" y="1469"/>
                  </a:lnTo>
                  <a:lnTo>
                    <a:pt x="189" y="1462"/>
                  </a:lnTo>
                  <a:lnTo>
                    <a:pt x="169" y="1452"/>
                  </a:lnTo>
                  <a:lnTo>
                    <a:pt x="148" y="1439"/>
                  </a:lnTo>
                  <a:lnTo>
                    <a:pt x="127" y="1426"/>
                  </a:lnTo>
                  <a:lnTo>
                    <a:pt x="106" y="1409"/>
                  </a:lnTo>
                  <a:lnTo>
                    <a:pt x="87" y="1392"/>
                  </a:lnTo>
                  <a:lnTo>
                    <a:pt x="68" y="1371"/>
                  </a:lnTo>
                  <a:lnTo>
                    <a:pt x="50" y="1347"/>
                  </a:lnTo>
                  <a:lnTo>
                    <a:pt x="35" y="1321"/>
                  </a:lnTo>
                  <a:lnTo>
                    <a:pt x="23" y="1290"/>
                  </a:lnTo>
                  <a:lnTo>
                    <a:pt x="13" y="1258"/>
                  </a:lnTo>
                  <a:lnTo>
                    <a:pt x="6" y="1221"/>
                  </a:lnTo>
                  <a:lnTo>
                    <a:pt x="4" y="1179"/>
                  </a:lnTo>
                  <a:lnTo>
                    <a:pt x="2" y="656"/>
                  </a:lnTo>
                  <a:lnTo>
                    <a:pt x="0" y="316"/>
                  </a:lnTo>
                  <a:lnTo>
                    <a:pt x="3" y="267"/>
                  </a:lnTo>
                  <a:lnTo>
                    <a:pt x="9" y="221"/>
                  </a:lnTo>
                  <a:lnTo>
                    <a:pt x="19" y="180"/>
                  </a:lnTo>
                  <a:lnTo>
                    <a:pt x="34" y="141"/>
                  </a:lnTo>
                  <a:lnTo>
                    <a:pt x="53" y="108"/>
                  </a:lnTo>
                  <a:lnTo>
                    <a:pt x="75" y="77"/>
                  </a:lnTo>
                  <a:lnTo>
                    <a:pt x="99" y="54"/>
                  </a:lnTo>
                  <a:lnTo>
                    <a:pt x="127" y="35"/>
                  </a:lnTo>
                  <a:lnTo>
                    <a:pt x="158" y="20"/>
                  </a:lnTo>
                  <a:lnTo>
                    <a:pt x="190" y="9"/>
                  </a:lnTo>
                  <a:lnTo>
                    <a:pt x="225" y="3"/>
                  </a:lnTo>
                  <a:lnTo>
                    <a:pt x="2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34" name="Freeform 22"/>
            <p:cNvSpPr>
              <a:spLocks/>
            </p:cNvSpPr>
            <p:nvPr/>
          </p:nvSpPr>
          <p:spPr bwMode="auto">
            <a:xfrm>
              <a:off x="8193088" y="3370263"/>
              <a:ext cx="231775" cy="452437"/>
            </a:xfrm>
            <a:custGeom>
              <a:avLst/>
              <a:gdLst>
                <a:gd name="T0" fmla="*/ 72 w 146"/>
                <a:gd name="T1" fmla="*/ 0 h 285"/>
                <a:gd name="T2" fmla="*/ 92 w 146"/>
                <a:gd name="T3" fmla="*/ 2 h 285"/>
                <a:gd name="T4" fmla="*/ 109 w 146"/>
                <a:gd name="T5" fmla="*/ 9 h 285"/>
                <a:gd name="T6" fmla="*/ 123 w 146"/>
                <a:gd name="T7" fmla="*/ 21 h 285"/>
                <a:gd name="T8" fmla="*/ 135 w 146"/>
                <a:gd name="T9" fmla="*/ 36 h 285"/>
                <a:gd name="T10" fmla="*/ 142 w 146"/>
                <a:gd name="T11" fmla="*/ 52 h 285"/>
                <a:gd name="T12" fmla="*/ 146 w 146"/>
                <a:gd name="T13" fmla="*/ 72 h 285"/>
                <a:gd name="T14" fmla="*/ 146 w 146"/>
                <a:gd name="T15" fmla="*/ 81 h 285"/>
                <a:gd name="T16" fmla="*/ 146 w 146"/>
                <a:gd name="T17" fmla="*/ 213 h 285"/>
                <a:gd name="T18" fmla="*/ 143 w 146"/>
                <a:gd name="T19" fmla="*/ 232 h 285"/>
                <a:gd name="T20" fmla="*/ 136 w 146"/>
                <a:gd name="T21" fmla="*/ 249 h 285"/>
                <a:gd name="T22" fmla="*/ 125 w 146"/>
                <a:gd name="T23" fmla="*/ 264 h 285"/>
                <a:gd name="T24" fmla="*/ 111 w 146"/>
                <a:gd name="T25" fmla="*/ 276 h 285"/>
                <a:gd name="T26" fmla="*/ 93 w 146"/>
                <a:gd name="T27" fmla="*/ 283 h 285"/>
                <a:gd name="T28" fmla="*/ 73 w 146"/>
                <a:gd name="T29" fmla="*/ 285 h 285"/>
                <a:gd name="T30" fmla="*/ 55 w 146"/>
                <a:gd name="T31" fmla="*/ 283 h 285"/>
                <a:gd name="T32" fmla="*/ 37 w 146"/>
                <a:gd name="T33" fmla="*/ 276 h 285"/>
                <a:gd name="T34" fmla="*/ 22 w 146"/>
                <a:gd name="T35" fmla="*/ 264 h 285"/>
                <a:gd name="T36" fmla="*/ 10 w 146"/>
                <a:gd name="T37" fmla="*/ 250 h 285"/>
                <a:gd name="T38" fmla="*/ 4 w 146"/>
                <a:gd name="T39" fmla="*/ 233 h 285"/>
                <a:gd name="T40" fmla="*/ 1 w 146"/>
                <a:gd name="T41" fmla="*/ 213 h 285"/>
                <a:gd name="T42" fmla="*/ 0 w 146"/>
                <a:gd name="T43" fmla="*/ 83 h 285"/>
                <a:gd name="T44" fmla="*/ 0 w 146"/>
                <a:gd name="T45" fmla="*/ 73 h 285"/>
                <a:gd name="T46" fmla="*/ 2 w 146"/>
                <a:gd name="T47" fmla="*/ 53 h 285"/>
                <a:gd name="T48" fmla="*/ 9 w 146"/>
                <a:gd name="T49" fmla="*/ 36 h 285"/>
                <a:gd name="T50" fmla="*/ 21 w 146"/>
                <a:gd name="T51" fmla="*/ 21 h 285"/>
                <a:gd name="T52" fmla="*/ 36 w 146"/>
                <a:gd name="T53" fmla="*/ 10 h 285"/>
                <a:gd name="T54" fmla="*/ 54 w 146"/>
                <a:gd name="T55" fmla="*/ 2 h 285"/>
                <a:gd name="T56" fmla="*/ 72 w 146"/>
                <a:gd name="T5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285">
                  <a:moveTo>
                    <a:pt x="72" y="0"/>
                  </a:moveTo>
                  <a:lnTo>
                    <a:pt x="92" y="2"/>
                  </a:lnTo>
                  <a:lnTo>
                    <a:pt x="109" y="9"/>
                  </a:lnTo>
                  <a:lnTo>
                    <a:pt x="123" y="21"/>
                  </a:lnTo>
                  <a:lnTo>
                    <a:pt x="135" y="36"/>
                  </a:lnTo>
                  <a:lnTo>
                    <a:pt x="142" y="52"/>
                  </a:lnTo>
                  <a:lnTo>
                    <a:pt x="146" y="72"/>
                  </a:lnTo>
                  <a:lnTo>
                    <a:pt x="146" y="81"/>
                  </a:lnTo>
                  <a:lnTo>
                    <a:pt x="146" y="213"/>
                  </a:lnTo>
                  <a:lnTo>
                    <a:pt x="143" y="232"/>
                  </a:lnTo>
                  <a:lnTo>
                    <a:pt x="136" y="249"/>
                  </a:lnTo>
                  <a:lnTo>
                    <a:pt x="125" y="264"/>
                  </a:lnTo>
                  <a:lnTo>
                    <a:pt x="111" y="276"/>
                  </a:lnTo>
                  <a:lnTo>
                    <a:pt x="93" y="283"/>
                  </a:lnTo>
                  <a:lnTo>
                    <a:pt x="73" y="285"/>
                  </a:lnTo>
                  <a:lnTo>
                    <a:pt x="55" y="283"/>
                  </a:lnTo>
                  <a:lnTo>
                    <a:pt x="37" y="276"/>
                  </a:lnTo>
                  <a:lnTo>
                    <a:pt x="22" y="264"/>
                  </a:lnTo>
                  <a:lnTo>
                    <a:pt x="10" y="250"/>
                  </a:lnTo>
                  <a:lnTo>
                    <a:pt x="4" y="233"/>
                  </a:lnTo>
                  <a:lnTo>
                    <a:pt x="1" y="213"/>
                  </a:lnTo>
                  <a:lnTo>
                    <a:pt x="0" y="83"/>
                  </a:lnTo>
                  <a:lnTo>
                    <a:pt x="0" y="73"/>
                  </a:lnTo>
                  <a:lnTo>
                    <a:pt x="2" y="53"/>
                  </a:lnTo>
                  <a:lnTo>
                    <a:pt x="9" y="36"/>
                  </a:lnTo>
                  <a:lnTo>
                    <a:pt x="21" y="21"/>
                  </a:lnTo>
                  <a:lnTo>
                    <a:pt x="36" y="10"/>
                  </a:lnTo>
                  <a:lnTo>
                    <a:pt x="54" y="2"/>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35" name="Freeform 23"/>
            <p:cNvSpPr>
              <a:spLocks/>
            </p:cNvSpPr>
            <p:nvPr/>
          </p:nvSpPr>
          <p:spPr bwMode="auto">
            <a:xfrm>
              <a:off x="9675813" y="3362325"/>
              <a:ext cx="230187" cy="455612"/>
            </a:xfrm>
            <a:custGeom>
              <a:avLst/>
              <a:gdLst>
                <a:gd name="T0" fmla="*/ 72 w 145"/>
                <a:gd name="T1" fmla="*/ 0 h 287"/>
                <a:gd name="T2" fmla="*/ 91 w 145"/>
                <a:gd name="T3" fmla="*/ 3 h 287"/>
                <a:gd name="T4" fmla="*/ 108 w 145"/>
                <a:gd name="T5" fmla="*/ 11 h 287"/>
                <a:gd name="T6" fmla="*/ 123 w 145"/>
                <a:gd name="T7" fmla="*/ 21 h 287"/>
                <a:gd name="T8" fmla="*/ 135 w 145"/>
                <a:gd name="T9" fmla="*/ 36 h 287"/>
                <a:gd name="T10" fmla="*/ 142 w 145"/>
                <a:gd name="T11" fmla="*/ 54 h 287"/>
                <a:gd name="T12" fmla="*/ 144 w 145"/>
                <a:gd name="T13" fmla="*/ 72 h 287"/>
                <a:gd name="T14" fmla="*/ 144 w 145"/>
                <a:gd name="T15" fmla="*/ 83 h 287"/>
                <a:gd name="T16" fmla="*/ 145 w 145"/>
                <a:gd name="T17" fmla="*/ 213 h 287"/>
                <a:gd name="T18" fmla="*/ 143 w 145"/>
                <a:gd name="T19" fmla="*/ 232 h 287"/>
                <a:gd name="T20" fmla="*/ 136 w 145"/>
                <a:gd name="T21" fmla="*/ 249 h 287"/>
                <a:gd name="T22" fmla="*/ 124 w 145"/>
                <a:gd name="T23" fmla="*/ 264 h 287"/>
                <a:gd name="T24" fmla="*/ 109 w 145"/>
                <a:gd name="T25" fmla="*/ 276 h 287"/>
                <a:gd name="T26" fmla="*/ 92 w 145"/>
                <a:gd name="T27" fmla="*/ 283 h 287"/>
                <a:gd name="T28" fmla="*/ 73 w 145"/>
                <a:gd name="T29" fmla="*/ 287 h 287"/>
                <a:gd name="T30" fmla="*/ 53 w 145"/>
                <a:gd name="T31" fmla="*/ 283 h 287"/>
                <a:gd name="T32" fmla="*/ 36 w 145"/>
                <a:gd name="T33" fmla="*/ 276 h 287"/>
                <a:gd name="T34" fmla="*/ 22 w 145"/>
                <a:gd name="T35" fmla="*/ 266 h 287"/>
                <a:gd name="T36" fmla="*/ 10 w 145"/>
                <a:gd name="T37" fmla="*/ 251 h 287"/>
                <a:gd name="T38" fmla="*/ 3 w 145"/>
                <a:gd name="T39" fmla="*/ 233 h 287"/>
                <a:gd name="T40" fmla="*/ 0 w 145"/>
                <a:gd name="T41" fmla="*/ 214 h 287"/>
                <a:gd name="T42" fmla="*/ 0 w 145"/>
                <a:gd name="T43" fmla="*/ 83 h 287"/>
                <a:gd name="T44" fmla="*/ 0 w 145"/>
                <a:gd name="T45" fmla="*/ 74 h 287"/>
                <a:gd name="T46" fmla="*/ 2 w 145"/>
                <a:gd name="T47" fmla="*/ 54 h 287"/>
                <a:gd name="T48" fmla="*/ 9 w 145"/>
                <a:gd name="T49" fmla="*/ 36 h 287"/>
                <a:gd name="T50" fmla="*/ 21 w 145"/>
                <a:gd name="T51" fmla="*/ 22 h 287"/>
                <a:gd name="T52" fmla="*/ 35 w 145"/>
                <a:gd name="T53" fmla="*/ 11 h 287"/>
                <a:gd name="T54" fmla="*/ 52 w 145"/>
                <a:gd name="T55" fmla="*/ 4 h 287"/>
                <a:gd name="T56" fmla="*/ 72 w 145"/>
                <a:gd name="T5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5" h="287">
                  <a:moveTo>
                    <a:pt x="72" y="0"/>
                  </a:moveTo>
                  <a:lnTo>
                    <a:pt x="91" y="3"/>
                  </a:lnTo>
                  <a:lnTo>
                    <a:pt x="108" y="11"/>
                  </a:lnTo>
                  <a:lnTo>
                    <a:pt x="123" y="21"/>
                  </a:lnTo>
                  <a:lnTo>
                    <a:pt x="135" y="36"/>
                  </a:lnTo>
                  <a:lnTo>
                    <a:pt x="142" y="54"/>
                  </a:lnTo>
                  <a:lnTo>
                    <a:pt x="144" y="72"/>
                  </a:lnTo>
                  <a:lnTo>
                    <a:pt x="144" y="83"/>
                  </a:lnTo>
                  <a:lnTo>
                    <a:pt x="145" y="213"/>
                  </a:lnTo>
                  <a:lnTo>
                    <a:pt x="143" y="232"/>
                  </a:lnTo>
                  <a:lnTo>
                    <a:pt x="136" y="249"/>
                  </a:lnTo>
                  <a:lnTo>
                    <a:pt x="124" y="264"/>
                  </a:lnTo>
                  <a:lnTo>
                    <a:pt x="109" y="276"/>
                  </a:lnTo>
                  <a:lnTo>
                    <a:pt x="92" y="283"/>
                  </a:lnTo>
                  <a:lnTo>
                    <a:pt x="73" y="287"/>
                  </a:lnTo>
                  <a:lnTo>
                    <a:pt x="53" y="283"/>
                  </a:lnTo>
                  <a:lnTo>
                    <a:pt x="36" y="276"/>
                  </a:lnTo>
                  <a:lnTo>
                    <a:pt x="22" y="266"/>
                  </a:lnTo>
                  <a:lnTo>
                    <a:pt x="10" y="251"/>
                  </a:lnTo>
                  <a:lnTo>
                    <a:pt x="3" y="233"/>
                  </a:lnTo>
                  <a:lnTo>
                    <a:pt x="0" y="214"/>
                  </a:lnTo>
                  <a:lnTo>
                    <a:pt x="0" y="83"/>
                  </a:lnTo>
                  <a:lnTo>
                    <a:pt x="0" y="74"/>
                  </a:lnTo>
                  <a:lnTo>
                    <a:pt x="2" y="54"/>
                  </a:lnTo>
                  <a:lnTo>
                    <a:pt x="9" y="36"/>
                  </a:lnTo>
                  <a:lnTo>
                    <a:pt x="21" y="22"/>
                  </a:lnTo>
                  <a:lnTo>
                    <a:pt x="35" y="11"/>
                  </a:lnTo>
                  <a:lnTo>
                    <a:pt x="52" y="4"/>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36" name="Freeform 24"/>
            <p:cNvSpPr>
              <a:spLocks/>
            </p:cNvSpPr>
            <p:nvPr/>
          </p:nvSpPr>
          <p:spPr bwMode="auto">
            <a:xfrm>
              <a:off x="8712200" y="3548063"/>
              <a:ext cx="192087" cy="190500"/>
            </a:xfrm>
            <a:custGeom>
              <a:avLst/>
              <a:gdLst>
                <a:gd name="T0" fmla="*/ 61 w 121"/>
                <a:gd name="T1" fmla="*/ 0 h 120"/>
                <a:gd name="T2" fmla="*/ 79 w 121"/>
                <a:gd name="T3" fmla="*/ 2 h 120"/>
                <a:gd name="T4" fmla="*/ 96 w 121"/>
                <a:gd name="T5" fmla="*/ 10 h 120"/>
                <a:gd name="T6" fmla="*/ 110 w 121"/>
                <a:gd name="T7" fmla="*/ 24 h 120"/>
                <a:gd name="T8" fmla="*/ 118 w 121"/>
                <a:gd name="T9" fmla="*/ 40 h 120"/>
                <a:gd name="T10" fmla="*/ 121 w 121"/>
                <a:gd name="T11" fmla="*/ 59 h 120"/>
                <a:gd name="T12" fmla="*/ 118 w 121"/>
                <a:gd name="T13" fmla="*/ 78 h 120"/>
                <a:gd name="T14" fmla="*/ 110 w 121"/>
                <a:gd name="T15" fmla="*/ 95 h 120"/>
                <a:gd name="T16" fmla="*/ 97 w 121"/>
                <a:gd name="T17" fmla="*/ 108 h 120"/>
                <a:gd name="T18" fmla="*/ 81 w 121"/>
                <a:gd name="T19" fmla="*/ 116 h 120"/>
                <a:gd name="T20" fmla="*/ 61 w 121"/>
                <a:gd name="T21" fmla="*/ 120 h 120"/>
                <a:gd name="T22" fmla="*/ 42 w 121"/>
                <a:gd name="T23" fmla="*/ 117 h 120"/>
                <a:gd name="T24" fmla="*/ 26 w 121"/>
                <a:gd name="T25" fmla="*/ 108 h 120"/>
                <a:gd name="T26" fmla="*/ 12 w 121"/>
                <a:gd name="T27" fmla="*/ 95 h 120"/>
                <a:gd name="T28" fmla="*/ 4 w 121"/>
                <a:gd name="T29" fmla="*/ 79 h 120"/>
                <a:gd name="T30" fmla="*/ 0 w 121"/>
                <a:gd name="T31" fmla="*/ 60 h 120"/>
                <a:gd name="T32" fmla="*/ 4 w 121"/>
                <a:gd name="T33" fmla="*/ 40 h 120"/>
                <a:gd name="T34" fmla="*/ 12 w 121"/>
                <a:gd name="T35" fmla="*/ 24 h 120"/>
                <a:gd name="T36" fmla="*/ 25 w 121"/>
                <a:gd name="T37" fmla="*/ 11 h 120"/>
                <a:gd name="T38" fmla="*/ 41 w 121"/>
                <a:gd name="T39" fmla="*/ 2 h 120"/>
                <a:gd name="T40" fmla="*/ 61 w 121"/>
                <a:gd name="T4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20">
                  <a:moveTo>
                    <a:pt x="61" y="0"/>
                  </a:moveTo>
                  <a:lnTo>
                    <a:pt x="79" y="2"/>
                  </a:lnTo>
                  <a:lnTo>
                    <a:pt x="96" y="10"/>
                  </a:lnTo>
                  <a:lnTo>
                    <a:pt x="110" y="24"/>
                  </a:lnTo>
                  <a:lnTo>
                    <a:pt x="118" y="40"/>
                  </a:lnTo>
                  <a:lnTo>
                    <a:pt x="121" y="59"/>
                  </a:lnTo>
                  <a:lnTo>
                    <a:pt x="118" y="78"/>
                  </a:lnTo>
                  <a:lnTo>
                    <a:pt x="110" y="95"/>
                  </a:lnTo>
                  <a:lnTo>
                    <a:pt x="97" y="108"/>
                  </a:lnTo>
                  <a:lnTo>
                    <a:pt x="81" y="116"/>
                  </a:lnTo>
                  <a:lnTo>
                    <a:pt x="61" y="120"/>
                  </a:lnTo>
                  <a:lnTo>
                    <a:pt x="42" y="117"/>
                  </a:lnTo>
                  <a:lnTo>
                    <a:pt x="26" y="108"/>
                  </a:lnTo>
                  <a:lnTo>
                    <a:pt x="12" y="95"/>
                  </a:lnTo>
                  <a:lnTo>
                    <a:pt x="4" y="79"/>
                  </a:lnTo>
                  <a:lnTo>
                    <a:pt x="0" y="60"/>
                  </a:lnTo>
                  <a:lnTo>
                    <a:pt x="4" y="40"/>
                  </a:lnTo>
                  <a:lnTo>
                    <a:pt x="12" y="24"/>
                  </a:lnTo>
                  <a:lnTo>
                    <a:pt x="25" y="11"/>
                  </a:lnTo>
                  <a:lnTo>
                    <a:pt x="41"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37" name="Freeform 25"/>
            <p:cNvSpPr>
              <a:spLocks/>
            </p:cNvSpPr>
            <p:nvPr/>
          </p:nvSpPr>
          <p:spPr bwMode="auto">
            <a:xfrm>
              <a:off x="9182100" y="3543300"/>
              <a:ext cx="192087" cy="192087"/>
            </a:xfrm>
            <a:custGeom>
              <a:avLst/>
              <a:gdLst>
                <a:gd name="T0" fmla="*/ 60 w 121"/>
                <a:gd name="T1" fmla="*/ 0 h 121"/>
                <a:gd name="T2" fmla="*/ 79 w 121"/>
                <a:gd name="T3" fmla="*/ 4 h 121"/>
                <a:gd name="T4" fmla="*/ 97 w 121"/>
                <a:gd name="T5" fmla="*/ 12 h 121"/>
                <a:gd name="T6" fmla="*/ 109 w 121"/>
                <a:gd name="T7" fmla="*/ 25 h 121"/>
                <a:gd name="T8" fmla="*/ 118 w 121"/>
                <a:gd name="T9" fmla="*/ 42 h 121"/>
                <a:gd name="T10" fmla="*/ 121 w 121"/>
                <a:gd name="T11" fmla="*/ 61 h 121"/>
                <a:gd name="T12" fmla="*/ 118 w 121"/>
                <a:gd name="T13" fmla="*/ 79 h 121"/>
                <a:gd name="T14" fmla="*/ 109 w 121"/>
                <a:gd name="T15" fmla="*/ 97 h 121"/>
                <a:gd name="T16" fmla="*/ 97 w 121"/>
                <a:gd name="T17" fmla="*/ 110 h 121"/>
                <a:gd name="T18" fmla="*/ 80 w 121"/>
                <a:gd name="T19" fmla="*/ 118 h 121"/>
                <a:gd name="T20" fmla="*/ 60 w 121"/>
                <a:gd name="T21" fmla="*/ 121 h 121"/>
                <a:gd name="T22" fmla="*/ 42 w 121"/>
                <a:gd name="T23" fmla="*/ 118 h 121"/>
                <a:gd name="T24" fmla="*/ 26 w 121"/>
                <a:gd name="T25" fmla="*/ 110 h 121"/>
                <a:gd name="T26" fmla="*/ 13 w 121"/>
                <a:gd name="T27" fmla="*/ 97 h 121"/>
                <a:gd name="T28" fmla="*/ 3 w 121"/>
                <a:gd name="T29" fmla="*/ 81 h 121"/>
                <a:gd name="T30" fmla="*/ 0 w 121"/>
                <a:gd name="T31" fmla="*/ 61 h 121"/>
                <a:gd name="T32" fmla="*/ 3 w 121"/>
                <a:gd name="T33" fmla="*/ 42 h 121"/>
                <a:gd name="T34" fmla="*/ 12 w 121"/>
                <a:gd name="T35" fmla="*/ 26 h 121"/>
                <a:gd name="T36" fmla="*/ 24 w 121"/>
                <a:gd name="T37" fmla="*/ 12 h 121"/>
                <a:gd name="T38" fmla="*/ 42 w 121"/>
                <a:gd name="T39" fmla="*/ 4 h 121"/>
                <a:gd name="T40" fmla="*/ 60 w 121"/>
                <a:gd name="T4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21">
                  <a:moveTo>
                    <a:pt x="60" y="0"/>
                  </a:moveTo>
                  <a:lnTo>
                    <a:pt x="79" y="4"/>
                  </a:lnTo>
                  <a:lnTo>
                    <a:pt x="97" y="12"/>
                  </a:lnTo>
                  <a:lnTo>
                    <a:pt x="109" y="25"/>
                  </a:lnTo>
                  <a:lnTo>
                    <a:pt x="118" y="42"/>
                  </a:lnTo>
                  <a:lnTo>
                    <a:pt x="121" y="61"/>
                  </a:lnTo>
                  <a:lnTo>
                    <a:pt x="118" y="79"/>
                  </a:lnTo>
                  <a:lnTo>
                    <a:pt x="109" y="97"/>
                  </a:lnTo>
                  <a:lnTo>
                    <a:pt x="97" y="110"/>
                  </a:lnTo>
                  <a:lnTo>
                    <a:pt x="80" y="118"/>
                  </a:lnTo>
                  <a:lnTo>
                    <a:pt x="60" y="121"/>
                  </a:lnTo>
                  <a:lnTo>
                    <a:pt x="42" y="118"/>
                  </a:lnTo>
                  <a:lnTo>
                    <a:pt x="26" y="110"/>
                  </a:lnTo>
                  <a:lnTo>
                    <a:pt x="13" y="97"/>
                  </a:lnTo>
                  <a:lnTo>
                    <a:pt x="3" y="81"/>
                  </a:lnTo>
                  <a:lnTo>
                    <a:pt x="0" y="61"/>
                  </a:lnTo>
                  <a:lnTo>
                    <a:pt x="3" y="42"/>
                  </a:lnTo>
                  <a:lnTo>
                    <a:pt x="12" y="26"/>
                  </a:lnTo>
                  <a:lnTo>
                    <a:pt x="24" y="12"/>
                  </a:lnTo>
                  <a:lnTo>
                    <a:pt x="42" y="4"/>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40" name="Freeform 26"/>
            <p:cNvSpPr>
              <a:spLocks/>
            </p:cNvSpPr>
            <p:nvPr/>
          </p:nvSpPr>
          <p:spPr bwMode="auto">
            <a:xfrm>
              <a:off x="8105775" y="4040188"/>
              <a:ext cx="404812" cy="465137"/>
            </a:xfrm>
            <a:custGeom>
              <a:avLst/>
              <a:gdLst>
                <a:gd name="T0" fmla="*/ 0 w 255"/>
                <a:gd name="T1" fmla="*/ 0 h 293"/>
                <a:gd name="T2" fmla="*/ 88 w 255"/>
                <a:gd name="T3" fmla="*/ 0 h 293"/>
                <a:gd name="T4" fmla="*/ 88 w 255"/>
                <a:gd name="T5" fmla="*/ 165 h 293"/>
                <a:gd name="T6" fmla="*/ 91 w 255"/>
                <a:gd name="T7" fmla="*/ 180 h 293"/>
                <a:gd name="T8" fmla="*/ 99 w 255"/>
                <a:gd name="T9" fmla="*/ 194 h 293"/>
                <a:gd name="T10" fmla="*/ 112 w 255"/>
                <a:gd name="T11" fmla="*/ 202 h 293"/>
                <a:gd name="T12" fmla="*/ 128 w 255"/>
                <a:gd name="T13" fmla="*/ 205 h 293"/>
                <a:gd name="T14" fmla="*/ 144 w 255"/>
                <a:gd name="T15" fmla="*/ 202 h 293"/>
                <a:gd name="T16" fmla="*/ 156 w 255"/>
                <a:gd name="T17" fmla="*/ 194 h 293"/>
                <a:gd name="T18" fmla="*/ 166 w 255"/>
                <a:gd name="T19" fmla="*/ 180 h 293"/>
                <a:gd name="T20" fmla="*/ 169 w 255"/>
                <a:gd name="T21" fmla="*/ 165 h 293"/>
                <a:gd name="T22" fmla="*/ 169 w 255"/>
                <a:gd name="T23" fmla="*/ 0 h 293"/>
                <a:gd name="T24" fmla="*/ 255 w 255"/>
                <a:gd name="T25" fmla="*/ 0 h 293"/>
                <a:gd name="T26" fmla="*/ 255 w 255"/>
                <a:gd name="T27" fmla="*/ 165 h 293"/>
                <a:gd name="T28" fmla="*/ 252 w 255"/>
                <a:gd name="T29" fmla="*/ 194 h 293"/>
                <a:gd name="T30" fmla="*/ 242 w 255"/>
                <a:gd name="T31" fmla="*/ 221 h 293"/>
                <a:gd name="T32" fmla="*/ 227 w 255"/>
                <a:gd name="T33" fmla="*/ 244 h 293"/>
                <a:gd name="T34" fmla="*/ 208 w 255"/>
                <a:gd name="T35" fmla="*/ 264 h 293"/>
                <a:gd name="T36" fmla="*/ 184 w 255"/>
                <a:gd name="T37" fmla="*/ 279 h 293"/>
                <a:gd name="T38" fmla="*/ 157 w 255"/>
                <a:gd name="T39" fmla="*/ 289 h 293"/>
                <a:gd name="T40" fmla="*/ 128 w 255"/>
                <a:gd name="T41" fmla="*/ 293 h 293"/>
                <a:gd name="T42" fmla="*/ 99 w 255"/>
                <a:gd name="T43" fmla="*/ 289 h 293"/>
                <a:gd name="T44" fmla="*/ 72 w 255"/>
                <a:gd name="T45" fmla="*/ 279 h 293"/>
                <a:gd name="T46" fmla="*/ 48 w 255"/>
                <a:gd name="T47" fmla="*/ 264 h 293"/>
                <a:gd name="T48" fmla="*/ 28 w 255"/>
                <a:gd name="T49" fmla="*/ 244 h 293"/>
                <a:gd name="T50" fmla="*/ 13 w 255"/>
                <a:gd name="T51" fmla="*/ 221 h 293"/>
                <a:gd name="T52" fmla="*/ 4 w 255"/>
                <a:gd name="T53" fmla="*/ 194 h 293"/>
                <a:gd name="T54" fmla="*/ 0 w 255"/>
                <a:gd name="T55" fmla="*/ 165 h 293"/>
                <a:gd name="T56" fmla="*/ 0 w 255"/>
                <a:gd name="T57"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5" h="293">
                  <a:moveTo>
                    <a:pt x="0" y="0"/>
                  </a:moveTo>
                  <a:lnTo>
                    <a:pt x="88" y="0"/>
                  </a:lnTo>
                  <a:lnTo>
                    <a:pt x="88" y="165"/>
                  </a:lnTo>
                  <a:lnTo>
                    <a:pt x="91" y="180"/>
                  </a:lnTo>
                  <a:lnTo>
                    <a:pt x="99" y="194"/>
                  </a:lnTo>
                  <a:lnTo>
                    <a:pt x="112" y="202"/>
                  </a:lnTo>
                  <a:lnTo>
                    <a:pt x="128" y="205"/>
                  </a:lnTo>
                  <a:lnTo>
                    <a:pt x="144" y="202"/>
                  </a:lnTo>
                  <a:lnTo>
                    <a:pt x="156" y="194"/>
                  </a:lnTo>
                  <a:lnTo>
                    <a:pt x="166" y="180"/>
                  </a:lnTo>
                  <a:lnTo>
                    <a:pt x="169" y="165"/>
                  </a:lnTo>
                  <a:lnTo>
                    <a:pt x="169" y="0"/>
                  </a:lnTo>
                  <a:lnTo>
                    <a:pt x="255" y="0"/>
                  </a:lnTo>
                  <a:lnTo>
                    <a:pt x="255" y="165"/>
                  </a:lnTo>
                  <a:lnTo>
                    <a:pt x="252" y="194"/>
                  </a:lnTo>
                  <a:lnTo>
                    <a:pt x="242" y="221"/>
                  </a:lnTo>
                  <a:lnTo>
                    <a:pt x="227" y="244"/>
                  </a:lnTo>
                  <a:lnTo>
                    <a:pt x="208" y="264"/>
                  </a:lnTo>
                  <a:lnTo>
                    <a:pt x="184" y="279"/>
                  </a:lnTo>
                  <a:lnTo>
                    <a:pt x="157" y="289"/>
                  </a:lnTo>
                  <a:lnTo>
                    <a:pt x="128" y="293"/>
                  </a:lnTo>
                  <a:lnTo>
                    <a:pt x="99" y="289"/>
                  </a:lnTo>
                  <a:lnTo>
                    <a:pt x="72" y="279"/>
                  </a:lnTo>
                  <a:lnTo>
                    <a:pt x="48" y="264"/>
                  </a:lnTo>
                  <a:lnTo>
                    <a:pt x="28" y="244"/>
                  </a:lnTo>
                  <a:lnTo>
                    <a:pt x="13" y="221"/>
                  </a:lnTo>
                  <a:lnTo>
                    <a:pt x="4" y="194"/>
                  </a:lnTo>
                  <a:lnTo>
                    <a:pt x="0" y="1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41" name="Freeform 27"/>
            <p:cNvSpPr>
              <a:spLocks/>
            </p:cNvSpPr>
            <p:nvPr/>
          </p:nvSpPr>
          <p:spPr bwMode="auto">
            <a:xfrm>
              <a:off x="9588500" y="4040188"/>
              <a:ext cx="404812" cy="465137"/>
            </a:xfrm>
            <a:custGeom>
              <a:avLst/>
              <a:gdLst>
                <a:gd name="T0" fmla="*/ 0 w 255"/>
                <a:gd name="T1" fmla="*/ 0 h 293"/>
                <a:gd name="T2" fmla="*/ 87 w 255"/>
                <a:gd name="T3" fmla="*/ 0 h 293"/>
                <a:gd name="T4" fmla="*/ 87 w 255"/>
                <a:gd name="T5" fmla="*/ 165 h 293"/>
                <a:gd name="T6" fmla="*/ 90 w 255"/>
                <a:gd name="T7" fmla="*/ 180 h 293"/>
                <a:gd name="T8" fmla="*/ 99 w 255"/>
                <a:gd name="T9" fmla="*/ 194 h 293"/>
                <a:gd name="T10" fmla="*/ 112 w 255"/>
                <a:gd name="T11" fmla="*/ 202 h 293"/>
                <a:gd name="T12" fmla="*/ 127 w 255"/>
                <a:gd name="T13" fmla="*/ 205 h 293"/>
                <a:gd name="T14" fmla="*/ 143 w 255"/>
                <a:gd name="T15" fmla="*/ 202 h 293"/>
                <a:gd name="T16" fmla="*/ 156 w 255"/>
                <a:gd name="T17" fmla="*/ 194 h 293"/>
                <a:gd name="T18" fmla="*/ 164 w 255"/>
                <a:gd name="T19" fmla="*/ 180 h 293"/>
                <a:gd name="T20" fmla="*/ 168 w 255"/>
                <a:gd name="T21" fmla="*/ 165 h 293"/>
                <a:gd name="T22" fmla="*/ 168 w 255"/>
                <a:gd name="T23" fmla="*/ 0 h 293"/>
                <a:gd name="T24" fmla="*/ 255 w 255"/>
                <a:gd name="T25" fmla="*/ 0 h 293"/>
                <a:gd name="T26" fmla="*/ 255 w 255"/>
                <a:gd name="T27" fmla="*/ 165 h 293"/>
                <a:gd name="T28" fmla="*/ 252 w 255"/>
                <a:gd name="T29" fmla="*/ 194 h 293"/>
                <a:gd name="T30" fmla="*/ 242 w 255"/>
                <a:gd name="T31" fmla="*/ 221 h 293"/>
                <a:gd name="T32" fmla="*/ 227 w 255"/>
                <a:gd name="T33" fmla="*/ 244 h 293"/>
                <a:gd name="T34" fmla="*/ 207 w 255"/>
                <a:gd name="T35" fmla="*/ 264 h 293"/>
                <a:gd name="T36" fmla="*/ 183 w 255"/>
                <a:gd name="T37" fmla="*/ 279 h 293"/>
                <a:gd name="T38" fmla="*/ 156 w 255"/>
                <a:gd name="T39" fmla="*/ 289 h 293"/>
                <a:gd name="T40" fmla="*/ 127 w 255"/>
                <a:gd name="T41" fmla="*/ 293 h 293"/>
                <a:gd name="T42" fmla="*/ 98 w 255"/>
                <a:gd name="T43" fmla="*/ 289 h 293"/>
                <a:gd name="T44" fmla="*/ 71 w 255"/>
                <a:gd name="T45" fmla="*/ 279 h 293"/>
                <a:gd name="T46" fmla="*/ 48 w 255"/>
                <a:gd name="T47" fmla="*/ 264 h 293"/>
                <a:gd name="T48" fmla="*/ 28 w 255"/>
                <a:gd name="T49" fmla="*/ 244 h 293"/>
                <a:gd name="T50" fmla="*/ 13 w 255"/>
                <a:gd name="T51" fmla="*/ 221 h 293"/>
                <a:gd name="T52" fmla="*/ 4 w 255"/>
                <a:gd name="T53" fmla="*/ 194 h 293"/>
                <a:gd name="T54" fmla="*/ 0 w 255"/>
                <a:gd name="T55" fmla="*/ 165 h 293"/>
                <a:gd name="T56" fmla="*/ 0 w 255"/>
                <a:gd name="T57"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5" h="293">
                  <a:moveTo>
                    <a:pt x="0" y="0"/>
                  </a:moveTo>
                  <a:lnTo>
                    <a:pt x="87" y="0"/>
                  </a:lnTo>
                  <a:lnTo>
                    <a:pt x="87" y="165"/>
                  </a:lnTo>
                  <a:lnTo>
                    <a:pt x="90" y="180"/>
                  </a:lnTo>
                  <a:lnTo>
                    <a:pt x="99" y="194"/>
                  </a:lnTo>
                  <a:lnTo>
                    <a:pt x="112" y="202"/>
                  </a:lnTo>
                  <a:lnTo>
                    <a:pt x="127" y="205"/>
                  </a:lnTo>
                  <a:lnTo>
                    <a:pt x="143" y="202"/>
                  </a:lnTo>
                  <a:lnTo>
                    <a:pt x="156" y="194"/>
                  </a:lnTo>
                  <a:lnTo>
                    <a:pt x="164" y="180"/>
                  </a:lnTo>
                  <a:lnTo>
                    <a:pt x="168" y="165"/>
                  </a:lnTo>
                  <a:lnTo>
                    <a:pt x="168" y="0"/>
                  </a:lnTo>
                  <a:lnTo>
                    <a:pt x="255" y="0"/>
                  </a:lnTo>
                  <a:lnTo>
                    <a:pt x="255" y="165"/>
                  </a:lnTo>
                  <a:lnTo>
                    <a:pt x="252" y="194"/>
                  </a:lnTo>
                  <a:lnTo>
                    <a:pt x="242" y="221"/>
                  </a:lnTo>
                  <a:lnTo>
                    <a:pt x="227" y="244"/>
                  </a:lnTo>
                  <a:lnTo>
                    <a:pt x="207" y="264"/>
                  </a:lnTo>
                  <a:lnTo>
                    <a:pt x="183" y="279"/>
                  </a:lnTo>
                  <a:lnTo>
                    <a:pt x="156" y="289"/>
                  </a:lnTo>
                  <a:lnTo>
                    <a:pt x="127" y="293"/>
                  </a:lnTo>
                  <a:lnTo>
                    <a:pt x="98" y="289"/>
                  </a:lnTo>
                  <a:lnTo>
                    <a:pt x="71" y="279"/>
                  </a:lnTo>
                  <a:lnTo>
                    <a:pt x="48" y="264"/>
                  </a:lnTo>
                  <a:lnTo>
                    <a:pt x="28" y="244"/>
                  </a:lnTo>
                  <a:lnTo>
                    <a:pt x="13" y="221"/>
                  </a:lnTo>
                  <a:lnTo>
                    <a:pt x="4" y="194"/>
                  </a:lnTo>
                  <a:lnTo>
                    <a:pt x="0" y="1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42" name="Freeform 28"/>
            <p:cNvSpPr>
              <a:spLocks/>
            </p:cNvSpPr>
            <p:nvPr/>
          </p:nvSpPr>
          <p:spPr bwMode="auto">
            <a:xfrm>
              <a:off x="8440738" y="3213100"/>
              <a:ext cx="1216025" cy="79375"/>
            </a:xfrm>
            <a:custGeom>
              <a:avLst/>
              <a:gdLst>
                <a:gd name="T0" fmla="*/ 24 w 766"/>
                <a:gd name="T1" fmla="*/ 0 h 50"/>
                <a:gd name="T2" fmla="*/ 742 w 766"/>
                <a:gd name="T3" fmla="*/ 0 h 50"/>
                <a:gd name="T4" fmla="*/ 746 w 766"/>
                <a:gd name="T5" fmla="*/ 0 h 50"/>
                <a:gd name="T6" fmla="*/ 751 w 766"/>
                <a:gd name="T7" fmla="*/ 1 h 50"/>
                <a:gd name="T8" fmla="*/ 754 w 766"/>
                <a:gd name="T9" fmla="*/ 3 h 50"/>
                <a:gd name="T10" fmla="*/ 763 w 766"/>
                <a:gd name="T11" fmla="*/ 13 h 50"/>
                <a:gd name="T12" fmla="*/ 766 w 766"/>
                <a:gd name="T13" fmla="*/ 24 h 50"/>
                <a:gd name="T14" fmla="*/ 763 w 766"/>
                <a:gd name="T15" fmla="*/ 37 h 50"/>
                <a:gd name="T16" fmla="*/ 753 w 766"/>
                <a:gd name="T17" fmla="*/ 46 h 50"/>
                <a:gd name="T18" fmla="*/ 742 w 766"/>
                <a:gd name="T19" fmla="*/ 50 h 50"/>
                <a:gd name="T20" fmla="*/ 24 w 766"/>
                <a:gd name="T21" fmla="*/ 50 h 50"/>
                <a:gd name="T22" fmla="*/ 13 w 766"/>
                <a:gd name="T23" fmla="*/ 46 h 50"/>
                <a:gd name="T24" fmla="*/ 4 w 766"/>
                <a:gd name="T25" fmla="*/ 37 h 50"/>
                <a:gd name="T26" fmla="*/ 0 w 766"/>
                <a:gd name="T27" fmla="*/ 24 h 50"/>
                <a:gd name="T28" fmla="*/ 4 w 766"/>
                <a:gd name="T29" fmla="*/ 13 h 50"/>
                <a:gd name="T30" fmla="*/ 12 w 766"/>
                <a:gd name="T31" fmla="*/ 3 h 50"/>
                <a:gd name="T32" fmla="*/ 15 w 766"/>
                <a:gd name="T33" fmla="*/ 1 h 50"/>
                <a:gd name="T34" fmla="*/ 20 w 766"/>
                <a:gd name="T35" fmla="*/ 0 h 50"/>
                <a:gd name="T36" fmla="*/ 24 w 766"/>
                <a:gd name="T3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6" h="50">
                  <a:moveTo>
                    <a:pt x="24" y="0"/>
                  </a:moveTo>
                  <a:lnTo>
                    <a:pt x="742" y="0"/>
                  </a:lnTo>
                  <a:lnTo>
                    <a:pt x="746" y="0"/>
                  </a:lnTo>
                  <a:lnTo>
                    <a:pt x="751" y="1"/>
                  </a:lnTo>
                  <a:lnTo>
                    <a:pt x="754" y="3"/>
                  </a:lnTo>
                  <a:lnTo>
                    <a:pt x="763" y="13"/>
                  </a:lnTo>
                  <a:lnTo>
                    <a:pt x="766" y="24"/>
                  </a:lnTo>
                  <a:lnTo>
                    <a:pt x="763" y="37"/>
                  </a:lnTo>
                  <a:lnTo>
                    <a:pt x="753" y="46"/>
                  </a:lnTo>
                  <a:lnTo>
                    <a:pt x="742" y="50"/>
                  </a:lnTo>
                  <a:lnTo>
                    <a:pt x="24" y="50"/>
                  </a:lnTo>
                  <a:lnTo>
                    <a:pt x="13" y="46"/>
                  </a:lnTo>
                  <a:lnTo>
                    <a:pt x="4" y="37"/>
                  </a:lnTo>
                  <a:lnTo>
                    <a:pt x="0" y="24"/>
                  </a:lnTo>
                  <a:lnTo>
                    <a:pt x="4" y="13"/>
                  </a:lnTo>
                  <a:lnTo>
                    <a:pt x="12" y="3"/>
                  </a:lnTo>
                  <a:lnTo>
                    <a:pt x="15" y="1"/>
                  </a:lnTo>
                  <a:lnTo>
                    <a:pt x="20"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33" name="Freeform 7"/>
          <p:cNvSpPr/>
          <p:nvPr/>
        </p:nvSpPr>
        <p:spPr>
          <a:xfrm rot="10800000">
            <a:off x="11293991" y="0"/>
            <a:ext cx="895363" cy="3003798"/>
          </a:xfrm>
          <a:custGeom>
            <a:avLst/>
            <a:gdLst>
              <a:gd name="connsiteX0" fmla="*/ 0 w 1036320"/>
              <a:gd name="connsiteY0" fmla="*/ 0 h 3215640"/>
              <a:gd name="connsiteX1" fmla="*/ 0 w 1036320"/>
              <a:gd name="connsiteY1" fmla="*/ 3215640 h 3215640"/>
              <a:gd name="connsiteX2" fmla="*/ 1036320 w 1036320"/>
              <a:gd name="connsiteY2" fmla="*/ 3215640 h 3215640"/>
              <a:gd name="connsiteX3" fmla="*/ 0 w 1036320"/>
              <a:gd name="connsiteY3" fmla="*/ 0 h 3215640"/>
            </a:gdLst>
            <a:ahLst/>
            <a:cxnLst>
              <a:cxn ang="0">
                <a:pos x="connsiteX0" y="connsiteY0"/>
              </a:cxn>
              <a:cxn ang="0">
                <a:pos x="connsiteX1" y="connsiteY1"/>
              </a:cxn>
              <a:cxn ang="0">
                <a:pos x="connsiteX2" y="connsiteY2"/>
              </a:cxn>
              <a:cxn ang="0">
                <a:pos x="connsiteX3" y="connsiteY3"/>
              </a:cxn>
            </a:cxnLst>
            <a:rect l="l" t="t" r="r" b="b"/>
            <a:pathLst>
              <a:path w="1036320" h="3215640">
                <a:moveTo>
                  <a:pt x="0" y="0"/>
                </a:moveTo>
                <a:lnTo>
                  <a:pt x="0" y="3215640"/>
                </a:lnTo>
                <a:lnTo>
                  <a:pt x="1036320" y="3215640"/>
                </a:lnTo>
                <a:lnTo>
                  <a:pt x="0" y="0"/>
                </a:lnTo>
                <a:close/>
              </a:path>
            </a:pathLst>
          </a:custGeom>
          <a:solidFill>
            <a:srgbClr val="84B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p:cNvSpPr txBox="1">
            <a:spLocks/>
          </p:cNvSpPr>
          <p:nvPr/>
        </p:nvSpPr>
        <p:spPr>
          <a:xfrm>
            <a:off x="407181" y="340799"/>
            <a:ext cx="4448356" cy="16094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mn-lt"/>
              </a:rPr>
              <a:t>Two Worlds of Mobility Today</a:t>
            </a:r>
            <a:endParaRPr lang="sl-SI" sz="3600" b="1" dirty="0">
              <a:latin typeface="+mn-lt"/>
            </a:endParaRPr>
          </a:p>
        </p:txBody>
      </p:sp>
    </p:spTree>
    <p:extLst>
      <p:ext uri="{BB962C8B-B14F-4D97-AF65-F5344CB8AC3E}">
        <p14:creationId xmlns:p14="http://schemas.microsoft.com/office/powerpoint/2010/main" xmlns="" val="35675303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5641</TotalTime>
  <Words>629</Words>
  <Application>Microsoft Office PowerPoint</Application>
  <PresentationFormat>Custom</PresentationFormat>
  <Paragraphs>183</Paragraphs>
  <Slides>15</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Office Theme</vt:lpstr>
      <vt:lpstr>Image</vt:lpstr>
      <vt:lpstr>MaaS: Single Market</vt:lpstr>
      <vt:lpstr>Slide 2</vt:lpstr>
      <vt:lpstr>Slide 3</vt:lpstr>
      <vt:lpstr>Slide 4</vt:lpstr>
      <vt:lpstr>Slide 5</vt:lpstr>
      <vt:lpstr>WHY?</vt:lpstr>
      <vt:lpstr>Slide 7</vt:lpstr>
      <vt:lpstr>Slide 8</vt:lpstr>
      <vt:lpstr>Slide 9</vt:lpstr>
      <vt:lpstr>Slide 10</vt:lpstr>
      <vt:lpstr>Slide 11</vt:lpstr>
      <vt:lpstr>Slide 12</vt:lpstr>
      <vt:lpstr>Slide 13</vt:lpstr>
      <vt:lpstr>What’s Next?</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Fleet Sharing for the New age</dc:title>
  <dc:creator>Nives Nadoh</dc:creator>
  <cp:lastModifiedBy>mgiannini</cp:lastModifiedBy>
  <cp:revision>172</cp:revision>
  <dcterms:created xsi:type="dcterms:W3CDTF">2017-03-20T12:07:23Z</dcterms:created>
  <dcterms:modified xsi:type="dcterms:W3CDTF">2017-05-02T19:36:47Z</dcterms:modified>
</cp:coreProperties>
</file>