
<file path=[Content_Types].xml><?xml version="1.0" encoding="utf-8"?>
<Types xmlns="http://schemas.openxmlformats.org/package/2006/content-types"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theme/theme4.xml" ContentType="application/vnd.openxmlformats-officedocument.them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82" r:id="rId1"/>
    <p:sldMasterId id="2147483648" r:id="rId2"/>
  </p:sldMasterIdLst>
  <p:notesMasterIdLst>
    <p:notesMasterId r:id="rId14"/>
  </p:notesMasterIdLst>
  <p:handoutMasterIdLst>
    <p:handoutMasterId r:id="rId15"/>
  </p:handoutMasterIdLst>
  <p:sldIdLst>
    <p:sldId id="259" r:id="rId3"/>
    <p:sldId id="260" r:id="rId4"/>
    <p:sldId id="284" r:id="rId5"/>
    <p:sldId id="289" r:id="rId6"/>
    <p:sldId id="291" r:id="rId7"/>
    <p:sldId id="292" r:id="rId8"/>
    <p:sldId id="293" r:id="rId9"/>
    <p:sldId id="304" r:id="rId10"/>
    <p:sldId id="305" r:id="rId11"/>
    <p:sldId id="296" r:id="rId12"/>
    <p:sldId id="302" r:id="rId13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52A4"/>
    <a:srgbClr val="40C8F4"/>
    <a:srgbClr val="FFD6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>
        <p:scale>
          <a:sx n="156" d="100"/>
          <a:sy n="156" d="100"/>
        </p:scale>
        <p:origin x="-312" y="114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8.xml"/><Relationship Id="rId19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B7D3A75-DBE9-0F4C-9B1C-5263E03059CF}" type="datetimeFigureOut">
              <a:rPr lang="en-US" smtClean="0"/>
              <a:pPr/>
              <a:t>5/2/2017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0437E51-DAF1-174F-BD4C-5B7BBE83149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280380707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F7A07CD-597C-4B44-AEC8-959B34A4A645}" type="datetimeFigureOut">
              <a:rPr lang="en-US" smtClean="0"/>
              <a:pPr/>
              <a:t>5/2/2017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CH" smtClean="0"/>
              <a:t>Click to edit Master text styles</a:t>
            </a:r>
          </a:p>
          <a:p>
            <a:pPr lvl="1"/>
            <a:r>
              <a:rPr lang="fr-CH" smtClean="0"/>
              <a:t>Second level</a:t>
            </a:r>
          </a:p>
          <a:p>
            <a:pPr lvl="2"/>
            <a:r>
              <a:rPr lang="fr-CH" smtClean="0"/>
              <a:t>Third level</a:t>
            </a:r>
          </a:p>
          <a:p>
            <a:pPr lvl="3"/>
            <a:r>
              <a:rPr lang="fr-CH" smtClean="0"/>
              <a:t>Fourth level</a:t>
            </a:r>
          </a:p>
          <a:p>
            <a:pPr lvl="4"/>
            <a:r>
              <a:rPr lang="fr-CH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6E2FE90-7751-1846-A440-E02EE769BB9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8953469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ver slide ­- Simple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1" y="2038651"/>
            <a:ext cx="1827363" cy="99131"/>
          </a:xfrm>
          <a:prstGeom prst="rect">
            <a:avLst/>
          </a:prstGeom>
          <a:solidFill>
            <a:srgbClr val="FFD600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noProof="0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827215" y="2227036"/>
            <a:ext cx="4633450" cy="884465"/>
          </a:xfrm>
          <a:prstGeom prst="rect">
            <a:avLst/>
          </a:prstGeom>
        </p:spPr>
        <p:txBody>
          <a:bodyPr lIns="0" tIns="0" rIns="0" bIns="0" anchor="t">
            <a:noAutofit/>
          </a:bodyPr>
          <a:lstStyle>
            <a:lvl1pPr algn="l">
              <a:lnSpc>
                <a:spcPts val="3500"/>
              </a:lnSpc>
              <a:defRPr sz="3200">
                <a:latin typeface="Arial"/>
                <a:cs typeface="Arial"/>
              </a:defRPr>
            </a:lvl1pPr>
          </a:lstStyle>
          <a:p>
            <a:r>
              <a:rPr lang="en-GB" noProof="0" dirty="0" smtClean="0"/>
              <a:t>Click to edit title</a:t>
            </a:r>
            <a:endParaRPr lang="en-GB" noProof="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827215" y="3253812"/>
            <a:ext cx="3082408" cy="539751"/>
          </a:xfrm>
          <a:prstGeom prst="rect">
            <a:avLst/>
          </a:prstGeom>
        </p:spPr>
        <p:txBody>
          <a:bodyPr lIns="0" tIns="0" rIns="0" bIns="0" anchor="t">
            <a:no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  <a:latin typeface="Arial"/>
                <a:cs typeface="Arial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noProof="0" dirty="0" smtClean="0"/>
              <a:t>Click to edit subtitle (optional)</a:t>
            </a:r>
            <a:endParaRPr lang="en-GB" noProof="0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0" hasCustomPrompt="1"/>
          </p:nvPr>
        </p:nvSpPr>
        <p:spPr>
          <a:xfrm>
            <a:off x="1827215" y="3929634"/>
            <a:ext cx="3082927" cy="213179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>
            <a:lvl1pPr marL="0" indent="0">
              <a:buNone/>
              <a:defRPr sz="1200" b="1">
                <a:latin typeface="Arial"/>
                <a:cs typeface="Arial"/>
              </a:defRPr>
            </a:lvl1pPr>
            <a:lvl2pPr marL="457200" indent="0">
              <a:buNone/>
              <a:defRPr sz="1400" b="1">
                <a:latin typeface="Arial"/>
                <a:cs typeface="Arial"/>
              </a:defRPr>
            </a:lvl2pPr>
            <a:lvl3pPr marL="914400" indent="0">
              <a:buNone/>
              <a:defRPr sz="1200" b="1">
                <a:latin typeface="Arial"/>
                <a:cs typeface="Arial"/>
              </a:defRPr>
            </a:lvl3pPr>
            <a:lvl4pPr marL="1371600" indent="0">
              <a:buNone/>
              <a:defRPr sz="1100" b="1">
                <a:latin typeface="Arial"/>
                <a:cs typeface="Arial"/>
              </a:defRPr>
            </a:lvl4pPr>
            <a:lvl5pPr marL="1828800" indent="0">
              <a:buNone/>
              <a:defRPr sz="1100" b="1">
                <a:latin typeface="Arial"/>
                <a:cs typeface="Arial"/>
              </a:defRPr>
            </a:lvl5pPr>
          </a:lstStyle>
          <a:p>
            <a:pPr lvl="0"/>
            <a:r>
              <a:rPr lang="en-GB" noProof="0" dirty="0" smtClean="0"/>
              <a:t>Click to edit date (optional)</a:t>
            </a:r>
            <a:endParaRPr lang="en-GB" noProof="0" dirty="0"/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11" hasCustomPrompt="1"/>
          </p:nvPr>
        </p:nvSpPr>
        <p:spPr>
          <a:xfrm>
            <a:off x="1827215" y="4142756"/>
            <a:ext cx="3082927" cy="213122"/>
          </a:xfrm>
          <a:prstGeom prst="rect">
            <a:avLst/>
          </a:prstGeom>
        </p:spPr>
        <p:txBody>
          <a:bodyPr lIns="0" tIns="0" rIns="0" bIns="0" anchor="t">
            <a:noAutofit/>
          </a:bodyPr>
          <a:lstStyle>
            <a:lvl1pPr marL="0" indent="0">
              <a:buNone/>
              <a:defRPr sz="1200">
                <a:latin typeface="Arial"/>
                <a:cs typeface="Arial"/>
              </a:defRPr>
            </a:lvl1pPr>
            <a:lvl2pPr marL="457200" indent="0">
              <a:buNone/>
              <a:defRPr sz="1600">
                <a:latin typeface="Arial"/>
                <a:cs typeface="Arial"/>
              </a:defRPr>
            </a:lvl2pPr>
            <a:lvl3pPr marL="914400" indent="0">
              <a:buNone/>
              <a:defRPr sz="1400">
                <a:latin typeface="Arial"/>
                <a:cs typeface="Arial"/>
              </a:defRPr>
            </a:lvl3pPr>
            <a:lvl4pPr marL="1371600" indent="0">
              <a:buNone/>
              <a:defRPr sz="1200">
                <a:latin typeface="Arial"/>
                <a:cs typeface="Arial"/>
              </a:defRPr>
            </a:lvl4pPr>
            <a:lvl5pPr marL="1828800" indent="0">
              <a:buNone/>
              <a:defRPr sz="1200">
                <a:latin typeface="Arial"/>
                <a:cs typeface="Arial"/>
              </a:defRPr>
            </a:lvl5pPr>
          </a:lstStyle>
          <a:p>
            <a:pPr lvl="0"/>
            <a:r>
              <a:rPr lang="en-GB" noProof="0" dirty="0" smtClean="0"/>
              <a:t>Click to edit place or name (optional)</a:t>
            </a:r>
            <a:endParaRPr lang="en-GB" noProof="0" dirty="0"/>
          </a:p>
        </p:txBody>
      </p:sp>
      <p:pic>
        <p:nvPicPr>
          <p:cNvPr id="11" name="Picture 10" descr="IRU_logo_colour_pos_rgb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7784810" y="1032469"/>
            <a:ext cx="905619" cy="545959"/>
          </a:xfrm>
          <a:prstGeom prst="rect">
            <a:avLst/>
          </a:prstGeom>
        </p:spPr>
      </p:pic>
      <p:sp>
        <p:nvSpPr>
          <p:cNvPr id="10" name="TextBox 9"/>
          <p:cNvSpPr txBox="1"/>
          <p:nvPr userDrawn="1"/>
        </p:nvSpPr>
        <p:spPr>
          <a:xfrm>
            <a:off x="1754063" y="4478653"/>
            <a:ext cx="2438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1200" dirty="0" smtClean="0"/>
              <a:t>iru.org</a:t>
            </a:r>
            <a:endParaRPr lang="fr-CH" dirty="0"/>
          </a:p>
        </p:txBody>
      </p:sp>
    </p:spTree>
    <p:extLst>
      <p:ext uri="{BB962C8B-B14F-4D97-AF65-F5344CB8AC3E}">
        <p14:creationId xmlns:p14="http://schemas.microsoft.com/office/powerpoint/2010/main" xmlns="" val="24342193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melin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smtClean="0"/>
              <a:t>Click to edit Master title style</a:t>
            </a:r>
            <a:endParaRPr lang="fr-CH"/>
          </a:p>
        </p:txBody>
      </p:sp>
      <p:cxnSp>
        <p:nvCxnSpPr>
          <p:cNvPr id="6" name="Straight Connector 5"/>
          <p:cNvCxnSpPr/>
          <p:nvPr userDrawn="1"/>
        </p:nvCxnSpPr>
        <p:spPr>
          <a:xfrm>
            <a:off x="457199" y="3102662"/>
            <a:ext cx="8233230" cy="0"/>
          </a:xfrm>
          <a:prstGeom prst="line">
            <a:avLst/>
          </a:prstGeom>
          <a:ln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Picture Placeholder 9"/>
          <p:cNvSpPr>
            <a:spLocks noGrp="1"/>
          </p:cNvSpPr>
          <p:nvPr>
            <p:ph type="pic" sz="quarter" idx="13" hasCustomPrompt="1"/>
          </p:nvPr>
        </p:nvSpPr>
        <p:spPr>
          <a:xfrm>
            <a:off x="457201" y="1727597"/>
            <a:ext cx="2670175" cy="1284684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2000" baseline="0"/>
            </a:lvl1pPr>
          </a:lstStyle>
          <a:p>
            <a:r>
              <a:rPr lang="en-GB" noProof="0" smtClean="0"/>
              <a:t>Pic 1</a:t>
            </a:r>
            <a:endParaRPr lang="en-GB" noProof="0"/>
          </a:p>
        </p:txBody>
      </p:sp>
      <p:sp>
        <p:nvSpPr>
          <p:cNvPr id="8" name="Picture Placeholder 9"/>
          <p:cNvSpPr>
            <a:spLocks noGrp="1"/>
          </p:cNvSpPr>
          <p:nvPr>
            <p:ph type="pic" sz="quarter" idx="14" hasCustomPrompt="1"/>
          </p:nvPr>
        </p:nvSpPr>
        <p:spPr>
          <a:xfrm>
            <a:off x="3236912" y="1727597"/>
            <a:ext cx="2670175" cy="1284684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2000" baseline="0"/>
            </a:lvl1pPr>
          </a:lstStyle>
          <a:p>
            <a:r>
              <a:rPr lang="en-GB" noProof="0" smtClean="0"/>
              <a:t>Pic 2</a:t>
            </a:r>
            <a:endParaRPr lang="en-GB" noProof="0"/>
          </a:p>
        </p:txBody>
      </p:sp>
      <p:sp>
        <p:nvSpPr>
          <p:cNvPr id="9" name="Picture Placeholder 9"/>
          <p:cNvSpPr>
            <a:spLocks noGrp="1"/>
          </p:cNvSpPr>
          <p:nvPr>
            <p:ph type="pic" sz="quarter" idx="15" hasCustomPrompt="1"/>
          </p:nvPr>
        </p:nvSpPr>
        <p:spPr>
          <a:xfrm>
            <a:off x="6020255" y="1727597"/>
            <a:ext cx="2670175" cy="1284684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2000" baseline="0"/>
            </a:lvl1pPr>
          </a:lstStyle>
          <a:p>
            <a:r>
              <a:rPr lang="en-GB" noProof="0" smtClean="0"/>
              <a:t>Pic 3</a:t>
            </a:r>
            <a:endParaRPr lang="en-GB" noProof="0"/>
          </a:p>
        </p:txBody>
      </p:sp>
      <p:sp>
        <p:nvSpPr>
          <p:cNvPr id="10" name="Text Placeholder 22"/>
          <p:cNvSpPr>
            <a:spLocks noGrp="1"/>
          </p:cNvSpPr>
          <p:nvPr>
            <p:ph type="body" sz="quarter" idx="16" hasCustomPrompt="1"/>
          </p:nvPr>
        </p:nvSpPr>
        <p:spPr>
          <a:xfrm>
            <a:off x="457201" y="3175397"/>
            <a:ext cx="2670175" cy="1360027"/>
          </a:xfrm>
          <a:prstGeom prst="rect">
            <a:avLst/>
          </a:prstGeom>
        </p:spPr>
        <p:txBody>
          <a:bodyPr vert="horz" lIns="0" tIns="0" rIns="0" bIns="0">
            <a:normAutofit/>
          </a:bodyPr>
          <a:lstStyle>
            <a:lvl1pPr marL="0" indent="0">
              <a:buNone/>
              <a:defRPr sz="1600" b="0" baseline="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GB" noProof="0" dirty="0" smtClean="0"/>
              <a:t>Heading 1 to go here</a:t>
            </a:r>
          </a:p>
          <a:p>
            <a:pPr lvl="0"/>
            <a:r>
              <a:rPr lang="en-GB" noProof="0" dirty="0" err="1" smtClean="0"/>
              <a:t>Lorem</a:t>
            </a:r>
            <a:r>
              <a:rPr lang="en-GB" noProof="0" dirty="0" smtClean="0"/>
              <a:t> </a:t>
            </a:r>
            <a:r>
              <a:rPr lang="en-GB" noProof="0" dirty="0" err="1" smtClean="0"/>
              <a:t>ipsum</a:t>
            </a:r>
            <a:r>
              <a:rPr lang="en-GB" noProof="0" dirty="0" smtClean="0"/>
              <a:t> </a:t>
            </a:r>
            <a:r>
              <a:rPr lang="en-GB" noProof="0" dirty="0" err="1" smtClean="0"/>
              <a:t>dolor</a:t>
            </a:r>
            <a:r>
              <a:rPr lang="en-GB" noProof="0" dirty="0" smtClean="0"/>
              <a:t> sit </a:t>
            </a:r>
            <a:r>
              <a:rPr lang="en-GB" noProof="0" dirty="0" err="1" smtClean="0"/>
              <a:t>amet</a:t>
            </a:r>
            <a:r>
              <a:rPr lang="en-GB" noProof="0" dirty="0" smtClean="0"/>
              <a:t>, </a:t>
            </a:r>
            <a:r>
              <a:rPr lang="en-GB" noProof="0" dirty="0" err="1" smtClean="0"/>
              <a:t>consectetuer</a:t>
            </a:r>
            <a:r>
              <a:rPr lang="en-GB" noProof="0" dirty="0" smtClean="0"/>
              <a:t> </a:t>
            </a:r>
            <a:r>
              <a:rPr lang="en-GB" noProof="0" dirty="0" err="1" smtClean="0"/>
              <a:t>adipiscing</a:t>
            </a:r>
            <a:r>
              <a:rPr lang="en-GB" noProof="0" dirty="0" smtClean="0"/>
              <a:t> </a:t>
            </a:r>
            <a:r>
              <a:rPr lang="en-GB" noProof="0" dirty="0" err="1" smtClean="0"/>
              <a:t>elit</a:t>
            </a:r>
            <a:r>
              <a:rPr lang="en-GB" noProof="0" dirty="0" smtClean="0"/>
              <a:t>, </a:t>
            </a:r>
            <a:r>
              <a:rPr lang="en-GB" noProof="0" dirty="0" err="1" smtClean="0"/>
              <a:t>nonummy</a:t>
            </a:r>
            <a:r>
              <a:rPr lang="en-GB" noProof="0" dirty="0" smtClean="0"/>
              <a:t> </a:t>
            </a:r>
            <a:r>
              <a:rPr lang="en-GB" noProof="0" dirty="0" err="1" smtClean="0"/>
              <a:t>nibh</a:t>
            </a:r>
            <a:r>
              <a:rPr lang="en-GB" noProof="0" dirty="0" smtClean="0"/>
              <a:t> </a:t>
            </a:r>
            <a:r>
              <a:rPr lang="en-GB" noProof="0" dirty="0" err="1" smtClean="0"/>
              <a:t>euismod</a:t>
            </a:r>
            <a:r>
              <a:rPr lang="en-GB" noProof="0" dirty="0" smtClean="0"/>
              <a:t> </a:t>
            </a:r>
            <a:r>
              <a:rPr lang="en-GB" noProof="0" dirty="0" err="1" smtClean="0"/>
              <a:t>tunt</a:t>
            </a:r>
            <a:endParaRPr lang="en-GB" noProof="0" dirty="0"/>
          </a:p>
        </p:txBody>
      </p:sp>
      <p:sp>
        <p:nvSpPr>
          <p:cNvPr id="11" name="Text Placeholder 22"/>
          <p:cNvSpPr>
            <a:spLocks noGrp="1"/>
          </p:cNvSpPr>
          <p:nvPr>
            <p:ph type="body" sz="quarter" idx="17" hasCustomPrompt="1"/>
          </p:nvPr>
        </p:nvSpPr>
        <p:spPr>
          <a:xfrm>
            <a:off x="3236912" y="3175397"/>
            <a:ext cx="2670175" cy="1360027"/>
          </a:xfrm>
          <a:prstGeom prst="rect">
            <a:avLst/>
          </a:prstGeom>
        </p:spPr>
        <p:txBody>
          <a:bodyPr vert="horz" lIns="0" tIns="0" rIns="0" bIns="0">
            <a:normAutofit/>
          </a:bodyPr>
          <a:lstStyle>
            <a:lvl1pPr marL="0" indent="0">
              <a:buNone/>
              <a:defRPr sz="1600" b="0" baseline="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GB" noProof="0" dirty="0" smtClean="0"/>
              <a:t>Heading 2 to go here</a:t>
            </a:r>
          </a:p>
          <a:p>
            <a:pPr lvl="0"/>
            <a:r>
              <a:rPr lang="en-GB" noProof="0" dirty="0" err="1" smtClean="0"/>
              <a:t>Lorem</a:t>
            </a:r>
            <a:r>
              <a:rPr lang="en-GB" noProof="0" dirty="0" smtClean="0"/>
              <a:t> </a:t>
            </a:r>
            <a:r>
              <a:rPr lang="en-GB" noProof="0" dirty="0" err="1" smtClean="0"/>
              <a:t>ipsum</a:t>
            </a:r>
            <a:r>
              <a:rPr lang="en-GB" noProof="0" dirty="0" smtClean="0"/>
              <a:t> </a:t>
            </a:r>
            <a:r>
              <a:rPr lang="en-GB" noProof="0" dirty="0" err="1" smtClean="0"/>
              <a:t>dolor</a:t>
            </a:r>
            <a:r>
              <a:rPr lang="en-GB" noProof="0" dirty="0" smtClean="0"/>
              <a:t> sit </a:t>
            </a:r>
            <a:r>
              <a:rPr lang="en-GB" noProof="0" dirty="0" err="1" smtClean="0"/>
              <a:t>amet</a:t>
            </a:r>
            <a:r>
              <a:rPr lang="en-GB" noProof="0" dirty="0" smtClean="0"/>
              <a:t>, </a:t>
            </a:r>
            <a:r>
              <a:rPr lang="en-GB" noProof="0" dirty="0" err="1" smtClean="0"/>
              <a:t>consectetuer</a:t>
            </a:r>
            <a:r>
              <a:rPr lang="en-GB" noProof="0" dirty="0" smtClean="0"/>
              <a:t> </a:t>
            </a:r>
            <a:r>
              <a:rPr lang="en-GB" noProof="0" dirty="0" err="1" smtClean="0"/>
              <a:t>adipiscing</a:t>
            </a:r>
            <a:r>
              <a:rPr lang="en-GB" noProof="0" dirty="0" smtClean="0"/>
              <a:t> </a:t>
            </a:r>
            <a:r>
              <a:rPr lang="en-GB" noProof="0" dirty="0" err="1" smtClean="0"/>
              <a:t>elit</a:t>
            </a:r>
            <a:r>
              <a:rPr lang="en-GB" noProof="0" dirty="0" smtClean="0"/>
              <a:t>, </a:t>
            </a:r>
            <a:r>
              <a:rPr lang="en-GB" noProof="0" dirty="0" err="1" smtClean="0"/>
              <a:t>nonummy</a:t>
            </a:r>
            <a:r>
              <a:rPr lang="en-GB" noProof="0" dirty="0" smtClean="0"/>
              <a:t> </a:t>
            </a:r>
            <a:r>
              <a:rPr lang="en-GB" noProof="0" dirty="0" err="1" smtClean="0"/>
              <a:t>nibh</a:t>
            </a:r>
            <a:r>
              <a:rPr lang="en-GB" noProof="0" dirty="0" smtClean="0"/>
              <a:t> </a:t>
            </a:r>
            <a:r>
              <a:rPr lang="en-GB" noProof="0" dirty="0" err="1" smtClean="0"/>
              <a:t>euismod</a:t>
            </a:r>
            <a:r>
              <a:rPr lang="en-GB" noProof="0" dirty="0" smtClean="0"/>
              <a:t> </a:t>
            </a:r>
            <a:r>
              <a:rPr lang="en-GB" noProof="0" dirty="0" err="1" smtClean="0"/>
              <a:t>tunt</a:t>
            </a:r>
            <a:endParaRPr lang="en-GB" noProof="0" dirty="0"/>
          </a:p>
        </p:txBody>
      </p:sp>
      <p:sp>
        <p:nvSpPr>
          <p:cNvPr id="12" name="Text Placeholder 22"/>
          <p:cNvSpPr>
            <a:spLocks noGrp="1"/>
          </p:cNvSpPr>
          <p:nvPr>
            <p:ph type="body" sz="quarter" idx="18" hasCustomPrompt="1"/>
          </p:nvPr>
        </p:nvSpPr>
        <p:spPr>
          <a:xfrm>
            <a:off x="6020254" y="3175397"/>
            <a:ext cx="2670175" cy="1360027"/>
          </a:xfrm>
          <a:prstGeom prst="rect">
            <a:avLst/>
          </a:prstGeom>
        </p:spPr>
        <p:txBody>
          <a:bodyPr vert="horz" lIns="0" tIns="0" rIns="0" bIns="0">
            <a:normAutofit/>
          </a:bodyPr>
          <a:lstStyle>
            <a:lvl1pPr marL="0" indent="0">
              <a:buNone/>
              <a:defRPr sz="1600" b="0" baseline="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GB" noProof="0" dirty="0" smtClean="0"/>
              <a:t>Heading 3 to go here</a:t>
            </a:r>
          </a:p>
          <a:p>
            <a:pPr lvl="0"/>
            <a:r>
              <a:rPr lang="en-GB" noProof="0" dirty="0" err="1" smtClean="0"/>
              <a:t>Lorem</a:t>
            </a:r>
            <a:r>
              <a:rPr lang="en-GB" noProof="0" dirty="0" smtClean="0"/>
              <a:t> </a:t>
            </a:r>
            <a:r>
              <a:rPr lang="en-GB" noProof="0" dirty="0" err="1" smtClean="0"/>
              <a:t>ipsum</a:t>
            </a:r>
            <a:r>
              <a:rPr lang="en-GB" noProof="0" dirty="0" smtClean="0"/>
              <a:t> </a:t>
            </a:r>
            <a:r>
              <a:rPr lang="en-GB" noProof="0" dirty="0" err="1" smtClean="0"/>
              <a:t>dolor</a:t>
            </a:r>
            <a:r>
              <a:rPr lang="en-GB" noProof="0" dirty="0" smtClean="0"/>
              <a:t> sit </a:t>
            </a:r>
            <a:r>
              <a:rPr lang="en-GB" noProof="0" dirty="0" err="1" smtClean="0"/>
              <a:t>amet</a:t>
            </a:r>
            <a:r>
              <a:rPr lang="en-GB" noProof="0" dirty="0" smtClean="0"/>
              <a:t>, </a:t>
            </a:r>
            <a:r>
              <a:rPr lang="en-GB" noProof="0" dirty="0" err="1" smtClean="0"/>
              <a:t>consectetuer</a:t>
            </a:r>
            <a:r>
              <a:rPr lang="en-GB" noProof="0" dirty="0" smtClean="0"/>
              <a:t> </a:t>
            </a:r>
            <a:r>
              <a:rPr lang="en-GB" noProof="0" dirty="0" err="1" smtClean="0"/>
              <a:t>adipiscing</a:t>
            </a:r>
            <a:r>
              <a:rPr lang="en-GB" noProof="0" dirty="0" smtClean="0"/>
              <a:t> </a:t>
            </a:r>
            <a:r>
              <a:rPr lang="en-GB" noProof="0" dirty="0" err="1" smtClean="0"/>
              <a:t>elit</a:t>
            </a:r>
            <a:r>
              <a:rPr lang="en-GB" noProof="0" dirty="0" smtClean="0"/>
              <a:t>, </a:t>
            </a:r>
            <a:r>
              <a:rPr lang="en-GB" noProof="0" dirty="0" err="1" smtClean="0"/>
              <a:t>nonummy</a:t>
            </a:r>
            <a:r>
              <a:rPr lang="en-GB" noProof="0" dirty="0" smtClean="0"/>
              <a:t> </a:t>
            </a:r>
            <a:r>
              <a:rPr lang="en-GB" noProof="0" dirty="0" err="1" smtClean="0"/>
              <a:t>nibh</a:t>
            </a:r>
            <a:r>
              <a:rPr lang="en-GB" noProof="0" dirty="0" smtClean="0"/>
              <a:t> </a:t>
            </a:r>
            <a:r>
              <a:rPr lang="en-GB" noProof="0" dirty="0" err="1" smtClean="0"/>
              <a:t>euismod</a:t>
            </a:r>
            <a:r>
              <a:rPr lang="en-GB" noProof="0" dirty="0" smtClean="0"/>
              <a:t> </a:t>
            </a:r>
            <a:r>
              <a:rPr lang="en-GB" noProof="0" dirty="0" err="1" smtClean="0"/>
              <a:t>tunt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xmlns="" val="39169356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fographic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smtClean="0"/>
              <a:t>Click to edit Master title style</a:t>
            </a:r>
            <a:endParaRPr lang="fr-CH"/>
          </a:p>
        </p:txBody>
      </p:sp>
      <p:sp>
        <p:nvSpPr>
          <p:cNvPr id="6" name="Text Placeholder 10"/>
          <p:cNvSpPr>
            <a:spLocks noGrp="1"/>
          </p:cNvSpPr>
          <p:nvPr>
            <p:ph type="body" sz="quarter" idx="13" hasCustomPrompt="1"/>
          </p:nvPr>
        </p:nvSpPr>
        <p:spPr>
          <a:xfrm>
            <a:off x="1830011" y="1441902"/>
            <a:ext cx="5488365" cy="349250"/>
          </a:xfrm>
          <a:prstGeom prst="rect">
            <a:avLst/>
          </a:prstGeom>
        </p:spPr>
        <p:txBody>
          <a:bodyPr vert="horz" lIns="0" tIns="0" rIns="0" bIns="0">
            <a:noAutofit/>
          </a:bodyPr>
          <a:lstStyle>
            <a:lvl1pPr marL="0" indent="0">
              <a:buFontTx/>
              <a:buNone/>
              <a:defRPr sz="2400" b="0"/>
            </a:lvl1pPr>
            <a:lvl2pPr marL="0" indent="-288000">
              <a:buClr>
                <a:schemeClr val="accent3"/>
              </a:buClr>
              <a:buFont typeface="Arial"/>
              <a:buChar char="•"/>
              <a:defRPr sz="2000"/>
            </a:lvl2pPr>
            <a:lvl3pPr marL="576000" indent="-288000">
              <a:buClr>
                <a:schemeClr val="accent3"/>
              </a:buClr>
              <a:buSzPct val="100000"/>
              <a:buFont typeface="Lucida Grande"/>
              <a:buChar char="—"/>
              <a:defRPr sz="2000"/>
            </a:lvl3pPr>
            <a:lvl4pPr marL="864000" indent="-288000">
              <a:buClr>
                <a:schemeClr val="accent1"/>
              </a:buClr>
              <a:buFont typeface="Arial"/>
              <a:buChar char="•"/>
              <a:defRPr sz="2000"/>
            </a:lvl4pPr>
            <a:lvl5pPr marL="1152000" indent="-288000">
              <a:buClr>
                <a:schemeClr val="accent1"/>
              </a:buClr>
              <a:buFont typeface="Arial"/>
              <a:buChar char="—"/>
              <a:defRPr sz="2000"/>
            </a:lvl5pPr>
          </a:lstStyle>
          <a:p>
            <a:pPr lvl="0"/>
            <a:r>
              <a:rPr lang="en-GB" noProof="0" dirty="0" smtClean="0"/>
              <a:t>Click to edit big text 1</a:t>
            </a:r>
          </a:p>
        </p:txBody>
      </p:sp>
      <p:sp>
        <p:nvSpPr>
          <p:cNvPr id="7" name="Text Placeholder 10"/>
          <p:cNvSpPr>
            <a:spLocks noGrp="1"/>
          </p:cNvSpPr>
          <p:nvPr>
            <p:ph type="body" sz="quarter" idx="14" hasCustomPrompt="1"/>
          </p:nvPr>
        </p:nvSpPr>
        <p:spPr>
          <a:xfrm>
            <a:off x="1830011" y="1855105"/>
            <a:ext cx="5488365" cy="657677"/>
          </a:xfrm>
          <a:prstGeom prst="rect">
            <a:avLst/>
          </a:prstGeom>
        </p:spPr>
        <p:txBody>
          <a:bodyPr vert="horz" lIns="0" tIns="0" rIns="0" bIns="0">
            <a:normAutofit/>
          </a:bodyPr>
          <a:lstStyle>
            <a:lvl1pPr marL="0" indent="0">
              <a:buFontTx/>
              <a:buNone/>
              <a:defRPr sz="1800"/>
            </a:lvl1pPr>
            <a:lvl2pPr marL="0" indent="-288000">
              <a:buClr>
                <a:schemeClr val="accent3"/>
              </a:buClr>
              <a:buFont typeface="Arial"/>
              <a:buChar char="•"/>
              <a:defRPr sz="2000"/>
            </a:lvl2pPr>
            <a:lvl3pPr marL="576000" indent="-288000">
              <a:buClr>
                <a:schemeClr val="accent3"/>
              </a:buClr>
              <a:buSzPct val="100000"/>
              <a:buFont typeface="Lucida Grande"/>
              <a:buChar char="—"/>
              <a:defRPr sz="2000"/>
            </a:lvl3pPr>
            <a:lvl4pPr marL="864000" indent="-288000">
              <a:buClr>
                <a:schemeClr val="accent1"/>
              </a:buClr>
              <a:buFont typeface="Arial"/>
              <a:buChar char="•"/>
              <a:defRPr sz="2000"/>
            </a:lvl4pPr>
            <a:lvl5pPr marL="1152000" indent="-288000">
              <a:buClr>
                <a:schemeClr val="accent1"/>
              </a:buClr>
              <a:buFont typeface="Arial"/>
              <a:buChar char="—"/>
              <a:defRPr sz="2000"/>
            </a:lvl5pPr>
          </a:lstStyle>
          <a:p>
            <a:pPr lvl="0"/>
            <a:r>
              <a:rPr lang="en-GB" noProof="0" dirty="0" smtClean="0"/>
              <a:t>Click to edit small text</a:t>
            </a:r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5" hasCustomPrompt="1"/>
          </p:nvPr>
        </p:nvSpPr>
        <p:spPr>
          <a:xfrm>
            <a:off x="1021488" y="1441902"/>
            <a:ext cx="720000" cy="720000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800"/>
            </a:lvl1pPr>
          </a:lstStyle>
          <a:p>
            <a:r>
              <a:rPr lang="en-GB" noProof="0" dirty="0" smtClean="0"/>
              <a:t>Icon 1</a:t>
            </a:r>
            <a:endParaRPr lang="en-GB" noProof="0" dirty="0"/>
          </a:p>
        </p:txBody>
      </p:sp>
      <p:sp>
        <p:nvSpPr>
          <p:cNvPr id="9" name="Text Placeholder 10"/>
          <p:cNvSpPr>
            <a:spLocks noGrp="1"/>
          </p:cNvSpPr>
          <p:nvPr>
            <p:ph type="body" sz="quarter" idx="16" hasCustomPrompt="1"/>
          </p:nvPr>
        </p:nvSpPr>
        <p:spPr>
          <a:xfrm>
            <a:off x="1830011" y="2553152"/>
            <a:ext cx="5488365" cy="349250"/>
          </a:xfrm>
          <a:prstGeom prst="rect">
            <a:avLst/>
          </a:prstGeom>
        </p:spPr>
        <p:txBody>
          <a:bodyPr vert="horz" lIns="0" tIns="0" rIns="0" bIns="0">
            <a:noAutofit/>
          </a:bodyPr>
          <a:lstStyle>
            <a:lvl1pPr marL="0" indent="0">
              <a:buFontTx/>
              <a:buNone/>
              <a:defRPr sz="2400" b="0"/>
            </a:lvl1pPr>
            <a:lvl2pPr marL="0" indent="-288000">
              <a:buClr>
                <a:schemeClr val="accent3"/>
              </a:buClr>
              <a:buFont typeface="Arial"/>
              <a:buChar char="•"/>
              <a:defRPr sz="2000"/>
            </a:lvl2pPr>
            <a:lvl3pPr marL="576000" indent="-288000">
              <a:buClr>
                <a:schemeClr val="accent3"/>
              </a:buClr>
              <a:buSzPct val="100000"/>
              <a:buFont typeface="Lucida Grande"/>
              <a:buChar char="—"/>
              <a:defRPr sz="2000"/>
            </a:lvl3pPr>
            <a:lvl4pPr marL="864000" indent="-288000">
              <a:buClr>
                <a:schemeClr val="accent1"/>
              </a:buClr>
              <a:buFont typeface="Arial"/>
              <a:buChar char="•"/>
              <a:defRPr sz="2000"/>
            </a:lvl4pPr>
            <a:lvl5pPr marL="1152000" indent="-288000">
              <a:buClr>
                <a:schemeClr val="accent1"/>
              </a:buClr>
              <a:buFont typeface="Arial"/>
              <a:buChar char="—"/>
              <a:defRPr sz="2000"/>
            </a:lvl5pPr>
          </a:lstStyle>
          <a:p>
            <a:pPr lvl="0"/>
            <a:r>
              <a:rPr lang="en-GB" noProof="0" dirty="0" smtClean="0"/>
              <a:t>Click to edit big text 2</a:t>
            </a:r>
          </a:p>
        </p:txBody>
      </p:sp>
      <p:sp>
        <p:nvSpPr>
          <p:cNvPr id="10" name="Text Placeholder 10"/>
          <p:cNvSpPr>
            <a:spLocks noGrp="1"/>
          </p:cNvSpPr>
          <p:nvPr>
            <p:ph type="body" sz="quarter" idx="17" hasCustomPrompt="1"/>
          </p:nvPr>
        </p:nvSpPr>
        <p:spPr>
          <a:xfrm>
            <a:off x="1830011" y="2966354"/>
            <a:ext cx="5488365" cy="657677"/>
          </a:xfrm>
          <a:prstGeom prst="rect">
            <a:avLst/>
          </a:prstGeom>
        </p:spPr>
        <p:txBody>
          <a:bodyPr vert="horz" lIns="0" tIns="0" rIns="0" bIns="0">
            <a:normAutofit/>
          </a:bodyPr>
          <a:lstStyle>
            <a:lvl1pPr marL="0" indent="0">
              <a:buFontTx/>
              <a:buNone/>
              <a:defRPr sz="1800"/>
            </a:lvl1pPr>
            <a:lvl2pPr marL="0" indent="-288000">
              <a:buClr>
                <a:schemeClr val="accent3"/>
              </a:buClr>
              <a:buFont typeface="Arial"/>
              <a:buChar char="•"/>
              <a:defRPr sz="2000"/>
            </a:lvl2pPr>
            <a:lvl3pPr marL="576000" indent="-288000">
              <a:buClr>
                <a:schemeClr val="accent3"/>
              </a:buClr>
              <a:buSzPct val="100000"/>
              <a:buFont typeface="Lucida Grande"/>
              <a:buChar char="—"/>
              <a:defRPr sz="2000"/>
            </a:lvl3pPr>
            <a:lvl4pPr marL="864000" indent="-288000">
              <a:buClr>
                <a:schemeClr val="accent1"/>
              </a:buClr>
              <a:buFont typeface="Arial"/>
              <a:buChar char="•"/>
              <a:defRPr sz="2000"/>
            </a:lvl4pPr>
            <a:lvl5pPr marL="1152000" indent="-288000">
              <a:buClr>
                <a:schemeClr val="accent1"/>
              </a:buClr>
              <a:buFont typeface="Arial"/>
              <a:buChar char="—"/>
              <a:defRPr sz="2000"/>
            </a:lvl5pPr>
          </a:lstStyle>
          <a:p>
            <a:pPr lvl="0"/>
            <a:r>
              <a:rPr lang="en-GB" noProof="0" dirty="0" smtClean="0"/>
              <a:t>Click to edit small text</a:t>
            </a:r>
          </a:p>
        </p:txBody>
      </p:sp>
      <p:sp>
        <p:nvSpPr>
          <p:cNvPr id="11" name="Picture Placeholder 7"/>
          <p:cNvSpPr>
            <a:spLocks noGrp="1"/>
          </p:cNvSpPr>
          <p:nvPr>
            <p:ph type="pic" sz="quarter" idx="18" hasCustomPrompt="1"/>
          </p:nvPr>
        </p:nvSpPr>
        <p:spPr>
          <a:xfrm>
            <a:off x="1021715" y="2617047"/>
            <a:ext cx="720000" cy="720000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800"/>
            </a:lvl1pPr>
          </a:lstStyle>
          <a:p>
            <a:r>
              <a:rPr lang="en-GB" noProof="0" smtClean="0"/>
              <a:t>Icon 2</a:t>
            </a:r>
            <a:endParaRPr lang="en-GB" noProof="0"/>
          </a:p>
        </p:txBody>
      </p:sp>
      <p:sp>
        <p:nvSpPr>
          <p:cNvPr id="12" name="Text Placeholder 10"/>
          <p:cNvSpPr>
            <a:spLocks noGrp="1"/>
          </p:cNvSpPr>
          <p:nvPr>
            <p:ph type="body" sz="quarter" idx="19" hasCustomPrompt="1"/>
          </p:nvPr>
        </p:nvSpPr>
        <p:spPr>
          <a:xfrm>
            <a:off x="1830011" y="3659868"/>
            <a:ext cx="5488365" cy="349250"/>
          </a:xfrm>
          <a:prstGeom prst="rect">
            <a:avLst/>
          </a:prstGeom>
        </p:spPr>
        <p:txBody>
          <a:bodyPr vert="horz" lIns="0" tIns="0" rIns="0" bIns="0">
            <a:noAutofit/>
          </a:bodyPr>
          <a:lstStyle>
            <a:lvl1pPr marL="0" indent="0">
              <a:buFontTx/>
              <a:buNone/>
              <a:defRPr sz="2400" b="0"/>
            </a:lvl1pPr>
            <a:lvl2pPr marL="0" indent="-288000">
              <a:buClr>
                <a:schemeClr val="accent3"/>
              </a:buClr>
              <a:buFont typeface="Arial"/>
              <a:buChar char="•"/>
              <a:defRPr sz="2000"/>
            </a:lvl2pPr>
            <a:lvl3pPr marL="576000" indent="-288000">
              <a:buClr>
                <a:schemeClr val="accent3"/>
              </a:buClr>
              <a:buSzPct val="100000"/>
              <a:buFont typeface="Lucida Grande"/>
              <a:buChar char="—"/>
              <a:defRPr sz="2000"/>
            </a:lvl3pPr>
            <a:lvl4pPr marL="864000" indent="-288000">
              <a:buClr>
                <a:schemeClr val="accent1"/>
              </a:buClr>
              <a:buFont typeface="Arial"/>
              <a:buChar char="•"/>
              <a:defRPr sz="2000"/>
            </a:lvl4pPr>
            <a:lvl5pPr marL="1152000" indent="-288000">
              <a:buClr>
                <a:schemeClr val="accent1"/>
              </a:buClr>
              <a:buFont typeface="Arial"/>
              <a:buChar char="—"/>
              <a:defRPr sz="2000"/>
            </a:lvl5pPr>
          </a:lstStyle>
          <a:p>
            <a:pPr lvl="0"/>
            <a:r>
              <a:rPr lang="en-GB" noProof="0" dirty="0" smtClean="0"/>
              <a:t>Click to edit big text 3</a:t>
            </a:r>
          </a:p>
        </p:txBody>
      </p:sp>
      <p:sp>
        <p:nvSpPr>
          <p:cNvPr id="13" name="Text Placeholder 10"/>
          <p:cNvSpPr>
            <a:spLocks noGrp="1"/>
          </p:cNvSpPr>
          <p:nvPr>
            <p:ph type="body" sz="quarter" idx="20" hasCustomPrompt="1"/>
          </p:nvPr>
        </p:nvSpPr>
        <p:spPr>
          <a:xfrm>
            <a:off x="1830011" y="4073071"/>
            <a:ext cx="5488365" cy="657677"/>
          </a:xfrm>
          <a:prstGeom prst="rect">
            <a:avLst/>
          </a:prstGeom>
        </p:spPr>
        <p:txBody>
          <a:bodyPr vert="horz" lIns="0" tIns="0" rIns="0" bIns="0">
            <a:normAutofit/>
          </a:bodyPr>
          <a:lstStyle>
            <a:lvl1pPr marL="0" indent="0">
              <a:buFontTx/>
              <a:buNone/>
              <a:defRPr sz="1800"/>
            </a:lvl1pPr>
            <a:lvl2pPr marL="0" indent="-288000">
              <a:buClr>
                <a:schemeClr val="accent3"/>
              </a:buClr>
              <a:buFont typeface="Arial"/>
              <a:buChar char="•"/>
              <a:defRPr sz="2000"/>
            </a:lvl2pPr>
            <a:lvl3pPr marL="576000" indent="-288000">
              <a:buClr>
                <a:schemeClr val="accent3"/>
              </a:buClr>
              <a:buSzPct val="100000"/>
              <a:buFont typeface="Lucida Grande"/>
              <a:buChar char="—"/>
              <a:defRPr sz="2000"/>
            </a:lvl3pPr>
            <a:lvl4pPr marL="864000" indent="-288000">
              <a:buClr>
                <a:schemeClr val="accent1"/>
              </a:buClr>
              <a:buFont typeface="Arial"/>
              <a:buChar char="•"/>
              <a:defRPr sz="2000"/>
            </a:lvl4pPr>
            <a:lvl5pPr marL="1152000" indent="-288000">
              <a:buClr>
                <a:schemeClr val="accent1"/>
              </a:buClr>
              <a:buFont typeface="Arial"/>
              <a:buChar char="—"/>
              <a:defRPr sz="2000"/>
            </a:lvl5pPr>
          </a:lstStyle>
          <a:p>
            <a:pPr lvl="0"/>
            <a:r>
              <a:rPr lang="en-GB" noProof="0" dirty="0" smtClean="0"/>
              <a:t>Click to edit small text</a:t>
            </a:r>
          </a:p>
        </p:txBody>
      </p:sp>
      <p:sp>
        <p:nvSpPr>
          <p:cNvPr id="14" name="Picture Placeholder 7"/>
          <p:cNvSpPr>
            <a:spLocks noGrp="1"/>
          </p:cNvSpPr>
          <p:nvPr>
            <p:ph type="pic" sz="quarter" idx="21" hasCustomPrompt="1"/>
          </p:nvPr>
        </p:nvSpPr>
        <p:spPr>
          <a:xfrm>
            <a:off x="1021488" y="3713071"/>
            <a:ext cx="720000" cy="720000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800"/>
            </a:lvl1pPr>
          </a:lstStyle>
          <a:p>
            <a:r>
              <a:rPr lang="en-GB" noProof="0" smtClean="0"/>
              <a:t>Icon 3</a:t>
            </a:r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xmlns="" val="157421979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Layout with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CH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29DAE9-E19E-4D66-A200-D1B6B750BD9B}" type="datetimeFigureOut">
              <a:rPr lang="fr-CH" smtClean="0"/>
              <a:pPr/>
              <a:t>02.05.2017</a:t>
            </a:fld>
            <a:endParaRPr lang="fr-CH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5C9B18-DC48-42D9-8292-D3CD238A315E}" type="slidenum">
              <a:rPr lang="fr-CH" smtClean="0"/>
              <a:pPr/>
              <a:t>‹#›</a:t>
            </a:fld>
            <a:endParaRPr lang="fr-CH"/>
          </a:p>
        </p:txBody>
      </p:sp>
      <p:sp>
        <p:nvSpPr>
          <p:cNvPr id="7" name="Text Placeholder 2"/>
          <p:cNvSpPr>
            <a:spLocks noGrp="1"/>
          </p:cNvSpPr>
          <p:nvPr>
            <p:ph idx="1"/>
          </p:nvPr>
        </p:nvSpPr>
        <p:spPr>
          <a:xfrm>
            <a:off x="457199" y="1370013"/>
            <a:ext cx="7247239" cy="338733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fr-CH" dirty="0"/>
          </a:p>
        </p:txBody>
      </p:sp>
    </p:spTree>
    <p:extLst>
      <p:ext uri="{BB962C8B-B14F-4D97-AF65-F5344CB8AC3E}">
        <p14:creationId xmlns:p14="http://schemas.microsoft.com/office/powerpoint/2010/main" xmlns="" val="7220370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+ Object Layout with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CH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29DAE9-E19E-4D66-A200-D1B6B750BD9B}" type="datetimeFigureOut">
              <a:rPr lang="fr-CH" smtClean="0"/>
              <a:pPr/>
              <a:t>02.05.2017</a:t>
            </a:fld>
            <a:endParaRPr lang="fr-CH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5C9B18-DC48-42D9-8292-D3CD238A315E}" type="slidenum">
              <a:rPr lang="fr-CH" smtClean="0"/>
              <a:pPr/>
              <a:t>‹#›</a:t>
            </a:fld>
            <a:endParaRPr lang="fr-CH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457200" y="1370013"/>
            <a:ext cx="4003589" cy="33811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H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581269" y="1370013"/>
            <a:ext cx="4108706" cy="3381160"/>
          </a:xfrm>
        </p:spPr>
        <p:txBody>
          <a:bodyPr/>
          <a:lstStyle/>
          <a:p>
            <a:pPr lvl="0"/>
            <a:endParaRPr lang="fr-CH" dirty="0"/>
          </a:p>
        </p:txBody>
      </p:sp>
    </p:spTree>
    <p:extLst>
      <p:ext uri="{BB962C8B-B14F-4D97-AF65-F5344CB8AC3E}">
        <p14:creationId xmlns:p14="http://schemas.microsoft.com/office/powerpoint/2010/main" xmlns="" val="30197408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ject Layout with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CH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29DAE9-E19E-4D66-A200-D1B6B750BD9B}" type="datetimeFigureOut">
              <a:rPr lang="fr-CH" smtClean="0"/>
              <a:pPr/>
              <a:t>02.05.2017</a:t>
            </a:fld>
            <a:endParaRPr lang="fr-CH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5C9B18-DC48-42D9-8292-D3CD238A315E}" type="slidenum">
              <a:rPr lang="fr-CH" smtClean="0"/>
              <a:pPr/>
              <a:t>‹#›</a:t>
            </a:fld>
            <a:endParaRPr lang="fr-CH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3"/>
          </p:nvPr>
        </p:nvSpPr>
        <p:spPr>
          <a:xfrm>
            <a:off x="457200" y="1365938"/>
            <a:ext cx="8232775" cy="3385235"/>
          </a:xfrm>
        </p:spPr>
        <p:txBody>
          <a:bodyPr/>
          <a:lstStyle/>
          <a:p>
            <a:pPr lvl="0"/>
            <a:endParaRPr lang="fr-CH" dirty="0"/>
          </a:p>
        </p:txBody>
      </p:sp>
    </p:spTree>
    <p:extLst>
      <p:ext uri="{BB962C8B-B14F-4D97-AF65-F5344CB8AC3E}">
        <p14:creationId xmlns:p14="http://schemas.microsoft.com/office/powerpoint/2010/main" xmlns="" val="22696957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Layout with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CH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29DAE9-E19E-4D66-A200-D1B6B750BD9B}" type="datetimeFigureOut">
              <a:rPr lang="fr-CH" smtClean="0"/>
              <a:pPr/>
              <a:t>02.05.2017</a:t>
            </a:fld>
            <a:endParaRPr lang="fr-CH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5C9B18-DC48-42D9-8292-D3CD238A315E}" type="slidenum">
              <a:rPr lang="fr-CH" smtClean="0"/>
              <a:pPr/>
              <a:t>‹#›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xmlns="" val="19301042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meline Layout with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CH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29DAE9-E19E-4D66-A200-D1B6B750BD9B}" type="datetimeFigureOut">
              <a:rPr lang="fr-CH" smtClean="0"/>
              <a:pPr/>
              <a:t>02.05.2017</a:t>
            </a:fld>
            <a:endParaRPr lang="fr-CH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5C9B18-DC48-42D9-8292-D3CD238A315E}" type="slidenum">
              <a:rPr lang="fr-CH" smtClean="0"/>
              <a:pPr/>
              <a:t>‹#›</a:t>
            </a:fld>
            <a:endParaRPr lang="fr-CH"/>
          </a:p>
        </p:txBody>
      </p:sp>
      <p:cxnSp>
        <p:nvCxnSpPr>
          <p:cNvPr id="6" name="Straight Connector 5"/>
          <p:cNvCxnSpPr/>
          <p:nvPr userDrawn="1"/>
        </p:nvCxnSpPr>
        <p:spPr>
          <a:xfrm>
            <a:off x="457199" y="3102662"/>
            <a:ext cx="8233230" cy="0"/>
          </a:xfrm>
          <a:prstGeom prst="line">
            <a:avLst/>
          </a:prstGeom>
          <a:ln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Picture Placeholder 9"/>
          <p:cNvSpPr>
            <a:spLocks noGrp="1"/>
          </p:cNvSpPr>
          <p:nvPr>
            <p:ph type="pic" sz="quarter" idx="13" hasCustomPrompt="1"/>
          </p:nvPr>
        </p:nvSpPr>
        <p:spPr>
          <a:xfrm>
            <a:off x="457201" y="1727597"/>
            <a:ext cx="2670175" cy="1284684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2000" baseline="0"/>
            </a:lvl1pPr>
          </a:lstStyle>
          <a:p>
            <a:r>
              <a:rPr lang="en-GB" noProof="0" smtClean="0"/>
              <a:t>Pic 1</a:t>
            </a:r>
            <a:endParaRPr lang="en-GB" noProof="0"/>
          </a:p>
        </p:txBody>
      </p:sp>
      <p:sp>
        <p:nvSpPr>
          <p:cNvPr id="8" name="Picture Placeholder 9"/>
          <p:cNvSpPr>
            <a:spLocks noGrp="1"/>
          </p:cNvSpPr>
          <p:nvPr>
            <p:ph type="pic" sz="quarter" idx="14" hasCustomPrompt="1"/>
          </p:nvPr>
        </p:nvSpPr>
        <p:spPr>
          <a:xfrm>
            <a:off x="3236912" y="1727597"/>
            <a:ext cx="2670175" cy="1284684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2000" baseline="0"/>
            </a:lvl1pPr>
          </a:lstStyle>
          <a:p>
            <a:r>
              <a:rPr lang="en-GB" noProof="0" smtClean="0"/>
              <a:t>Pic 2</a:t>
            </a:r>
            <a:endParaRPr lang="en-GB" noProof="0"/>
          </a:p>
        </p:txBody>
      </p:sp>
      <p:sp>
        <p:nvSpPr>
          <p:cNvPr id="9" name="Picture Placeholder 9"/>
          <p:cNvSpPr>
            <a:spLocks noGrp="1"/>
          </p:cNvSpPr>
          <p:nvPr>
            <p:ph type="pic" sz="quarter" idx="15" hasCustomPrompt="1"/>
          </p:nvPr>
        </p:nvSpPr>
        <p:spPr>
          <a:xfrm>
            <a:off x="6020255" y="1727597"/>
            <a:ext cx="2670175" cy="1284684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2000" baseline="0"/>
            </a:lvl1pPr>
          </a:lstStyle>
          <a:p>
            <a:r>
              <a:rPr lang="en-GB" noProof="0" smtClean="0"/>
              <a:t>Pic 3</a:t>
            </a:r>
            <a:endParaRPr lang="en-GB" noProof="0"/>
          </a:p>
        </p:txBody>
      </p:sp>
      <p:sp>
        <p:nvSpPr>
          <p:cNvPr id="10" name="Text Placeholder 22"/>
          <p:cNvSpPr>
            <a:spLocks noGrp="1"/>
          </p:cNvSpPr>
          <p:nvPr>
            <p:ph type="body" sz="quarter" idx="16" hasCustomPrompt="1"/>
          </p:nvPr>
        </p:nvSpPr>
        <p:spPr>
          <a:xfrm>
            <a:off x="457201" y="3175397"/>
            <a:ext cx="2670175" cy="1360027"/>
          </a:xfrm>
          <a:prstGeom prst="rect">
            <a:avLst/>
          </a:prstGeom>
        </p:spPr>
        <p:txBody>
          <a:bodyPr vert="horz" lIns="0" tIns="0" rIns="0" bIns="0">
            <a:normAutofit/>
          </a:bodyPr>
          <a:lstStyle>
            <a:lvl1pPr marL="0" indent="0">
              <a:buNone/>
              <a:defRPr sz="1600" b="0" baseline="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GB" noProof="0" dirty="0" smtClean="0"/>
              <a:t>Heading 1 to go here</a:t>
            </a:r>
          </a:p>
          <a:p>
            <a:pPr lvl="0"/>
            <a:r>
              <a:rPr lang="en-GB" noProof="0" dirty="0" err="1" smtClean="0"/>
              <a:t>Lorem</a:t>
            </a:r>
            <a:r>
              <a:rPr lang="en-GB" noProof="0" dirty="0" smtClean="0"/>
              <a:t> </a:t>
            </a:r>
            <a:r>
              <a:rPr lang="en-GB" noProof="0" dirty="0" err="1" smtClean="0"/>
              <a:t>ipsum</a:t>
            </a:r>
            <a:r>
              <a:rPr lang="en-GB" noProof="0" dirty="0" smtClean="0"/>
              <a:t> </a:t>
            </a:r>
            <a:r>
              <a:rPr lang="en-GB" noProof="0" dirty="0" err="1" smtClean="0"/>
              <a:t>dolor</a:t>
            </a:r>
            <a:r>
              <a:rPr lang="en-GB" noProof="0" dirty="0" smtClean="0"/>
              <a:t> sit </a:t>
            </a:r>
            <a:r>
              <a:rPr lang="en-GB" noProof="0" dirty="0" err="1" smtClean="0"/>
              <a:t>amet</a:t>
            </a:r>
            <a:r>
              <a:rPr lang="en-GB" noProof="0" dirty="0" smtClean="0"/>
              <a:t>, </a:t>
            </a:r>
            <a:r>
              <a:rPr lang="en-GB" noProof="0" dirty="0" err="1" smtClean="0"/>
              <a:t>consectetuer</a:t>
            </a:r>
            <a:r>
              <a:rPr lang="en-GB" noProof="0" dirty="0" smtClean="0"/>
              <a:t> </a:t>
            </a:r>
            <a:r>
              <a:rPr lang="en-GB" noProof="0" dirty="0" err="1" smtClean="0"/>
              <a:t>adipiscing</a:t>
            </a:r>
            <a:r>
              <a:rPr lang="en-GB" noProof="0" dirty="0" smtClean="0"/>
              <a:t> </a:t>
            </a:r>
            <a:r>
              <a:rPr lang="en-GB" noProof="0" dirty="0" err="1" smtClean="0"/>
              <a:t>elit</a:t>
            </a:r>
            <a:r>
              <a:rPr lang="en-GB" noProof="0" dirty="0" smtClean="0"/>
              <a:t>, </a:t>
            </a:r>
            <a:r>
              <a:rPr lang="en-GB" noProof="0" dirty="0" err="1" smtClean="0"/>
              <a:t>nonummy</a:t>
            </a:r>
            <a:r>
              <a:rPr lang="en-GB" noProof="0" dirty="0" smtClean="0"/>
              <a:t> </a:t>
            </a:r>
            <a:r>
              <a:rPr lang="en-GB" noProof="0" dirty="0" err="1" smtClean="0"/>
              <a:t>nibh</a:t>
            </a:r>
            <a:r>
              <a:rPr lang="en-GB" noProof="0" dirty="0" smtClean="0"/>
              <a:t> </a:t>
            </a:r>
            <a:r>
              <a:rPr lang="en-GB" noProof="0" dirty="0" err="1" smtClean="0"/>
              <a:t>euismod</a:t>
            </a:r>
            <a:r>
              <a:rPr lang="en-GB" noProof="0" dirty="0" smtClean="0"/>
              <a:t> </a:t>
            </a:r>
            <a:r>
              <a:rPr lang="en-GB" noProof="0" dirty="0" err="1" smtClean="0"/>
              <a:t>tunt</a:t>
            </a:r>
            <a:endParaRPr lang="en-GB" noProof="0" dirty="0"/>
          </a:p>
        </p:txBody>
      </p:sp>
      <p:sp>
        <p:nvSpPr>
          <p:cNvPr id="11" name="Text Placeholder 22"/>
          <p:cNvSpPr>
            <a:spLocks noGrp="1"/>
          </p:cNvSpPr>
          <p:nvPr>
            <p:ph type="body" sz="quarter" idx="17" hasCustomPrompt="1"/>
          </p:nvPr>
        </p:nvSpPr>
        <p:spPr>
          <a:xfrm>
            <a:off x="3236912" y="3175397"/>
            <a:ext cx="2670175" cy="1360027"/>
          </a:xfrm>
          <a:prstGeom prst="rect">
            <a:avLst/>
          </a:prstGeom>
        </p:spPr>
        <p:txBody>
          <a:bodyPr vert="horz" lIns="0" tIns="0" rIns="0" bIns="0">
            <a:normAutofit/>
          </a:bodyPr>
          <a:lstStyle>
            <a:lvl1pPr marL="0" indent="0">
              <a:buNone/>
              <a:defRPr sz="1600" b="0" baseline="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GB" noProof="0" dirty="0" smtClean="0"/>
              <a:t>Heading 2 to go here</a:t>
            </a:r>
          </a:p>
          <a:p>
            <a:pPr lvl="0"/>
            <a:r>
              <a:rPr lang="en-GB" noProof="0" dirty="0" err="1" smtClean="0"/>
              <a:t>Lorem</a:t>
            </a:r>
            <a:r>
              <a:rPr lang="en-GB" noProof="0" dirty="0" smtClean="0"/>
              <a:t> </a:t>
            </a:r>
            <a:r>
              <a:rPr lang="en-GB" noProof="0" dirty="0" err="1" smtClean="0"/>
              <a:t>ipsum</a:t>
            </a:r>
            <a:r>
              <a:rPr lang="en-GB" noProof="0" dirty="0" smtClean="0"/>
              <a:t> </a:t>
            </a:r>
            <a:r>
              <a:rPr lang="en-GB" noProof="0" dirty="0" err="1" smtClean="0"/>
              <a:t>dolor</a:t>
            </a:r>
            <a:r>
              <a:rPr lang="en-GB" noProof="0" dirty="0" smtClean="0"/>
              <a:t> sit </a:t>
            </a:r>
            <a:r>
              <a:rPr lang="en-GB" noProof="0" dirty="0" err="1" smtClean="0"/>
              <a:t>amet</a:t>
            </a:r>
            <a:r>
              <a:rPr lang="en-GB" noProof="0" dirty="0" smtClean="0"/>
              <a:t>, </a:t>
            </a:r>
            <a:r>
              <a:rPr lang="en-GB" noProof="0" dirty="0" err="1" smtClean="0"/>
              <a:t>consectetuer</a:t>
            </a:r>
            <a:r>
              <a:rPr lang="en-GB" noProof="0" dirty="0" smtClean="0"/>
              <a:t> </a:t>
            </a:r>
            <a:r>
              <a:rPr lang="en-GB" noProof="0" dirty="0" err="1" smtClean="0"/>
              <a:t>adipiscing</a:t>
            </a:r>
            <a:r>
              <a:rPr lang="en-GB" noProof="0" dirty="0" smtClean="0"/>
              <a:t> </a:t>
            </a:r>
            <a:r>
              <a:rPr lang="en-GB" noProof="0" dirty="0" err="1" smtClean="0"/>
              <a:t>elit</a:t>
            </a:r>
            <a:r>
              <a:rPr lang="en-GB" noProof="0" dirty="0" smtClean="0"/>
              <a:t>, </a:t>
            </a:r>
            <a:r>
              <a:rPr lang="en-GB" noProof="0" dirty="0" err="1" smtClean="0"/>
              <a:t>nonummy</a:t>
            </a:r>
            <a:r>
              <a:rPr lang="en-GB" noProof="0" dirty="0" smtClean="0"/>
              <a:t> </a:t>
            </a:r>
            <a:r>
              <a:rPr lang="en-GB" noProof="0" dirty="0" err="1" smtClean="0"/>
              <a:t>nibh</a:t>
            </a:r>
            <a:r>
              <a:rPr lang="en-GB" noProof="0" dirty="0" smtClean="0"/>
              <a:t> </a:t>
            </a:r>
            <a:r>
              <a:rPr lang="en-GB" noProof="0" dirty="0" err="1" smtClean="0"/>
              <a:t>euismod</a:t>
            </a:r>
            <a:r>
              <a:rPr lang="en-GB" noProof="0" dirty="0" smtClean="0"/>
              <a:t> </a:t>
            </a:r>
            <a:r>
              <a:rPr lang="en-GB" noProof="0" dirty="0" err="1" smtClean="0"/>
              <a:t>tunt</a:t>
            </a:r>
            <a:endParaRPr lang="en-GB" noProof="0" dirty="0"/>
          </a:p>
        </p:txBody>
      </p:sp>
      <p:sp>
        <p:nvSpPr>
          <p:cNvPr id="12" name="Text Placeholder 22"/>
          <p:cNvSpPr>
            <a:spLocks noGrp="1"/>
          </p:cNvSpPr>
          <p:nvPr>
            <p:ph type="body" sz="quarter" idx="18" hasCustomPrompt="1"/>
          </p:nvPr>
        </p:nvSpPr>
        <p:spPr>
          <a:xfrm>
            <a:off x="6020254" y="3175397"/>
            <a:ext cx="2670175" cy="1360027"/>
          </a:xfrm>
          <a:prstGeom prst="rect">
            <a:avLst/>
          </a:prstGeom>
        </p:spPr>
        <p:txBody>
          <a:bodyPr vert="horz" lIns="0" tIns="0" rIns="0" bIns="0">
            <a:normAutofit/>
          </a:bodyPr>
          <a:lstStyle>
            <a:lvl1pPr marL="0" indent="0">
              <a:buNone/>
              <a:defRPr sz="1600" b="0" baseline="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GB" noProof="0" dirty="0" smtClean="0"/>
              <a:t>Heading 3 to go here</a:t>
            </a:r>
          </a:p>
          <a:p>
            <a:pPr lvl="0"/>
            <a:r>
              <a:rPr lang="en-GB" noProof="0" dirty="0" err="1" smtClean="0"/>
              <a:t>Lorem</a:t>
            </a:r>
            <a:r>
              <a:rPr lang="en-GB" noProof="0" dirty="0" smtClean="0"/>
              <a:t> </a:t>
            </a:r>
            <a:r>
              <a:rPr lang="en-GB" noProof="0" dirty="0" err="1" smtClean="0"/>
              <a:t>ipsum</a:t>
            </a:r>
            <a:r>
              <a:rPr lang="en-GB" noProof="0" dirty="0" smtClean="0"/>
              <a:t> </a:t>
            </a:r>
            <a:r>
              <a:rPr lang="en-GB" noProof="0" dirty="0" err="1" smtClean="0"/>
              <a:t>dolor</a:t>
            </a:r>
            <a:r>
              <a:rPr lang="en-GB" noProof="0" dirty="0" smtClean="0"/>
              <a:t> sit </a:t>
            </a:r>
            <a:r>
              <a:rPr lang="en-GB" noProof="0" dirty="0" err="1" smtClean="0"/>
              <a:t>amet</a:t>
            </a:r>
            <a:r>
              <a:rPr lang="en-GB" noProof="0" dirty="0" smtClean="0"/>
              <a:t>, </a:t>
            </a:r>
            <a:r>
              <a:rPr lang="en-GB" noProof="0" dirty="0" err="1" smtClean="0"/>
              <a:t>consectetuer</a:t>
            </a:r>
            <a:r>
              <a:rPr lang="en-GB" noProof="0" dirty="0" smtClean="0"/>
              <a:t> </a:t>
            </a:r>
            <a:r>
              <a:rPr lang="en-GB" noProof="0" dirty="0" err="1" smtClean="0"/>
              <a:t>adipiscing</a:t>
            </a:r>
            <a:r>
              <a:rPr lang="en-GB" noProof="0" dirty="0" smtClean="0"/>
              <a:t> </a:t>
            </a:r>
            <a:r>
              <a:rPr lang="en-GB" noProof="0" dirty="0" err="1" smtClean="0"/>
              <a:t>elit</a:t>
            </a:r>
            <a:r>
              <a:rPr lang="en-GB" noProof="0" dirty="0" smtClean="0"/>
              <a:t>, </a:t>
            </a:r>
            <a:r>
              <a:rPr lang="en-GB" noProof="0" dirty="0" err="1" smtClean="0"/>
              <a:t>nonummy</a:t>
            </a:r>
            <a:r>
              <a:rPr lang="en-GB" noProof="0" dirty="0" smtClean="0"/>
              <a:t> </a:t>
            </a:r>
            <a:r>
              <a:rPr lang="en-GB" noProof="0" dirty="0" err="1" smtClean="0"/>
              <a:t>nibh</a:t>
            </a:r>
            <a:r>
              <a:rPr lang="en-GB" noProof="0" dirty="0" smtClean="0"/>
              <a:t> </a:t>
            </a:r>
            <a:r>
              <a:rPr lang="en-GB" noProof="0" dirty="0" err="1" smtClean="0"/>
              <a:t>euismod</a:t>
            </a:r>
            <a:r>
              <a:rPr lang="en-GB" noProof="0" dirty="0" smtClean="0"/>
              <a:t> </a:t>
            </a:r>
            <a:r>
              <a:rPr lang="en-GB" noProof="0" dirty="0" err="1" smtClean="0"/>
              <a:t>tunt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xmlns="" val="14055676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fographic Layout with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CH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29DAE9-E19E-4D66-A200-D1B6B750BD9B}" type="datetimeFigureOut">
              <a:rPr lang="fr-CH" smtClean="0"/>
              <a:pPr/>
              <a:t>02.05.2017</a:t>
            </a:fld>
            <a:endParaRPr lang="fr-CH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5C9B18-DC48-42D9-8292-D3CD238A315E}" type="slidenum">
              <a:rPr lang="fr-CH" smtClean="0"/>
              <a:pPr/>
              <a:t>‹#›</a:t>
            </a:fld>
            <a:endParaRPr lang="fr-CH"/>
          </a:p>
        </p:txBody>
      </p:sp>
      <p:sp>
        <p:nvSpPr>
          <p:cNvPr id="6" name="Text Placeholder 10"/>
          <p:cNvSpPr>
            <a:spLocks noGrp="1"/>
          </p:cNvSpPr>
          <p:nvPr>
            <p:ph type="body" sz="quarter" idx="13" hasCustomPrompt="1"/>
          </p:nvPr>
        </p:nvSpPr>
        <p:spPr>
          <a:xfrm>
            <a:off x="1830011" y="1441902"/>
            <a:ext cx="5488365" cy="349250"/>
          </a:xfrm>
          <a:prstGeom prst="rect">
            <a:avLst/>
          </a:prstGeom>
        </p:spPr>
        <p:txBody>
          <a:bodyPr vert="horz" lIns="0" tIns="0" rIns="0" bIns="0">
            <a:noAutofit/>
          </a:bodyPr>
          <a:lstStyle>
            <a:lvl1pPr marL="0" indent="0">
              <a:buFontTx/>
              <a:buNone/>
              <a:defRPr sz="2400" b="0"/>
            </a:lvl1pPr>
            <a:lvl2pPr marL="0" indent="-288000">
              <a:buClr>
                <a:schemeClr val="accent3"/>
              </a:buClr>
              <a:buFont typeface="Arial"/>
              <a:buChar char="•"/>
              <a:defRPr sz="2000"/>
            </a:lvl2pPr>
            <a:lvl3pPr marL="576000" indent="-288000">
              <a:buClr>
                <a:schemeClr val="accent3"/>
              </a:buClr>
              <a:buSzPct val="100000"/>
              <a:buFont typeface="Lucida Grande"/>
              <a:buChar char="—"/>
              <a:defRPr sz="2000"/>
            </a:lvl3pPr>
            <a:lvl4pPr marL="864000" indent="-288000">
              <a:buClr>
                <a:schemeClr val="accent1"/>
              </a:buClr>
              <a:buFont typeface="Arial"/>
              <a:buChar char="•"/>
              <a:defRPr sz="2000"/>
            </a:lvl4pPr>
            <a:lvl5pPr marL="1152000" indent="-288000">
              <a:buClr>
                <a:schemeClr val="accent1"/>
              </a:buClr>
              <a:buFont typeface="Arial"/>
              <a:buChar char="—"/>
              <a:defRPr sz="2000"/>
            </a:lvl5pPr>
          </a:lstStyle>
          <a:p>
            <a:pPr lvl="0"/>
            <a:r>
              <a:rPr lang="en-GB" noProof="0" dirty="0" smtClean="0"/>
              <a:t>Click to edit big text 1</a:t>
            </a:r>
          </a:p>
        </p:txBody>
      </p:sp>
      <p:sp>
        <p:nvSpPr>
          <p:cNvPr id="7" name="Text Placeholder 10"/>
          <p:cNvSpPr>
            <a:spLocks noGrp="1"/>
          </p:cNvSpPr>
          <p:nvPr>
            <p:ph type="body" sz="quarter" idx="14" hasCustomPrompt="1"/>
          </p:nvPr>
        </p:nvSpPr>
        <p:spPr>
          <a:xfrm>
            <a:off x="1830011" y="1855105"/>
            <a:ext cx="5488365" cy="657677"/>
          </a:xfrm>
          <a:prstGeom prst="rect">
            <a:avLst/>
          </a:prstGeom>
        </p:spPr>
        <p:txBody>
          <a:bodyPr vert="horz" lIns="0" tIns="0" rIns="0" bIns="0">
            <a:normAutofit/>
          </a:bodyPr>
          <a:lstStyle>
            <a:lvl1pPr marL="0" indent="0">
              <a:buFontTx/>
              <a:buNone/>
              <a:defRPr sz="1800"/>
            </a:lvl1pPr>
            <a:lvl2pPr marL="0" indent="-288000">
              <a:buClr>
                <a:schemeClr val="accent3"/>
              </a:buClr>
              <a:buFont typeface="Arial"/>
              <a:buChar char="•"/>
              <a:defRPr sz="2000"/>
            </a:lvl2pPr>
            <a:lvl3pPr marL="576000" indent="-288000">
              <a:buClr>
                <a:schemeClr val="accent3"/>
              </a:buClr>
              <a:buSzPct val="100000"/>
              <a:buFont typeface="Lucida Grande"/>
              <a:buChar char="—"/>
              <a:defRPr sz="2000"/>
            </a:lvl3pPr>
            <a:lvl4pPr marL="864000" indent="-288000">
              <a:buClr>
                <a:schemeClr val="accent1"/>
              </a:buClr>
              <a:buFont typeface="Arial"/>
              <a:buChar char="•"/>
              <a:defRPr sz="2000"/>
            </a:lvl4pPr>
            <a:lvl5pPr marL="1152000" indent="-288000">
              <a:buClr>
                <a:schemeClr val="accent1"/>
              </a:buClr>
              <a:buFont typeface="Arial"/>
              <a:buChar char="—"/>
              <a:defRPr sz="2000"/>
            </a:lvl5pPr>
          </a:lstStyle>
          <a:p>
            <a:pPr lvl="0"/>
            <a:r>
              <a:rPr lang="en-GB" noProof="0" dirty="0" smtClean="0"/>
              <a:t>Click to edit small text</a:t>
            </a:r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5" hasCustomPrompt="1"/>
          </p:nvPr>
        </p:nvSpPr>
        <p:spPr>
          <a:xfrm>
            <a:off x="1021488" y="1441902"/>
            <a:ext cx="720000" cy="720000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800"/>
            </a:lvl1pPr>
          </a:lstStyle>
          <a:p>
            <a:r>
              <a:rPr lang="en-GB" noProof="0" dirty="0" smtClean="0"/>
              <a:t>Icon 1</a:t>
            </a:r>
            <a:endParaRPr lang="en-GB" noProof="0" dirty="0"/>
          </a:p>
        </p:txBody>
      </p:sp>
      <p:sp>
        <p:nvSpPr>
          <p:cNvPr id="9" name="Text Placeholder 10"/>
          <p:cNvSpPr>
            <a:spLocks noGrp="1"/>
          </p:cNvSpPr>
          <p:nvPr>
            <p:ph type="body" sz="quarter" idx="16" hasCustomPrompt="1"/>
          </p:nvPr>
        </p:nvSpPr>
        <p:spPr>
          <a:xfrm>
            <a:off x="1830011" y="2553152"/>
            <a:ext cx="5488365" cy="349250"/>
          </a:xfrm>
          <a:prstGeom prst="rect">
            <a:avLst/>
          </a:prstGeom>
        </p:spPr>
        <p:txBody>
          <a:bodyPr vert="horz" lIns="0" tIns="0" rIns="0" bIns="0">
            <a:noAutofit/>
          </a:bodyPr>
          <a:lstStyle>
            <a:lvl1pPr marL="0" indent="0">
              <a:buFontTx/>
              <a:buNone/>
              <a:defRPr sz="2400" b="0"/>
            </a:lvl1pPr>
            <a:lvl2pPr marL="0" indent="-288000">
              <a:buClr>
                <a:schemeClr val="accent3"/>
              </a:buClr>
              <a:buFont typeface="Arial"/>
              <a:buChar char="•"/>
              <a:defRPr sz="2000"/>
            </a:lvl2pPr>
            <a:lvl3pPr marL="576000" indent="-288000">
              <a:buClr>
                <a:schemeClr val="accent3"/>
              </a:buClr>
              <a:buSzPct val="100000"/>
              <a:buFont typeface="Lucida Grande"/>
              <a:buChar char="—"/>
              <a:defRPr sz="2000"/>
            </a:lvl3pPr>
            <a:lvl4pPr marL="864000" indent="-288000">
              <a:buClr>
                <a:schemeClr val="accent1"/>
              </a:buClr>
              <a:buFont typeface="Arial"/>
              <a:buChar char="•"/>
              <a:defRPr sz="2000"/>
            </a:lvl4pPr>
            <a:lvl5pPr marL="1152000" indent="-288000">
              <a:buClr>
                <a:schemeClr val="accent1"/>
              </a:buClr>
              <a:buFont typeface="Arial"/>
              <a:buChar char="—"/>
              <a:defRPr sz="2000"/>
            </a:lvl5pPr>
          </a:lstStyle>
          <a:p>
            <a:pPr lvl="0"/>
            <a:r>
              <a:rPr lang="en-GB" noProof="0" dirty="0" smtClean="0"/>
              <a:t>Click to edit big text 2</a:t>
            </a:r>
          </a:p>
        </p:txBody>
      </p:sp>
      <p:sp>
        <p:nvSpPr>
          <p:cNvPr id="10" name="Text Placeholder 10"/>
          <p:cNvSpPr>
            <a:spLocks noGrp="1"/>
          </p:cNvSpPr>
          <p:nvPr>
            <p:ph type="body" sz="quarter" idx="17" hasCustomPrompt="1"/>
          </p:nvPr>
        </p:nvSpPr>
        <p:spPr>
          <a:xfrm>
            <a:off x="1830011" y="2966354"/>
            <a:ext cx="5488365" cy="657677"/>
          </a:xfrm>
          <a:prstGeom prst="rect">
            <a:avLst/>
          </a:prstGeom>
        </p:spPr>
        <p:txBody>
          <a:bodyPr vert="horz" lIns="0" tIns="0" rIns="0" bIns="0">
            <a:normAutofit/>
          </a:bodyPr>
          <a:lstStyle>
            <a:lvl1pPr marL="0" indent="0">
              <a:buFontTx/>
              <a:buNone/>
              <a:defRPr sz="1800"/>
            </a:lvl1pPr>
            <a:lvl2pPr marL="0" indent="-288000">
              <a:buClr>
                <a:schemeClr val="accent3"/>
              </a:buClr>
              <a:buFont typeface="Arial"/>
              <a:buChar char="•"/>
              <a:defRPr sz="2000"/>
            </a:lvl2pPr>
            <a:lvl3pPr marL="576000" indent="-288000">
              <a:buClr>
                <a:schemeClr val="accent3"/>
              </a:buClr>
              <a:buSzPct val="100000"/>
              <a:buFont typeface="Lucida Grande"/>
              <a:buChar char="—"/>
              <a:defRPr sz="2000"/>
            </a:lvl3pPr>
            <a:lvl4pPr marL="864000" indent="-288000">
              <a:buClr>
                <a:schemeClr val="accent1"/>
              </a:buClr>
              <a:buFont typeface="Arial"/>
              <a:buChar char="•"/>
              <a:defRPr sz="2000"/>
            </a:lvl4pPr>
            <a:lvl5pPr marL="1152000" indent="-288000">
              <a:buClr>
                <a:schemeClr val="accent1"/>
              </a:buClr>
              <a:buFont typeface="Arial"/>
              <a:buChar char="—"/>
              <a:defRPr sz="2000"/>
            </a:lvl5pPr>
          </a:lstStyle>
          <a:p>
            <a:pPr lvl="0"/>
            <a:r>
              <a:rPr lang="en-GB" noProof="0" dirty="0" smtClean="0"/>
              <a:t>Click to edit small text</a:t>
            </a:r>
          </a:p>
        </p:txBody>
      </p:sp>
      <p:sp>
        <p:nvSpPr>
          <p:cNvPr id="11" name="Picture Placeholder 7"/>
          <p:cNvSpPr>
            <a:spLocks noGrp="1"/>
          </p:cNvSpPr>
          <p:nvPr>
            <p:ph type="pic" sz="quarter" idx="18" hasCustomPrompt="1"/>
          </p:nvPr>
        </p:nvSpPr>
        <p:spPr>
          <a:xfrm>
            <a:off x="1021715" y="2617047"/>
            <a:ext cx="720000" cy="720000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800"/>
            </a:lvl1pPr>
          </a:lstStyle>
          <a:p>
            <a:r>
              <a:rPr lang="en-GB" noProof="0" smtClean="0"/>
              <a:t>Icon 2</a:t>
            </a:r>
            <a:endParaRPr lang="en-GB" noProof="0"/>
          </a:p>
        </p:txBody>
      </p:sp>
      <p:sp>
        <p:nvSpPr>
          <p:cNvPr id="12" name="Text Placeholder 10"/>
          <p:cNvSpPr>
            <a:spLocks noGrp="1"/>
          </p:cNvSpPr>
          <p:nvPr>
            <p:ph type="body" sz="quarter" idx="19" hasCustomPrompt="1"/>
          </p:nvPr>
        </p:nvSpPr>
        <p:spPr>
          <a:xfrm>
            <a:off x="1830011" y="3659868"/>
            <a:ext cx="5488365" cy="349250"/>
          </a:xfrm>
          <a:prstGeom prst="rect">
            <a:avLst/>
          </a:prstGeom>
        </p:spPr>
        <p:txBody>
          <a:bodyPr vert="horz" lIns="0" tIns="0" rIns="0" bIns="0">
            <a:noAutofit/>
          </a:bodyPr>
          <a:lstStyle>
            <a:lvl1pPr marL="0" indent="0">
              <a:buFontTx/>
              <a:buNone/>
              <a:defRPr sz="2400" b="0"/>
            </a:lvl1pPr>
            <a:lvl2pPr marL="0" indent="-288000">
              <a:buClr>
                <a:schemeClr val="accent3"/>
              </a:buClr>
              <a:buFont typeface="Arial"/>
              <a:buChar char="•"/>
              <a:defRPr sz="2000"/>
            </a:lvl2pPr>
            <a:lvl3pPr marL="576000" indent="-288000">
              <a:buClr>
                <a:schemeClr val="accent3"/>
              </a:buClr>
              <a:buSzPct val="100000"/>
              <a:buFont typeface="Lucida Grande"/>
              <a:buChar char="—"/>
              <a:defRPr sz="2000"/>
            </a:lvl3pPr>
            <a:lvl4pPr marL="864000" indent="-288000">
              <a:buClr>
                <a:schemeClr val="accent1"/>
              </a:buClr>
              <a:buFont typeface="Arial"/>
              <a:buChar char="•"/>
              <a:defRPr sz="2000"/>
            </a:lvl4pPr>
            <a:lvl5pPr marL="1152000" indent="-288000">
              <a:buClr>
                <a:schemeClr val="accent1"/>
              </a:buClr>
              <a:buFont typeface="Arial"/>
              <a:buChar char="—"/>
              <a:defRPr sz="2000"/>
            </a:lvl5pPr>
          </a:lstStyle>
          <a:p>
            <a:pPr lvl="0"/>
            <a:r>
              <a:rPr lang="en-GB" noProof="0" dirty="0" smtClean="0"/>
              <a:t>Click to edit big text 3</a:t>
            </a:r>
          </a:p>
        </p:txBody>
      </p:sp>
      <p:sp>
        <p:nvSpPr>
          <p:cNvPr id="13" name="Text Placeholder 10"/>
          <p:cNvSpPr>
            <a:spLocks noGrp="1"/>
          </p:cNvSpPr>
          <p:nvPr>
            <p:ph type="body" sz="quarter" idx="20" hasCustomPrompt="1"/>
          </p:nvPr>
        </p:nvSpPr>
        <p:spPr>
          <a:xfrm>
            <a:off x="1830011" y="4073071"/>
            <a:ext cx="5488365" cy="657677"/>
          </a:xfrm>
          <a:prstGeom prst="rect">
            <a:avLst/>
          </a:prstGeom>
        </p:spPr>
        <p:txBody>
          <a:bodyPr vert="horz" lIns="0" tIns="0" rIns="0" bIns="0">
            <a:normAutofit/>
          </a:bodyPr>
          <a:lstStyle>
            <a:lvl1pPr marL="0" indent="0">
              <a:buFontTx/>
              <a:buNone/>
              <a:defRPr sz="1800"/>
            </a:lvl1pPr>
            <a:lvl2pPr marL="0" indent="-288000">
              <a:buClr>
                <a:schemeClr val="accent3"/>
              </a:buClr>
              <a:buFont typeface="Arial"/>
              <a:buChar char="•"/>
              <a:defRPr sz="2000"/>
            </a:lvl2pPr>
            <a:lvl3pPr marL="576000" indent="-288000">
              <a:buClr>
                <a:schemeClr val="accent3"/>
              </a:buClr>
              <a:buSzPct val="100000"/>
              <a:buFont typeface="Lucida Grande"/>
              <a:buChar char="—"/>
              <a:defRPr sz="2000"/>
            </a:lvl3pPr>
            <a:lvl4pPr marL="864000" indent="-288000">
              <a:buClr>
                <a:schemeClr val="accent1"/>
              </a:buClr>
              <a:buFont typeface="Arial"/>
              <a:buChar char="•"/>
              <a:defRPr sz="2000"/>
            </a:lvl4pPr>
            <a:lvl5pPr marL="1152000" indent="-288000">
              <a:buClr>
                <a:schemeClr val="accent1"/>
              </a:buClr>
              <a:buFont typeface="Arial"/>
              <a:buChar char="—"/>
              <a:defRPr sz="2000"/>
            </a:lvl5pPr>
          </a:lstStyle>
          <a:p>
            <a:pPr lvl="0"/>
            <a:r>
              <a:rPr lang="en-GB" noProof="0" dirty="0" smtClean="0"/>
              <a:t>Click to edit small text</a:t>
            </a:r>
          </a:p>
        </p:txBody>
      </p:sp>
      <p:sp>
        <p:nvSpPr>
          <p:cNvPr id="14" name="Picture Placeholder 7"/>
          <p:cNvSpPr>
            <a:spLocks noGrp="1"/>
          </p:cNvSpPr>
          <p:nvPr>
            <p:ph type="pic" sz="quarter" idx="21" hasCustomPrompt="1"/>
          </p:nvPr>
        </p:nvSpPr>
        <p:spPr>
          <a:xfrm>
            <a:off x="1021488" y="3713071"/>
            <a:ext cx="720000" cy="720000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800"/>
            </a:lvl1pPr>
          </a:lstStyle>
          <a:p>
            <a:r>
              <a:rPr lang="en-GB" noProof="0" smtClean="0"/>
              <a:t>Icon 3</a:t>
            </a:r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xmlns="" val="20778086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ver slide ­- Simple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1" y="2038651"/>
            <a:ext cx="1827363" cy="99131"/>
          </a:xfrm>
          <a:prstGeom prst="rect">
            <a:avLst/>
          </a:prstGeom>
          <a:solidFill>
            <a:srgbClr val="FFD600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noProof="0"/>
          </a:p>
        </p:txBody>
      </p:sp>
      <p:sp>
        <p:nvSpPr>
          <p:cNvPr id="9" name="Rectangle 8"/>
          <p:cNvSpPr/>
          <p:nvPr userDrawn="1"/>
        </p:nvSpPr>
        <p:spPr>
          <a:xfrm>
            <a:off x="457199" y="2137783"/>
            <a:ext cx="6114262" cy="2629481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noProof="0">
              <a:solidFill>
                <a:srgbClr val="000000"/>
              </a:solidFill>
            </a:endParaRPr>
          </a:p>
        </p:txBody>
      </p:sp>
      <p:pic>
        <p:nvPicPr>
          <p:cNvPr id="11" name="Picture 10" descr="IRU_logo_colour_pos_rgb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7784810" y="1032469"/>
            <a:ext cx="905619" cy="545959"/>
          </a:xfrm>
          <a:prstGeom prst="rect">
            <a:avLst/>
          </a:prstGeom>
        </p:spPr>
      </p:pic>
      <p:sp>
        <p:nvSpPr>
          <p:cNvPr id="18" name="Text Placeholder 14"/>
          <p:cNvSpPr>
            <a:spLocks noGrp="1"/>
          </p:cNvSpPr>
          <p:nvPr>
            <p:ph type="body" sz="quarter" idx="10" hasCustomPrompt="1"/>
          </p:nvPr>
        </p:nvSpPr>
        <p:spPr>
          <a:xfrm>
            <a:off x="1827215" y="3929634"/>
            <a:ext cx="3082927" cy="213179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>
            <a:lvl1pPr marL="0" indent="0">
              <a:buNone/>
              <a:defRPr sz="1200" b="1">
                <a:latin typeface="Arial"/>
                <a:cs typeface="Arial"/>
              </a:defRPr>
            </a:lvl1pPr>
            <a:lvl2pPr marL="457200" indent="0">
              <a:buNone/>
              <a:defRPr sz="1400" b="1">
                <a:latin typeface="Arial"/>
                <a:cs typeface="Arial"/>
              </a:defRPr>
            </a:lvl2pPr>
            <a:lvl3pPr marL="914400" indent="0">
              <a:buNone/>
              <a:defRPr sz="1200" b="1">
                <a:latin typeface="Arial"/>
                <a:cs typeface="Arial"/>
              </a:defRPr>
            </a:lvl3pPr>
            <a:lvl4pPr marL="1371600" indent="0">
              <a:buNone/>
              <a:defRPr sz="1100" b="1">
                <a:latin typeface="Arial"/>
                <a:cs typeface="Arial"/>
              </a:defRPr>
            </a:lvl4pPr>
            <a:lvl5pPr marL="1828800" indent="0">
              <a:buNone/>
              <a:defRPr sz="1100" b="1">
                <a:latin typeface="Arial"/>
                <a:cs typeface="Arial"/>
              </a:defRPr>
            </a:lvl5pPr>
          </a:lstStyle>
          <a:p>
            <a:pPr lvl="0"/>
            <a:r>
              <a:rPr lang="en-GB" noProof="0" dirty="0" smtClean="0"/>
              <a:t>Click to edit date (optional)</a:t>
            </a:r>
            <a:endParaRPr lang="en-GB" noProof="0" dirty="0"/>
          </a:p>
        </p:txBody>
      </p:sp>
      <p:sp>
        <p:nvSpPr>
          <p:cNvPr id="19" name="Text Placeholder 16"/>
          <p:cNvSpPr>
            <a:spLocks noGrp="1"/>
          </p:cNvSpPr>
          <p:nvPr>
            <p:ph type="body" sz="quarter" idx="11" hasCustomPrompt="1"/>
          </p:nvPr>
        </p:nvSpPr>
        <p:spPr>
          <a:xfrm>
            <a:off x="1827215" y="4142756"/>
            <a:ext cx="3082927" cy="213122"/>
          </a:xfrm>
          <a:prstGeom prst="rect">
            <a:avLst/>
          </a:prstGeom>
        </p:spPr>
        <p:txBody>
          <a:bodyPr lIns="0" tIns="0" rIns="0" bIns="0" anchor="t">
            <a:noAutofit/>
          </a:bodyPr>
          <a:lstStyle>
            <a:lvl1pPr marL="0" indent="0">
              <a:buNone/>
              <a:defRPr sz="1200">
                <a:latin typeface="Arial"/>
                <a:cs typeface="Arial"/>
              </a:defRPr>
            </a:lvl1pPr>
            <a:lvl2pPr marL="457200" indent="0">
              <a:buNone/>
              <a:defRPr sz="1600">
                <a:latin typeface="Arial"/>
                <a:cs typeface="Arial"/>
              </a:defRPr>
            </a:lvl2pPr>
            <a:lvl3pPr marL="914400" indent="0">
              <a:buNone/>
              <a:defRPr sz="1400">
                <a:latin typeface="Arial"/>
                <a:cs typeface="Arial"/>
              </a:defRPr>
            </a:lvl3pPr>
            <a:lvl4pPr marL="1371600" indent="0">
              <a:buNone/>
              <a:defRPr sz="1200">
                <a:latin typeface="Arial"/>
                <a:cs typeface="Arial"/>
              </a:defRPr>
            </a:lvl4pPr>
            <a:lvl5pPr marL="1828800" indent="0">
              <a:buNone/>
              <a:defRPr sz="1200">
                <a:latin typeface="Arial"/>
                <a:cs typeface="Arial"/>
              </a:defRPr>
            </a:lvl5pPr>
          </a:lstStyle>
          <a:p>
            <a:pPr lvl="0"/>
            <a:r>
              <a:rPr lang="en-GB" noProof="0" dirty="0" smtClean="0"/>
              <a:t>Click to edit place or name (optional)</a:t>
            </a:r>
            <a:endParaRPr lang="en-GB" noProof="0" dirty="0"/>
          </a:p>
        </p:txBody>
      </p:sp>
      <p:sp>
        <p:nvSpPr>
          <p:cNvPr id="22" name="Title 1"/>
          <p:cNvSpPr>
            <a:spLocks noGrp="1"/>
          </p:cNvSpPr>
          <p:nvPr>
            <p:ph type="ctrTitle" hasCustomPrompt="1"/>
          </p:nvPr>
        </p:nvSpPr>
        <p:spPr>
          <a:xfrm>
            <a:off x="1827215" y="2227036"/>
            <a:ext cx="4633450" cy="884465"/>
          </a:xfrm>
          <a:prstGeom prst="rect">
            <a:avLst/>
          </a:prstGeom>
        </p:spPr>
        <p:txBody>
          <a:bodyPr lIns="0" tIns="0" rIns="0" bIns="0" anchor="t">
            <a:noAutofit/>
          </a:bodyPr>
          <a:lstStyle>
            <a:lvl1pPr algn="l">
              <a:lnSpc>
                <a:spcPts val="3500"/>
              </a:lnSpc>
              <a:defRPr sz="3200">
                <a:latin typeface="Arial"/>
                <a:cs typeface="Arial"/>
              </a:defRPr>
            </a:lvl1pPr>
          </a:lstStyle>
          <a:p>
            <a:r>
              <a:rPr lang="en-GB" noProof="0" dirty="0" smtClean="0"/>
              <a:t>Click to edit title</a:t>
            </a:r>
            <a:endParaRPr lang="en-GB" noProof="0" dirty="0"/>
          </a:p>
        </p:txBody>
      </p:sp>
      <p:sp>
        <p:nvSpPr>
          <p:cNvPr id="24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827215" y="3253812"/>
            <a:ext cx="3082408" cy="539751"/>
          </a:xfrm>
          <a:prstGeom prst="rect">
            <a:avLst/>
          </a:prstGeom>
        </p:spPr>
        <p:txBody>
          <a:bodyPr lIns="0" tIns="0" rIns="0" bIns="0" anchor="t">
            <a:no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  <a:latin typeface="Arial"/>
                <a:cs typeface="Arial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noProof="0" dirty="0" smtClean="0"/>
              <a:t>Click to edit subtitle (optional)</a:t>
            </a:r>
            <a:endParaRPr lang="en-GB" noProof="0" dirty="0"/>
          </a:p>
        </p:txBody>
      </p:sp>
      <p:sp>
        <p:nvSpPr>
          <p:cNvPr id="10" name="TextBox 9"/>
          <p:cNvSpPr txBox="1"/>
          <p:nvPr userDrawn="1"/>
        </p:nvSpPr>
        <p:spPr>
          <a:xfrm>
            <a:off x="1754063" y="4478653"/>
            <a:ext cx="2438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1200" dirty="0" smtClean="0"/>
              <a:t>iru.org</a:t>
            </a:r>
            <a:endParaRPr lang="fr-CH" dirty="0"/>
          </a:p>
        </p:txBody>
      </p:sp>
    </p:spTree>
    <p:extLst>
      <p:ext uri="{BB962C8B-B14F-4D97-AF65-F5344CB8AC3E}">
        <p14:creationId xmlns:p14="http://schemas.microsoft.com/office/powerpoint/2010/main" xmlns="" val="13171500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ver slide ­-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457199" y="2137783"/>
            <a:ext cx="6119072" cy="2629481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noProof="0">
              <a:solidFill>
                <a:srgbClr val="000000"/>
              </a:solidFill>
            </a:endParaRPr>
          </a:p>
        </p:txBody>
      </p:sp>
      <p:sp>
        <p:nvSpPr>
          <p:cNvPr id="8" name="Rectangle 7"/>
          <p:cNvSpPr/>
          <p:nvPr userDrawn="1"/>
        </p:nvSpPr>
        <p:spPr>
          <a:xfrm>
            <a:off x="1" y="2038651"/>
            <a:ext cx="1827363" cy="99131"/>
          </a:xfrm>
          <a:prstGeom prst="rect">
            <a:avLst/>
          </a:prstGeom>
          <a:solidFill>
            <a:srgbClr val="FFD600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noProof="0"/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12" hasCustomPrompt="1"/>
          </p:nvPr>
        </p:nvSpPr>
        <p:spPr>
          <a:xfrm>
            <a:off x="4024136" y="3188208"/>
            <a:ext cx="2552135" cy="1579056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/>
            </a:lvl1pPr>
          </a:lstStyle>
          <a:p>
            <a:r>
              <a:rPr lang="en-GB" noProof="0" smtClean="0"/>
              <a:t>Insert picture</a:t>
            </a:r>
            <a:endParaRPr lang="en-GB" noProof="0"/>
          </a:p>
        </p:txBody>
      </p:sp>
      <p:sp>
        <p:nvSpPr>
          <p:cNvPr id="18" name="Rectangle 17"/>
          <p:cNvSpPr/>
          <p:nvPr userDrawn="1"/>
        </p:nvSpPr>
        <p:spPr>
          <a:xfrm>
            <a:off x="4024138" y="4767264"/>
            <a:ext cx="2552134" cy="271915"/>
          </a:xfrm>
          <a:prstGeom prst="rect">
            <a:avLst/>
          </a:prstGeom>
          <a:solidFill>
            <a:schemeClr val="tx2">
              <a:lumMod val="60000"/>
              <a:lumOff val="40000"/>
              <a:alpha val="51000"/>
            </a:schemeClr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noProof="0">
              <a:solidFill>
                <a:srgbClr val="000000"/>
              </a:solidFill>
            </a:endParaRPr>
          </a:p>
        </p:txBody>
      </p:sp>
      <p:pic>
        <p:nvPicPr>
          <p:cNvPr id="13" name="Picture 12" descr="IRU_logo_colour_pos_rgb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7784810" y="1032469"/>
            <a:ext cx="905619" cy="545959"/>
          </a:xfrm>
          <a:prstGeom prst="rect">
            <a:avLst/>
          </a:prstGeom>
        </p:spPr>
      </p:pic>
      <p:sp>
        <p:nvSpPr>
          <p:cNvPr id="20" name="Text Placeholder 14"/>
          <p:cNvSpPr>
            <a:spLocks noGrp="1"/>
          </p:cNvSpPr>
          <p:nvPr>
            <p:ph type="body" sz="quarter" idx="10" hasCustomPrompt="1"/>
          </p:nvPr>
        </p:nvSpPr>
        <p:spPr>
          <a:xfrm>
            <a:off x="1827215" y="3929634"/>
            <a:ext cx="2055937" cy="213179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>
            <a:lvl1pPr marL="0" indent="0">
              <a:buNone/>
              <a:defRPr sz="1200" b="1">
                <a:latin typeface="Arial"/>
                <a:cs typeface="Arial"/>
              </a:defRPr>
            </a:lvl1pPr>
            <a:lvl2pPr marL="457200" indent="0">
              <a:buNone/>
              <a:defRPr sz="1400" b="1">
                <a:latin typeface="Arial"/>
                <a:cs typeface="Arial"/>
              </a:defRPr>
            </a:lvl2pPr>
            <a:lvl3pPr marL="914400" indent="0">
              <a:buNone/>
              <a:defRPr sz="1200" b="1">
                <a:latin typeface="Arial"/>
                <a:cs typeface="Arial"/>
              </a:defRPr>
            </a:lvl3pPr>
            <a:lvl4pPr marL="1371600" indent="0">
              <a:buNone/>
              <a:defRPr sz="1100" b="1">
                <a:latin typeface="Arial"/>
                <a:cs typeface="Arial"/>
              </a:defRPr>
            </a:lvl4pPr>
            <a:lvl5pPr marL="1828800" indent="0">
              <a:buNone/>
              <a:defRPr sz="1100" b="1">
                <a:latin typeface="Arial"/>
                <a:cs typeface="Arial"/>
              </a:defRPr>
            </a:lvl5pPr>
          </a:lstStyle>
          <a:p>
            <a:pPr lvl="0"/>
            <a:r>
              <a:rPr lang="en-GB" noProof="0" dirty="0" smtClean="0"/>
              <a:t>Click to edit date (optional)</a:t>
            </a:r>
            <a:endParaRPr lang="en-GB" noProof="0" dirty="0"/>
          </a:p>
        </p:txBody>
      </p:sp>
      <p:sp>
        <p:nvSpPr>
          <p:cNvPr id="21" name="Text Placeholder 16"/>
          <p:cNvSpPr>
            <a:spLocks noGrp="1"/>
          </p:cNvSpPr>
          <p:nvPr>
            <p:ph type="body" sz="quarter" idx="11" hasCustomPrompt="1"/>
          </p:nvPr>
        </p:nvSpPr>
        <p:spPr>
          <a:xfrm>
            <a:off x="1827215" y="4142756"/>
            <a:ext cx="2055937" cy="213122"/>
          </a:xfrm>
          <a:prstGeom prst="rect">
            <a:avLst/>
          </a:prstGeom>
        </p:spPr>
        <p:txBody>
          <a:bodyPr lIns="0" tIns="0" rIns="0" bIns="0" anchor="t">
            <a:noAutofit/>
          </a:bodyPr>
          <a:lstStyle>
            <a:lvl1pPr marL="0" indent="0">
              <a:buNone/>
              <a:defRPr sz="1200">
                <a:latin typeface="Arial"/>
                <a:cs typeface="Arial"/>
              </a:defRPr>
            </a:lvl1pPr>
            <a:lvl2pPr marL="457200" indent="0">
              <a:buNone/>
              <a:defRPr sz="1600">
                <a:latin typeface="Arial"/>
                <a:cs typeface="Arial"/>
              </a:defRPr>
            </a:lvl2pPr>
            <a:lvl3pPr marL="914400" indent="0">
              <a:buNone/>
              <a:defRPr sz="1400">
                <a:latin typeface="Arial"/>
                <a:cs typeface="Arial"/>
              </a:defRPr>
            </a:lvl3pPr>
            <a:lvl4pPr marL="1371600" indent="0">
              <a:buNone/>
              <a:defRPr sz="1200">
                <a:latin typeface="Arial"/>
                <a:cs typeface="Arial"/>
              </a:defRPr>
            </a:lvl4pPr>
            <a:lvl5pPr marL="1828800" indent="0">
              <a:buNone/>
              <a:defRPr sz="1200">
                <a:latin typeface="Arial"/>
                <a:cs typeface="Arial"/>
              </a:defRPr>
            </a:lvl5pPr>
          </a:lstStyle>
          <a:p>
            <a:pPr lvl="0"/>
            <a:r>
              <a:rPr lang="en-GB" noProof="0" dirty="0" smtClean="0"/>
              <a:t>Click to edit place (optional)</a:t>
            </a:r>
            <a:endParaRPr lang="en-GB" noProof="0" dirty="0"/>
          </a:p>
        </p:txBody>
      </p:sp>
      <p:sp>
        <p:nvSpPr>
          <p:cNvPr id="23" name="Title 1"/>
          <p:cNvSpPr>
            <a:spLocks noGrp="1"/>
          </p:cNvSpPr>
          <p:nvPr>
            <p:ph type="ctrTitle" hasCustomPrompt="1"/>
          </p:nvPr>
        </p:nvSpPr>
        <p:spPr>
          <a:xfrm>
            <a:off x="1827215" y="2227036"/>
            <a:ext cx="4633450" cy="884465"/>
          </a:xfrm>
          <a:prstGeom prst="rect">
            <a:avLst/>
          </a:prstGeom>
        </p:spPr>
        <p:txBody>
          <a:bodyPr lIns="0" tIns="0" rIns="0" bIns="0" anchor="t">
            <a:noAutofit/>
          </a:bodyPr>
          <a:lstStyle>
            <a:lvl1pPr algn="l">
              <a:lnSpc>
                <a:spcPts val="3500"/>
              </a:lnSpc>
              <a:defRPr sz="3200">
                <a:latin typeface="Arial"/>
                <a:cs typeface="Arial"/>
              </a:defRPr>
            </a:lvl1pPr>
          </a:lstStyle>
          <a:p>
            <a:r>
              <a:rPr lang="en-GB" noProof="0" dirty="0" smtClean="0"/>
              <a:t>Click to edit title</a:t>
            </a:r>
            <a:endParaRPr lang="en-GB" noProof="0" dirty="0"/>
          </a:p>
        </p:txBody>
      </p:sp>
      <p:sp>
        <p:nvSpPr>
          <p:cNvPr id="14" name="TextBox 13"/>
          <p:cNvSpPr txBox="1"/>
          <p:nvPr userDrawn="1"/>
        </p:nvSpPr>
        <p:spPr>
          <a:xfrm>
            <a:off x="1754063" y="4478653"/>
            <a:ext cx="2438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1200" dirty="0" smtClean="0"/>
              <a:t>iru.org</a:t>
            </a:r>
            <a:endParaRPr lang="fr-CH" dirty="0"/>
          </a:p>
        </p:txBody>
      </p:sp>
    </p:spTree>
    <p:extLst>
      <p:ext uri="{BB962C8B-B14F-4D97-AF65-F5344CB8AC3E}">
        <p14:creationId xmlns:p14="http://schemas.microsoft.com/office/powerpoint/2010/main" xmlns="" val="1156555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 userDrawn="1"/>
        </p:nvSpPr>
        <p:spPr>
          <a:xfrm>
            <a:off x="3477381" y="1557773"/>
            <a:ext cx="5666620" cy="2229548"/>
          </a:xfrm>
          <a:prstGeom prst="rect">
            <a:avLst/>
          </a:prstGeom>
          <a:solidFill>
            <a:schemeClr val="tx2">
              <a:lumMod val="60000"/>
              <a:lumOff val="40000"/>
              <a:alpha val="51000"/>
            </a:schemeClr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noProof="0">
              <a:solidFill>
                <a:srgbClr val="000000"/>
              </a:solidFill>
            </a:endParaRPr>
          </a:p>
        </p:txBody>
      </p:sp>
      <p:sp>
        <p:nvSpPr>
          <p:cNvPr id="9" name="Rectangle 8"/>
          <p:cNvSpPr/>
          <p:nvPr userDrawn="1"/>
        </p:nvSpPr>
        <p:spPr>
          <a:xfrm>
            <a:off x="457200" y="1164629"/>
            <a:ext cx="5481563" cy="1942335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noProof="0">
              <a:solidFill>
                <a:srgbClr val="000000"/>
              </a:solidFill>
            </a:endParaRPr>
          </a:p>
        </p:txBody>
      </p:sp>
      <p:sp>
        <p:nvSpPr>
          <p:cNvPr id="8" name="Rectangle 7"/>
          <p:cNvSpPr/>
          <p:nvPr userDrawn="1"/>
        </p:nvSpPr>
        <p:spPr>
          <a:xfrm>
            <a:off x="1" y="1065498"/>
            <a:ext cx="1827363" cy="99131"/>
          </a:xfrm>
          <a:prstGeom prst="rect">
            <a:avLst/>
          </a:prstGeom>
          <a:solidFill>
            <a:srgbClr val="FFD600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noProof="0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827364" y="1253882"/>
            <a:ext cx="3917875" cy="995832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algn="l">
              <a:defRPr sz="3200">
                <a:latin typeface="Arial"/>
                <a:cs typeface="Arial"/>
              </a:defRPr>
            </a:lvl1pPr>
          </a:lstStyle>
          <a:p>
            <a:r>
              <a:rPr lang="en-GB" noProof="0" dirty="0" smtClean="0"/>
              <a:t>Click to edit title</a:t>
            </a:r>
            <a:endParaRPr lang="en-GB" noProof="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827364" y="2306168"/>
            <a:ext cx="3917875" cy="673797"/>
          </a:xfrm>
          <a:prstGeom prst="rect">
            <a:avLst/>
          </a:prstGeom>
        </p:spPr>
        <p:txBody>
          <a:bodyPr lIns="0" tIns="0" rIns="0" bIns="0" anchor="t">
            <a:no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  <a:latin typeface="Arial"/>
                <a:cs typeface="Arial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noProof="0" dirty="0" smtClean="0"/>
              <a:t>Click to edit subtitle</a:t>
            </a:r>
            <a:endParaRPr lang="en-GB" noProof="0" dirty="0"/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765175" y="1000362"/>
            <a:ext cx="914400" cy="914400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8000"/>
            </a:lvl1pPr>
          </a:lstStyle>
          <a:p>
            <a:pPr lvl="0"/>
            <a:r>
              <a:rPr lang="fr-CH" dirty="0" smtClean="0"/>
              <a:t>#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24797818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IRU_logo_colour_pos_rgb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6787164" y="1593557"/>
            <a:ext cx="1492891" cy="900000"/>
          </a:xfrm>
          <a:prstGeom prst="rect">
            <a:avLst/>
          </a:prstGeom>
        </p:spPr>
      </p:pic>
      <p:sp>
        <p:nvSpPr>
          <p:cNvPr id="4" name="TextBox 3"/>
          <p:cNvSpPr txBox="1"/>
          <p:nvPr userDrawn="1"/>
        </p:nvSpPr>
        <p:spPr>
          <a:xfrm>
            <a:off x="762640" y="4592815"/>
            <a:ext cx="67358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GB" sz="1200" b="1" dirty="0" err="1" smtClean="0">
                <a:solidFill>
                  <a:schemeClr val="accent2"/>
                </a:solidFill>
              </a:rPr>
              <a:t>iru.org</a:t>
            </a:r>
            <a:endParaRPr lang="en-GB" sz="1200" b="1" dirty="0">
              <a:solidFill>
                <a:schemeClr val="accent2"/>
              </a:solidFill>
            </a:endParaRPr>
          </a:p>
        </p:txBody>
      </p:sp>
      <p:sp>
        <p:nvSpPr>
          <p:cNvPr id="5" name="Rectangle 4"/>
          <p:cNvSpPr/>
          <p:nvPr userDrawn="1"/>
        </p:nvSpPr>
        <p:spPr>
          <a:xfrm>
            <a:off x="238849" y="1599651"/>
            <a:ext cx="100800" cy="900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Text Placeholder 17"/>
          <p:cNvSpPr>
            <a:spLocks noGrp="1"/>
          </p:cNvSpPr>
          <p:nvPr>
            <p:ph type="body" sz="quarter" idx="10" hasCustomPrompt="1"/>
          </p:nvPr>
        </p:nvSpPr>
        <p:spPr>
          <a:xfrm>
            <a:off x="1591691" y="4600428"/>
            <a:ext cx="4601761" cy="296863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200" baseline="0"/>
            </a:lvl1pPr>
            <a:lvl2pPr marL="457200" indent="0">
              <a:buNone/>
              <a:defRPr sz="1100"/>
            </a:lvl2pPr>
            <a:lvl3pPr marL="914400" indent="0">
              <a:buNone/>
              <a:defRPr sz="1100"/>
            </a:lvl3pPr>
            <a:lvl4pPr marL="1371600" indent="0">
              <a:buNone/>
              <a:defRPr sz="1100"/>
            </a:lvl4pPr>
            <a:lvl5pPr marL="1828800" indent="0">
              <a:buNone/>
              <a:defRPr sz="1100"/>
            </a:lvl5pPr>
          </a:lstStyle>
          <a:p>
            <a:pPr lvl="0"/>
            <a:r>
              <a:rPr lang="fr-CH" dirty="0" smtClean="0"/>
              <a:t>Optional contact information e.g. iru@iru.org</a:t>
            </a:r>
            <a:endParaRPr lang="en-GB" dirty="0"/>
          </a:p>
        </p:txBody>
      </p:sp>
      <p:sp>
        <p:nvSpPr>
          <p:cNvPr id="7" name="Text Placeholder 20"/>
          <p:cNvSpPr>
            <a:spLocks noGrp="1"/>
          </p:cNvSpPr>
          <p:nvPr>
            <p:ph type="body" sz="quarter" idx="11" hasCustomPrompt="1"/>
          </p:nvPr>
        </p:nvSpPr>
        <p:spPr>
          <a:xfrm>
            <a:off x="717052" y="1517213"/>
            <a:ext cx="5348384" cy="1794551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800" baseline="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</a:lstStyle>
          <a:p>
            <a:pPr lvl="0"/>
            <a:r>
              <a:rPr lang="fr-CH" dirty="0" smtClean="0"/>
              <a:t>Optional text e.g. key takeaway, uplifting quote, thanks or invite questions 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smtClean="0"/>
              <a:t>Click to edit Master title style</a:t>
            </a:r>
            <a:endParaRPr lang="fr-CH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457200" y="1370013"/>
            <a:ext cx="7246938" cy="3387725"/>
          </a:xfrm>
        </p:spPr>
        <p:txBody>
          <a:bodyPr/>
          <a:lstStyle/>
          <a:p>
            <a:pPr lvl="0"/>
            <a:r>
              <a:rPr lang="fr-CH" smtClean="0"/>
              <a:t>Click to edit Master text styles</a:t>
            </a:r>
          </a:p>
          <a:p>
            <a:pPr lvl="1"/>
            <a:r>
              <a:rPr lang="fr-CH" smtClean="0"/>
              <a:t>Second level</a:t>
            </a:r>
          </a:p>
          <a:p>
            <a:pPr lvl="2"/>
            <a:r>
              <a:rPr lang="fr-CH" smtClean="0"/>
              <a:t>Third level</a:t>
            </a:r>
          </a:p>
          <a:p>
            <a:pPr lvl="3"/>
            <a:r>
              <a:rPr lang="fr-CH" smtClean="0"/>
              <a:t>Fourth level</a:t>
            </a:r>
          </a:p>
          <a:p>
            <a:pPr lvl="4"/>
            <a:r>
              <a:rPr lang="fr-CH" smtClean="0"/>
              <a:t>Fifth level</a:t>
            </a:r>
            <a:endParaRPr lang="fr-CH"/>
          </a:p>
        </p:txBody>
      </p:sp>
    </p:spTree>
    <p:extLst>
      <p:ext uri="{BB962C8B-B14F-4D97-AF65-F5344CB8AC3E}">
        <p14:creationId xmlns:p14="http://schemas.microsoft.com/office/powerpoint/2010/main" xmlns="" val="20649614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+ Object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smtClean="0"/>
              <a:t>Click to edit Master title style</a:t>
            </a:r>
            <a:endParaRPr lang="fr-CH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457200" y="1370013"/>
            <a:ext cx="4003589" cy="3381160"/>
          </a:xfrm>
        </p:spPr>
        <p:txBody>
          <a:bodyPr/>
          <a:lstStyle/>
          <a:p>
            <a:pPr lvl="0"/>
            <a:r>
              <a:rPr lang="fr-CH" smtClean="0"/>
              <a:t>Click to edit Master text styles</a:t>
            </a:r>
          </a:p>
          <a:p>
            <a:pPr lvl="1"/>
            <a:r>
              <a:rPr lang="fr-CH" smtClean="0"/>
              <a:t>Second level</a:t>
            </a:r>
          </a:p>
          <a:p>
            <a:pPr lvl="2"/>
            <a:r>
              <a:rPr lang="fr-CH" smtClean="0"/>
              <a:t>Third level</a:t>
            </a:r>
          </a:p>
          <a:p>
            <a:pPr lvl="3"/>
            <a:r>
              <a:rPr lang="fr-CH" smtClean="0"/>
              <a:t>Fourth level</a:t>
            </a:r>
          </a:p>
          <a:p>
            <a:pPr lvl="4"/>
            <a:r>
              <a:rPr lang="fr-CH" smtClean="0"/>
              <a:t>Fifth level</a:t>
            </a:r>
            <a:endParaRPr lang="fr-CH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581269" y="1370013"/>
            <a:ext cx="4108706" cy="3381160"/>
          </a:xfrm>
        </p:spPr>
        <p:txBody>
          <a:bodyPr/>
          <a:lstStyle/>
          <a:p>
            <a:pPr lvl="0"/>
            <a:r>
              <a:rPr lang="fr-CH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="" val="27649229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ject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smtClean="0"/>
              <a:t>Click to edit Master title style</a:t>
            </a:r>
            <a:endParaRPr lang="fr-CH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3"/>
          </p:nvPr>
        </p:nvSpPr>
        <p:spPr>
          <a:xfrm>
            <a:off x="457200" y="1365938"/>
            <a:ext cx="8232775" cy="3385235"/>
          </a:xfrm>
        </p:spPr>
        <p:txBody>
          <a:bodyPr/>
          <a:lstStyle/>
          <a:p>
            <a:pPr lvl="0"/>
            <a:r>
              <a:rPr lang="fr-CH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="" val="12009756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smtClean="0"/>
              <a:t>Click to edit Master title style</a:t>
            </a:r>
            <a:endParaRPr lang="fr-CH"/>
          </a:p>
        </p:txBody>
      </p:sp>
    </p:spTree>
    <p:extLst>
      <p:ext uri="{BB962C8B-B14F-4D97-AF65-F5344CB8AC3E}">
        <p14:creationId xmlns:p14="http://schemas.microsoft.com/office/powerpoint/2010/main" xmlns="" val="21364745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14.xml"/><Relationship Id="rId7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199" y="228632"/>
            <a:ext cx="7247239" cy="103978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fr-CH" smtClean="0"/>
              <a:t>Click to edit Master title style</a:t>
            </a:r>
            <a:endParaRPr lang="fr-CH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199" y="1370013"/>
            <a:ext cx="7247239" cy="326231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fr-CH" smtClean="0"/>
              <a:t>Click to edit Master text styles</a:t>
            </a:r>
          </a:p>
          <a:p>
            <a:pPr lvl="1"/>
            <a:r>
              <a:rPr lang="fr-CH" smtClean="0"/>
              <a:t>Second level</a:t>
            </a:r>
          </a:p>
          <a:p>
            <a:pPr lvl="2"/>
            <a:r>
              <a:rPr lang="fr-CH" smtClean="0"/>
              <a:t>Third level</a:t>
            </a:r>
          </a:p>
          <a:p>
            <a:pPr lvl="3"/>
            <a:r>
              <a:rPr lang="fr-CH" smtClean="0"/>
              <a:t>Fourth level</a:t>
            </a:r>
          </a:p>
          <a:p>
            <a:pPr lvl="4"/>
            <a:r>
              <a:rPr lang="fr-CH" smtClean="0"/>
              <a:t>Fifth level</a:t>
            </a:r>
            <a:endParaRPr lang="fr-CH" dirty="0"/>
          </a:p>
        </p:txBody>
      </p:sp>
      <p:pic>
        <p:nvPicPr>
          <p:cNvPr id="8" name="Picture 7" descr="IRU_logo_colour_pos_rgb.png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7995929" y="228631"/>
            <a:ext cx="694500" cy="4186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1101098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72" r:id="rId2"/>
    <p:sldLayoutId id="2147483660" r:id="rId3"/>
    <p:sldLayoutId id="2147483670" r:id="rId4"/>
    <p:sldLayoutId id="2147483674" r:id="rId5"/>
    <p:sldLayoutId id="2147483688" r:id="rId6"/>
    <p:sldLayoutId id="2147483689" r:id="rId7"/>
    <p:sldLayoutId id="2147483690" r:id="rId8"/>
    <p:sldLayoutId id="2147483691" r:id="rId9"/>
    <p:sldLayoutId id="2147483692" r:id="rId10"/>
    <p:sldLayoutId id="2147483693" r:id="rId11"/>
  </p:sldLayoutIdLst>
  <p:timing>
    <p:tnLst>
      <p:par>
        <p:cTn id="1" dur="indefinite" restart="never" nodeType="tmRoot"/>
      </p:par>
    </p:tnLst>
  </p:timing>
  <p:hf hdr="0"/>
  <p:txStyles>
    <p:titleStyle>
      <a:lvl1pPr algn="l" defTabSz="457200" rtl="0" eaLnBrk="1" latinLnBrk="0" hangingPunct="1">
        <a:spcBef>
          <a:spcPct val="0"/>
        </a:spcBef>
        <a:buNone/>
        <a:defRPr sz="3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Clr>
          <a:schemeClr val="tx2"/>
        </a:buClr>
        <a:buFont typeface="Wingdings" panose="05000000000000000000" pitchFamily="2" charset="2"/>
        <a:buChar char="§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Clr>
          <a:schemeClr val="tx2"/>
        </a:buClr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Clr>
          <a:schemeClr val="accent1"/>
        </a:buClr>
        <a:buFont typeface="Wingdings" panose="05000000000000000000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Clr>
          <a:schemeClr val="accent1"/>
        </a:buClr>
        <a:buFont typeface="Arial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199" y="228632"/>
            <a:ext cx="7247239" cy="103978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dirty="0" smtClean="0"/>
              <a:t>Click to edit Master title style</a:t>
            </a:r>
            <a:endParaRPr lang="fr-CH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199" y="1370013"/>
            <a:ext cx="7247239" cy="326231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fr-CH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519234" y="4864741"/>
            <a:ext cx="2057400" cy="20770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accent2"/>
                </a:solidFill>
              </a:defRPr>
            </a:lvl1pPr>
          </a:lstStyle>
          <a:p>
            <a:fld id="{8529DAE9-E19E-4D66-A200-D1B6B750BD9B}" type="datetimeFigureOut">
              <a:rPr lang="fr-CH" smtClean="0"/>
              <a:pPr/>
              <a:t>02.05.2017</a:t>
            </a:fld>
            <a:endParaRPr lang="fr-C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81269" y="4864741"/>
            <a:ext cx="4109160" cy="20770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accent2"/>
                </a:solidFill>
              </a:defRPr>
            </a:lvl1pPr>
          </a:lstStyle>
          <a:p>
            <a:endParaRPr lang="fr-CH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57199" y="4864741"/>
            <a:ext cx="2057400" cy="20770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accent2"/>
                </a:solidFill>
              </a:defRPr>
            </a:lvl1pPr>
          </a:lstStyle>
          <a:p>
            <a:fld id="{9D5C9B18-DC48-42D9-8292-D3CD238A315E}" type="slidenum">
              <a:rPr lang="fr-CH" smtClean="0"/>
              <a:pPr/>
              <a:t>‹#›</a:t>
            </a:fld>
            <a:endParaRPr lang="fr-CH"/>
          </a:p>
        </p:txBody>
      </p:sp>
      <p:cxnSp>
        <p:nvCxnSpPr>
          <p:cNvPr id="7" name="Straight Connector 6"/>
          <p:cNvCxnSpPr/>
          <p:nvPr/>
        </p:nvCxnSpPr>
        <p:spPr>
          <a:xfrm>
            <a:off x="457199" y="4850327"/>
            <a:ext cx="8233230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pic>
        <p:nvPicPr>
          <p:cNvPr id="8" name="Picture 7" descr="IRU_logo_colour_pos_rgb.png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7995929" y="228631"/>
            <a:ext cx="694500" cy="4186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5276932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  <p:sldLayoutId id="2147483679" r:id="rId4"/>
    <p:sldLayoutId id="2147483680" r:id="rId5"/>
    <p:sldLayoutId id="2147483681" r:id="rId6"/>
  </p:sldLayoutIdLst>
  <p:timing>
    <p:tnLst>
      <p:par>
        <p:cTn id="1" dur="indefinite" restart="never" nodeType="tmRoot"/>
      </p:par>
    </p:tnLst>
  </p:timing>
  <p:hf hdr="0"/>
  <p:txStyles>
    <p:titleStyle>
      <a:lvl1pPr algn="l" defTabSz="457200" rtl="0" eaLnBrk="1" latinLnBrk="0" hangingPunct="1">
        <a:spcBef>
          <a:spcPct val="0"/>
        </a:spcBef>
        <a:buNone/>
        <a:defRPr sz="3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Clr>
          <a:schemeClr val="tx2"/>
        </a:buClr>
        <a:buFont typeface="Wingdings" panose="05000000000000000000" pitchFamily="2" charset="2"/>
        <a:buChar char="§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Clr>
          <a:schemeClr val="tx2"/>
        </a:buClr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Clr>
          <a:schemeClr val="accent1"/>
        </a:buClr>
        <a:buFont typeface="Wingdings" panose="05000000000000000000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Clr>
          <a:schemeClr val="accent1"/>
        </a:buClr>
        <a:buFont typeface="Arial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13" Type="http://schemas.openxmlformats.org/officeDocument/2006/relationships/image" Target="../media/image23.png"/><Relationship Id="rId18" Type="http://schemas.openxmlformats.org/officeDocument/2006/relationships/image" Target="../media/image28.jpeg"/><Relationship Id="rId3" Type="http://schemas.openxmlformats.org/officeDocument/2006/relationships/image" Target="../media/image13.png"/><Relationship Id="rId7" Type="http://schemas.openxmlformats.org/officeDocument/2006/relationships/image" Target="../media/image17.jpeg"/><Relationship Id="rId12" Type="http://schemas.openxmlformats.org/officeDocument/2006/relationships/image" Target="../media/image22.jpeg"/><Relationship Id="rId17" Type="http://schemas.openxmlformats.org/officeDocument/2006/relationships/image" Target="../media/image27.png"/><Relationship Id="rId2" Type="http://schemas.openxmlformats.org/officeDocument/2006/relationships/image" Target="../media/image12.jpeg"/><Relationship Id="rId16" Type="http://schemas.openxmlformats.org/officeDocument/2006/relationships/image" Target="../media/image26.png"/><Relationship Id="rId20" Type="http://schemas.openxmlformats.org/officeDocument/2006/relationships/image" Target="../media/image30.pn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16.png"/><Relationship Id="rId11" Type="http://schemas.openxmlformats.org/officeDocument/2006/relationships/image" Target="../media/image21.png"/><Relationship Id="rId5" Type="http://schemas.openxmlformats.org/officeDocument/2006/relationships/image" Target="../media/image15.jpeg"/><Relationship Id="rId15" Type="http://schemas.openxmlformats.org/officeDocument/2006/relationships/image" Target="../media/image25.png"/><Relationship Id="rId10" Type="http://schemas.openxmlformats.org/officeDocument/2006/relationships/image" Target="../media/image20.jpeg"/><Relationship Id="rId19" Type="http://schemas.openxmlformats.org/officeDocument/2006/relationships/image" Target="../media/image29.jpeg"/><Relationship Id="rId4" Type="http://schemas.openxmlformats.org/officeDocument/2006/relationships/image" Target="../media/image14.png"/><Relationship Id="rId9" Type="http://schemas.openxmlformats.org/officeDocument/2006/relationships/image" Target="../media/image19.png"/><Relationship Id="rId14" Type="http://schemas.openxmlformats.org/officeDocument/2006/relationships/image" Target="../media/image2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3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GB" dirty="0" smtClean="0"/>
              <a:t>3 May 2017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1827215" y="4142756"/>
            <a:ext cx="3744529" cy="213122"/>
          </a:xfrm>
        </p:spPr>
        <p:txBody>
          <a:bodyPr/>
          <a:lstStyle/>
          <a:p>
            <a:r>
              <a:rPr lang="en-GB" dirty="0" smtClean="0"/>
              <a:t>Sonila Metushi, Manager – Mobility of People </a:t>
            </a:r>
            <a:r>
              <a:rPr lang="el-GR" dirty="0" smtClean="0"/>
              <a:t>&amp; </a:t>
            </a:r>
            <a:r>
              <a:rPr lang="de-CH" dirty="0" smtClean="0"/>
              <a:t>Taxis</a:t>
            </a:r>
            <a:endParaRPr lang="en-GB" dirty="0" smtClean="0"/>
          </a:p>
        </p:txBody>
      </p:sp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en-GB" sz="2400" dirty="0" smtClean="0"/>
              <a:t>Taxis, the first and last mile of MaaS</a:t>
            </a: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xmlns="" val="35477779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Taxi of the Future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457201" y="1370013"/>
            <a:ext cx="3759664" cy="3381160"/>
          </a:xfrm>
        </p:spPr>
        <p:txBody>
          <a:bodyPr/>
          <a:lstStyle/>
          <a:p>
            <a:pPr marL="0" indent="0">
              <a:buNone/>
            </a:pPr>
            <a:r>
              <a:rPr lang="en-GB" sz="2000" dirty="0"/>
              <a:t>IRU has initiated an intensive and inclusive broader reflection on new mobility patterns and business models within the </a:t>
            </a:r>
            <a:br>
              <a:rPr lang="en-GB" sz="2000" dirty="0"/>
            </a:br>
            <a:r>
              <a:rPr lang="en-GB" sz="2000" dirty="0" smtClean="0"/>
              <a:t>on-going </a:t>
            </a:r>
            <a:r>
              <a:rPr lang="en-GB" sz="2000" dirty="0"/>
              <a:t>digital revolution, together with partner authorities, regulators, researchers, businesses and indeed all interested </a:t>
            </a:r>
            <a:r>
              <a:rPr lang="en-GB" sz="2000" dirty="0" smtClean="0"/>
              <a:t>stakeholders</a:t>
            </a:r>
            <a:endParaRPr lang="en-GB" sz="2000" dirty="0"/>
          </a:p>
        </p:txBody>
      </p:sp>
      <p:pic>
        <p:nvPicPr>
          <p:cNvPr id="5" name="Content Placeholder 4" descr="Untitled.png"/>
          <p:cNvPicPr>
            <a:picLocks noGrp="1" noChangeAspect="1"/>
          </p:cNvPicPr>
          <p:nvPr>
            <p:ph sz="quarter" idx="14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xmlns="" val="110348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GB" dirty="0" smtClean="0"/>
              <a:t>For more information:</a:t>
            </a:r>
          </a:p>
          <a:p>
            <a:r>
              <a:rPr lang="en-GB" dirty="0" err="1" smtClean="0"/>
              <a:t>Sonila</a:t>
            </a:r>
            <a:r>
              <a:rPr lang="en-GB" dirty="0" smtClean="0"/>
              <a:t> </a:t>
            </a:r>
            <a:r>
              <a:rPr lang="en-GB" dirty="0" err="1" smtClean="0"/>
              <a:t>Metushi</a:t>
            </a:r>
            <a:endParaRPr lang="en-GB" dirty="0" smtClean="0"/>
          </a:p>
          <a:p>
            <a:r>
              <a:rPr lang="en-GB" b="1" dirty="0" err="1" smtClean="0"/>
              <a:t>sonila.metushi@iru.org</a:t>
            </a:r>
            <a:endParaRPr lang="en-GB" b="1" dirty="0"/>
          </a:p>
        </p:txBody>
      </p:sp>
    </p:spTree>
    <p:extLst>
      <p:ext uri="{BB962C8B-B14F-4D97-AF65-F5344CB8AC3E}">
        <p14:creationId xmlns:p14="http://schemas.microsoft.com/office/powerpoint/2010/main" xmlns="" val="1266086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This is the IRU</a:t>
            </a:r>
            <a:endParaRPr lang="en-GB" dirty="0"/>
          </a:p>
        </p:txBody>
      </p:sp>
      <p:pic>
        <p:nvPicPr>
          <p:cNvPr id="9" name="Picture Placeholder 8" descr="Truck_Icon_IRU.png"/>
          <p:cNvPicPr>
            <a:picLocks noGrp="1" noChangeAspect="1"/>
          </p:cNvPicPr>
          <p:nvPr>
            <p:ph type="pic"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 l="-53923" r="-53923"/>
          <a:stretch>
            <a:fillRect/>
          </a:stretch>
        </p:blipFill>
        <p:spPr/>
      </p:pic>
      <p:pic>
        <p:nvPicPr>
          <p:cNvPr id="10" name="Picture Placeholder 9" descr="Bus_Icon_IRU.png"/>
          <p:cNvPicPr>
            <a:picLocks noGrp="1" noChangeAspect="1"/>
          </p:cNvPicPr>
          <p:nvPr>
            <p:ph type="pic" sz="quarter" idx="1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 l="-68114" r="-68114"/>
          <a:stretch>
            <a:fillRect/>
          </a:stretch>
        </p:blipFill>
        <p:spPr/>
      </p:pic>
      <p:pic>
        <p:nvPicPr>
          <p:cNvPr id="11" name="Picture Placeholder 10" descr="Taxi_Icon_IRU.png"/>
          <p:cNvPicPr>
            <a:picLocks noGrp="1" noChangeAspect="1"/>
          </p:cNvPicPr>
          <p:nvPr>
            <p:ph type="pic" sz="quarter" idx="15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 l="-63955" r="-63955"/>
          <a:stretch>
            <a:fillRect/>
          </a:stretch>
        </p:blipFill>
        <p:spPr/>
      </p:pic>
      <p:sp>
        <p:nvSpPr>
          <p:cNvPr id="6" name="Text Placeholder 5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pPr algn="ctr"/>
            <a:r>
              <a:rPr lang="en-GB" dirty="0" smtClean="0"/>
              <a:t>Freight Transport</a:t>
            </a:r>
            <a:endParaRPr lang="en-GB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pPr algn="ctr"/>
            <a:r>
              <a:rPr lang="en-GB" dirty="0" smtClean="0"/>
              <a:t>Bus and Coach</a:t>
            </a:r>
            <a:endParaRPr lang="en-GB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pPr algn="ctr"/>
            <a:r>
              <a:rPr lang="en-GB" dirty="0" smtClean="0"/>
              <a:t>Taxis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40795166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hutterstock_144052039.jp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412231" y="3408386"/>
            <a:ext cx="4253149" cy="1323439"/>
          </a:xfrm>
          <a:prstGeom prst="rect">
            <a:avLst/>
          </a:prstGeom>
          <a:solidFill>
            <a:schemeClr val="tx2">
              <a:alpha val="73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sz="2000" dirty="0"/>
              <a:t>The most dynamic and most respectable global platform of taxi know-how, service provision, training and private sector advocacy</a:t>
            </a:r>
            <a:endParaRPr lang="en-GB" sz="20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10420049" y="6073686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36963555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/>
              <a:t>UpTop</a:t>
            </a:r>
            <a:r>
              <a:rPr lang="en-GB" dirty="0"/>
              <a:t> – the IRU Global Taxi Network </a:t>
            </a:r>
            <a:br>
              <a:rPr lang="en-GB" dirty="0"/>
            </a:b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457200" y="1370013"/>
            <a:ext cx="4124069" cy="3381160"/>
          </a:xfrm>
        </p:spPr>
        <p:txBody>
          <a:bodyPr/>
          <a:lstStyle/>
          <a:p>
            <a:pPr>
              <a:spcAft>
                <a:spcPts val="1200"/>
              </a:spcAft>
            </a:pPr>
            <a:r>
              <a:rPr lang="en-GB" sz="1400" dirty="0">
                <a:solidFill>
                  <a:schemeClr val="bg2">
                    <a:lumMod val="10000"/>
                  </a:schemeClr>
                </a:solidFill>
              </a:rPr>
              <a:t>IRU created </a:t>
            </a:r>
            <a:r>
              <a:rPr lang="en-GB" sz="1400" dirty="0" err="1">
                <a:solidFill>
                  <a:schemeClr val="bg2">
                    <a:lumMod val="10000"/>
                  </a:schemeClr>
                </a:solidFill>
              </a:rPr>
              <a:t>UpTop</a:t>
            </a:r>
            <a:r>
              <a:rPr lang="en-GB" sz="1400" dirty="0">
                <a:solidFill>
                  <a:schemeClr val="bg2">
                    <a:lumMod val="10000"/>
                  </a:schemeClr>
                </a:solidFill>
              </a:rPr>
              <a:t>, the IRU Global Taxi Network, to promote legal, reliable, high quality and safe taxi services by making use of the latest smartphone technology for taxis.  </a:t>
            </a:r>
          </a:p>
          <a:p>
            <a:pPr>
              <a:spcAft>
                <a:spcPts val="1200"/>
              </a:spcAft>
            </a:pPr>
            <a:r>
              <a:rPr lang="en-GB" sz="1400" b="1" dirty="0" err="1">
                <a:solidFill>
                  <a:schemeClr val="bg2">
                    <a:lumMod val="10000"/>
                  </a:schemeClr>
                </a:solidFill>
              </a:rPr>
              <a:t>UpTop</a:t>
            </a:r>
            <a:r>
              <a:rPr lang="en-GB" sz="1400" b="1" dirty="0">
                <a:solidFill>
                  <a:schemeClr val="bg2">
                    <a:lumMod val="10000"/>
                  </a:schemeClr>
                </a:solidFill>
              </a:rPr>
              <a:t> has become the world’s fastest growing taxi network </a:t>
            </a:r>
            <a:r>
              <a:rPr lang="en-GB" sz="1400" dirty="0">
                <a:solidFill>
                  <a:schemeClr val="bg2">
                    <a:lumMod val="10000"/>
                  </a:schemeClr>
                </a:solidFill>
              </a:rPr>
              <a:t>with partners on five continents and 500,000 taxis representing more than 12% of the worldwide taxi market</a:t>
            </a:r>
            <a:r>
              <a:rPr lang="en-US" sz="1400" dirty="0">
                <a:solidFill>
                  <a:schemeClr val="bg2">
                    <a:lumMod val="10000"/>
                  </a:schemeClr>
                </a:solidFill>
              </a:rPr>
              <a:t>.</a:t>
            </a:r>
            <a:r>
              <a:rPr lang="en-GB" sz="1400" b="1" dirty="0">
                <a:solidFill>
                  <a:schemeClr val="bg2">
                    <a:lumMod val="10000"/>
                  </a:schemeClr>
                </a:solidFill>
              </a:rPr>
              <a:t> </a:t>
            </a:r>
            <a:endParaRPr lang="en-GB" sz="1400" dirty="0">
              <a:solidFill>
                <a:schemeClr val="bg2">
                  <a:lumMod val="10000"/>
                </a:schemeClr>
              </a:solidFill>
            </a:endParaRPr>
          </a:p>
        </p:txBody>
      </p:sp>
      <p:pic>
        <p:nvPicPr>
          <p:cNvPr id="5" name="Content Placeholder 4" descr="Untitled.png"/>
          <p:cNvPicPr>
            <a:picLocks noGrp="1" noChangeAspect="1"/>
          </p:cNvPicPr>
          <p:nvPr>
            <p:ph sz="quarter" idx="14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/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7830420" y="3357641"/>
            <a:ext cx="730994" cy="12386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5205210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hutterstock_221789692.jp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>
          <a:xfrm>
            <a:off x="0" y="0"/>
            <a:ext cx="5914540" cy="51435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3550904" y="197166"/>
            <a:ext cx="2833809" cy="588992"/>
          </a:xfrm>
          <a:prstGeom prst="rect">
            <a:avLst/>
          </a:prstGeom>
          <a:solidFill>
            <a:schemeClr val="tx1">
              <a:lumMod val="25000"/>
              <a:lumOff val="75000"/>
              <a:alpha val="82000"/>
            </a:schemeClr>
          </a:solidFill>
          <a:ln w="63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39994" tIns="60958" rIns="121917" bIns="60958" rtlCol="0" anchor="ctr">
            <a:noAutofit/>
          </a:bodyPr>
          <a:lstStyle/>
          <a:p>
            <a:pPr algn="ctr"/>
            <a:r>
              <a:rPr lang="en-US" sz="2000" b="1" dirty="0" smtClean="0">
                <a:solidFill>
                  <a:schemeClr val="tx1"/>
                </a:solidFill>
              </a:rPr>
              <a:t>Dispatching</a:t>
            </a:r>
            <a:endParaRPr lang="en-US" sz="2000" b="1" dirty="0">
              <a:solidFill>
                <a:schemeClr val="tx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550904" y="879654"/>
            <a:ext cx="2833809" cy="588992"/>
          </a:xfrm>
          <a:prstGeom prst="rect">
            <a:avLst/>
          </a:prstGeom>
          <a:solidFill>
            <a:schemeClr val="tx1">
              <a:lumMod val="25000"/>
              <a:lumOff val="75000"/>
              <a:alpha val="82000"/>
            </a:schemeClr>
          </a:solidFill>
          <a:ln w="63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39994" tIns="60958" rIns="121917" bIns="60958" rtlCol="0" anchor="ctr">
            <a:noAutofit/>
          </a:bodyPr>
          <a:lstStyle/>
          <a:p>
            <a:pPr algn="ctr"/>
            <a:r>
              <a:rPr lang="en-US" sz="2000" b="1" dirty="0" smtClean="0">
                <a:solidFill>
                  <a:schemeClr val="tx1"/>
                </a:solidFill>
              </a:rPr>
              <a:t>Safety</a:t>
            </a:r>
            <a:endParaRPr lang="en-US" sz="2000" b="1" dirty="0">
              <a:solidFill>
                <a:schemeClr val="tx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550904" y="1562143"/>
            <a:ext cx="2833809" cy="588992"/>
          </a:xfrm>
          <a:prstGeom prst="rect">
            <a:avLst/>
          </a:prstGeom>
          <a:solidFill>
            <a:schemeClr val="tx1">
              <a:lumMod val="25000"/>
              <a:lumOff val="75000"/>
              <a:alpha val="82000"/>
            </a:schemeClr>
          </a:solidFill>
          <a:ln w="63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39994" tIns="60958" rIns="121917" bIns="60958" rtlCol="0" anchor="ctr">
            <a:noAutofit/>
          </a:bodyPr>
          <a:lstStyle/>
          <a:p>
            <a:pPr algn="ctr"/>
            <a:r>
              <a:rPr lang="en-US" sz="2000" b="1" dirty="0" smtClean="0">
                <a:solidFill>
                  <a:schemeClr val="tx1"/>
                </a:solidFill>
              </a:rPr>
              <a:t>Service Quality</a:t>
            </a:r>
            <a:endParaRPr lang="en-US" sz="2000" b="1" dirty="0">
              <a:solidFill>
                <a:schemeClr val="tx1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550904" y="2244631"/>
            <a:ext cx="2833809" cy="588992"/>
          </a:xfrm>
          <a:prstGeom prst="rect">
            <a:avLst/>
          </a:prstGeom>
          <a:solidFill>
            <a:schemeClr val="tx1">
              <a:lumMod val="25000"/>
              <a:lumOff val="75000"/>
              <a:alpha val="82000"/>
            </a:schemeClr>
          </a:solidFill>
          <a:ln w="63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39994" tIns="60958" rIns="121917" bIns="60958" rtlCol="0" anchor="ctr">
            <a:noAutofit/>
          </a:bodyPr>
          <a:lstStyle/>
          <a:p>
            <a:pPr algn="ctr"/>
            <a:r>
              <a:rPr lang="en-US" sz="2000" b="1" dirty="0" smtClean="0">
                <a:solidFill>
                  <a:schemeClr val="tx1"/>
                </a:solidFill>
              </a:rPr>
              <a:t>Fares &amp; Payment</a:t>
            </a:r>
            <a:endParaRPr lang="en-US" sz="2000" b="1" dirty="0">
              <a:solidFill>
                <a:schemeClr val="tx1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550904" y="2935758"/>
            <a:ext cx="2833809" cy="588992"/>
          </a:xfrm>
          <a:prstGeom prst="rect">
            <a:avLst/>
          </a:prstGeom>
          <a:solidFill>
            <a:schemeClr val="tx1">
              <a:lumMod val="25000"/>
              <a:lumOff val="75000"/>
              <a:alpha val="82000"/>
            </a:schemeClr>
          </a:solidFill>
          <a:ln w="63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39994" tIns="60958" rIns="121917" bIns="60958" rtlCol="0" anchor="ctr">
            <a:noAutofit/>
          </a:bodyPr>
          <a:lstStyle/>
          <a:p>
            <a:pPr algn="ctr"/>
            <a:r>
              <a:rPr lang="en-US" sz="2000" b="1" dirty="0" smtClean="0">
                <a:solidFill>
                  <a:schemeClr val="tx1"/>
                </a:solidFill>
              </a:rPr>
              <a:t>No discrimination</a:t>
            </a:r>
            <a:endParaRPr lang="en-US" sz="2000" b="1" dirty="0">
              <a:solidFill>
                <a:schemeClr val="tx1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550904" y="3618246"/>
            <a:ext cx="2833809" cy="588992"/>
          </a:xfrm>
          <a:prstGeom prst="rect">
            <a:avLst/>
          </a:prstGeom>
          <a:solidFill>
            <a:schemeClr val="tx1">
              <a:lumMod val="25000"/>
              <a:lumOff val="75000"/>
              <a:alpha val="82000"/>
            </a:schemeClr>
          </a:solidFill>
          <a:ln w="63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39994" tIns="60958" rIns="121917" bIns="60958" rtlCol="0" anchor="ctr">
            <a:noAutofit/>
          </a:bodyPr>
          <a:lstStyle/>
          <a:p>
            <a:pPr algn="ctr"/>
            <a:r>
              <a:rPr lang="en-US" sz="2000" b="1" dirty="0" smtClean="0">
                <a:solidFill>
                  <a:schemeClr val="tx1"/>
                </a:solidFill>
              </a:rPr>
              <a:t>Accountability</a:t>
            </a:r>
            <a:endParaRPr lang="en-US" sz="2000" b="1" dirty="0">
              <a:solidFill>
                <a:schemeClr val="tx1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3550904" y="4300735"/>
            <a:ext cx="2833809" cy="588992"/>
          </a:xfrm>
          <a:prstGeom prst="rect">
            <a:avLst/>
          </a:prstGeom>
          <a:solidFill>
            <a:schemeClr val="tx1">
              <a:lumMod val="25000"/>
              <a:lumOff val="75000"/>
              <a:alpha val="82000"/>
            </a:schemeClr>
          </a:solidFill>
          <a:ln w="63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39994" tIns="60958" rIns="121917" bIns="60958" rtlCol="0" anchor="ctr">
            <a:noAutofit/>
          </a:bodyPr>
          <a:lstStyle/>
          <a:p>
            <a:pPr algn="ctr"/>
            <a:r>
              <a:rPr lang="en-US" sz="2000" b="1" dirty="0" smtClean="0">
                <a:solidFill>
                  <a:schemeClr val="tx1"/>
                </a:solidFill>
              </a:rPr>
              <a:t>Lawfulness</a:t>
            </a:r>
            <a:endParaRPr lang="en-US" sz="2000" b="1" dirty="0">
              <a:solidFill>
                <a:schemeClr val="tx1"/>
              </a:solidFill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8009515" y="3528616"/>
            <a:ext cx="730994" cy="12386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1946084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>
          <a:xfrm>
            <a:off x="0" y="0"/>
            <a:ext cx="6814896" cy="51435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302398" y="1662260"/>
            <a:ext cx="3162111" cy="1461540"/>
          </a:xfrm>
          <a:prstGeom prst="rect">
            <a:avLst/>
          </a:prstGeom>
          <a:solidFill>
            <a:schemeClr val="tx1">
              <a:lumMod val="25000"/>
              <a:lumOff val="75000"/>
              <a:alpha val="82000"/>
            </a:schemeClr>
          </a:solidFill>
          <a:ln w="63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39994" tIns="60958" rIns="121917" bIns="60958" rtlCol="0" anchor="ctr">
            <a:noAutofit/>
          </a:bodyPr>
          <a:lstStyle/>
          <a:p>
            <a:pPr algn="ctr"/>
            <a:r>
              <a:rPr lang="en-US" sz="2000" b="1" dirty="0">
                <a:solidFill>
                  <a:schemeClr val="tx1"/>
                </a:solidFill>
              </a:rPr>
              <a:t>Use your local taxi app anytime &amp; anywhere in the </a:t>
            </a:r>
            <a:r>
              <a:rPr lang="en-US" sz="2000" b="1" dirty="0" smtClean="0">
                <a:solidFill>
                  <a:schemeClr val="tx1"/>
                </a:solidFill>
              </a:rPr>
              <a:t>world</a:t>
            </a:r>
            <a:endParaRPr lang="en-US" sz="2000" b="1" dirty="0">
              <a:solidFill>
                <a:schemeClr val="tx1"/>
              </a:solidFill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8009515" y="3528616"/>
            <a:ext cx="730994" cy="12386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9639846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smetushi\Desktop\shutterstock_6617668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3009378" y="1059582"/>
            <a:ext cx="3269259" cy="3186354"/>
          </a:xfrm>
          <a:prstGeom prst="rect">
            <a:avLst/>
          </a:prstGeom>
          <a:noFill/>
        </p:spPr>
      </p:pic>
      <p:pic>
        <p:nvPicPr>
          <p:cNvPr id="4" name="Picture 4" descr="http://www.iru.org/pix/taxi/gtn/taxi_eu_logo_s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797773" y="1384643"/>
            <a:ext cx="664934" cy="648072"/>
          </a:xfrm>
          <a:prstGeom prst="rect">
            <a:avLst/>
          </a:prstGeom>
          <a:noFill/>
        </p:spPr>
      </p:pic>
      <p:pic>
        <p:nvPicPr>
          <p:cNvPr id="5" name="Picture 6" descr="http://www.iru.org/pix/taxi/gtn/Taxi40100_logo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792068" y="4544926"/>
            <a:ext cx="1703879" cy="381954"/>
          </a:xfrm>
          <a:prstGeom prst="rect">
            <a:avLst/>
          </a:prstGeom>
          <a:noFill/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7746973" y="2310390"/>
            <a:ext cx="997401" cy="9721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6" descr="лого TaxiSeven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278637" y="4394032"/>
            <a:ext cx="899523" cy="683741"/>
          </a:xfrm>
          <a:prstGeom prst="rect">
            <a:avLst/>
          </a:prstGeom>
        </p:spPr>
      </p:pic>
      <p:pic>
        <p:nvPicPr>
          <p:cNvPr id="8" name="Picture 7" descr="ЛОГО.jpg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2683845" y="195486"/>
            <a:ext cx="1108223" cy="511976"/>
          </a:xfrm>
          <a:prstGeom prst="rect">
            <a:avLst/>
          </a:prstGeom>
        </p:spPr>
      </p:pic>
      <p:pic>
        <p:nvPicPr>
          <p:cNvPr id="9" name="Picture 8" descr="logo_Taxi068(1).jpg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7349872" y="4137925"/>
            <a:ext cx="1047649" cy="432048"/>
          </a:xfrm>
          <a:prstGeom prst="rect">
            <a:avLst/>
          </a:prstGeom>
        </p:spPr>
      </p:pic>
      <p:pic>
        <p:nvPicPr>
          <p:cNvPr id="10" name="Picture 2" descr="O:\IRU BRUSSELS INTERNAL MATTERS\SME\GTN\GTN Partners\MARS\Logo-Blue Bg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925446" y="951663"/>
            <a:ext cx="775756" cy="757016"/>
          </a:xfrm>
          <a:prstGeom prst="rect">
            <a:avLst/>
          </a:prstGeom>
          <a:noFill/>
        </p:spPr>
      </p:pic>
      <p:pic>
        <p:nvPicPr>
          <p:cNvPr id="11" name="Picture 3" descr="O:\IRU BRUSSELS INTERNAL MATTERS\SME\GTN\GTN Partners\MTData\MTData,_LLC.jpe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399040" y="2625756"/>
            <a:ext cx="1052812" cy="1026114"/>
          </a:xfrm>
          <a:prstGeom prst="rect">
            <a:avLst/>
          </a:prstGeom>
          <a:noFill/>
        </p:spPr>
      </p:pic>
      <p:pic>
        <p:nvPicPr>
          <p:cNvPr id="12" name="Picture 4" descr="O:\IRU BRUSSELS INTERNAL MATTERS\SME\GTN\GTN Partners\TaxiHail\TaxiHail Stacked Logo.pn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326387" y="1923678"/>
            <a:ext cx="982516" cy="594066"/>
          </a:xfrm>
          <a:prstGeom prst="rect">
            <a:avLst/>
          </a:prstGeom>
          <a:noFill/>
        </p:spPr>
      </p:pic>
      <p:pic>
        <p:nvPicPr>
          <p:cNvPr id="13" name="Picture 2" descr="O:\IRU BRUSSELS INTERNAL MATTERS\SME\GTN\Evaluation Committee\Meeting 23.09.2015\Applications\Allo Taxi\Allo Taxi.jpg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1451852" y="4120591"/>
            <a:ext cx="886579" cy="615312"/>
          </a:xfrm>
          <a:prstGeom prst="rect">
            <a:avLst/>
          </a:prstGeom>
          <a:noFill/>
        </p:spPr>
      </p:pic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6278637" y="163162"/>
            <a:ext cx="720345" cy="5711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5" name="Picture 3" descr="C:\Users\smetushi\Desktop\logo-apptaxi.jpg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3929855" y="58109"/>
            <a:ext cx="860653" cy="838829"/>
          </a:xfrm>
          <a:prstGeom prst="rect">
            <a:avLst/>
          </a:prstGeom>
          <a:noFill/>
        </p:spPr>
      </p:pic>
      <p:pic>
        <p:nvPicPr>
          <p:cNvPr id="16" name="Picture 5" descr="C:\Users\smetushi\Desktop\zTrip.png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5073729" y="58109"/>
            <a:ext cx="859908" cy="767076"/>
          </a:xfrm>
          <a:prstGeom prst="rect">
            <a:avLst/>
          </a:prstGeom>
          <a:noFill/>
        </p:spPr>
      </p:pic>
      <p:pic>
        <p:nvPicPr>
          <p:cNvPr id="17" name="Picture 6" descr="C:\Users\smetushi\Desktop\Curb.png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577281" y="3444576"/>
            <a:ext cx="1123921" cy="547710"/>
          </a:xfrm>
          <a:prstGeom prst="rect">
            <a:avLst/>
          </a:prstGeom>
          <a:noFill/>
        </p:spPr>
      </p:pic>
      <p:pic>
        <p:nvPicPr>
          <p:cNvPr id="18" name="Picture 7" descr="C:\Users\smetushi\Desktop\The Ride.png"/>
          <p:cNvPicPr>
            <a:picLocks noChangeAspect="1" noChangeArrowheads="1"/>
          </p:cNvPicPr>
          <p:nvPr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1534803" y="392563"/>
            <a:ext cx="1035663" cy="402656"/>
          </a:xfrm>
          <a:prstGeom prst="rect">
            <a:avLst/>
          </a:prstGeom>
          <a:noFill/>
        </p:spPr>
      </p:pic>
      <p:sp>
        <p:nvSpPr>
          <p:cNvPr id="19" name="Rectangle 18"/>
          <p:cNvSpPr/>
          <p:nvPr/>
        </p:nvSpPr>
        <p:spPr>
          <a:xfrm>
            <a:off x="7939847" y="195486"/>
            <a:ext cx="855327" cy="53883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algn="ctr"/>
            <a:endParaRPr lang="en-GB" dirty="0" smtClean="0">
              <a:solidFill>
                <a:schemeClr val="tx1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019459" y="1675041"/>
            <a:ext cx="1225365" cy="400110"/>
          </a:xfrm>
          <a:prstGeom prst="rect">
            <a:avLst/>
          </a:prstGeom>
          <a:solidFill>
            <a:schemeClr val="bg1">
              <a:lumMod val="95000"/>
              <a:alpha val="83000"/>
            </a:schemeClr>
          </a:solidFill>
        </p:spPr>
        <p:txBody>
          <a:bodyPr wrap="none" rtlCol="0">
            <a:spAutoFit/>
          </a:bodyPr>
          <a:lstStyle/>
          <a:p>
            <a:r>
              <a:rPr lang="en-GB" sz="2000" b="1" dirty="0" smtClean="0"/>
              <a:t>Partners</a:t>
            </a:r>
            <a:endParaRPr lang="en-GB" sz="2000" b="1" dirty="0"/>
          </a:p>
        </p:txBody>
      </p:sp>
      <p:pic>
        <p:nvPicPr>
          <p:cNvPr id="1026" name="Picture 2" descr="C:\Users\smetushi\Desktop\Flugen Rides.jpg"/>
          <p:cNvPicPr>
            <a:picLocks noChangeAspect="1" noChangeArrowheads="1"/>
          </p:cNvPicPr>
          <p:nvPr/>
        </p:nvPicPr>
        <p:blipFill>
          <a:blip r:embed="rId18"/>
          <a:srcRect/>
          <a:stretch>
            <a:fillRect/>
          </a:stretch>
        </p:blipFill>
        <p:spPr bwMode="auto">
          <a:xfrm>
            <a:off x="7349872" y="392244"/>
            <a:ext cx="895802" cy="630436"/>
          </a:xfrm>
          <a:prstGeom prst="rect">
            <a:avLst/>
          </a:prstGeom>
          <a:noFill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19"/>
          <a:srcRect/>
          <a:stretch>
            <a:fillRect/>
          </a:stretch>
        </p:blipFill>
        <p:spPr bwMode="auto">
          <a:xfrm>
            <a:off x="7939847" y="3291776"/>
            <a:ext cx="720188" cy="720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0"/>
          <a:srcRect/>
          <a:stretch>
            <a:fillRect/>
          </a:stretch>
        </p:blipFill>
        <p:spPr bwMode="auto">
          <a:xfrm>
            <a:off x="2500371" y="4120591"/>
            <a:ext cx="1018014" cy="9181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24887266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Text Placeholder 2"/>
          <p:cNvSpPr txBox="1">
            <a:spLocks/>
          </p:cNvSpPr>
          <p:nvPr/>
        </p:nvSpPr>
        <p:spPr>
          <a:xfrm>
            <a:off x="457200" y="899041"/>
            <a:ext cx="4950824" cy="2133368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§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Clr>
                <a:schemeClr val="tx2"/>
              </a:buClr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800" dirty="0" smtClean="0"/>
          </a:p>
          <a:p>
            <a:endParaRPr lang="en-US" sz="1800" dirty="0"/>
          </a:p>
        </p:txBody>
      </p:sp>
      <p:sp>
        <p:nvSpPr>
          <p:cNvPr id="32" name="Title 1"/>
          <p:cNvSpPr>
            <a:spLocks noGrp="1"/>
          </p:cNvSpPr>
          <p:nvPr>
            <p:ph type="title"/>
          </p:nvPr>
        </p:nvSpPr>
        <p:spPr>
          <a:xfrm>
            <a:off x="457203" y="205979"/>
            <a:ext cx="6860419" cy="959700"/>
          </a:xfrm>
        </p:spPr>
        <p:txBody>
          <a:bodyPr/>
          <a:lstStyle/>
          <a:p>
            <a:pPr algn="l"/>
            <a:r>
              <a:rPr lang="en-GB" sz="3000" dirty="0" smtClean="0"/>
              <a:t>Taxis, the first and last mile of MaaS</a:t>
            </a:r>
            <a:endParaRPr lang="en-GB" sz="3000" dirty="0"/>
          </a:p>
        </p:txBody>
      </p:sp>
      <p:pic>
        <p:nvPicPr>
          <p:cNvPr id="3079" name="Picture 7" descr="C:\Users\smetushi\Desktop\Green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370871" y="2324091"/>
            <a:ext cx="1841018" cy="1741710"/>
          </a:xfrm>
          <a:prstGeom prst="rect">
            <a:avLst/>
          </a:prstGeom>
          <a:noFill/>
        </p:spPr>
      </p:pic>
      <p:pic>
        <p:nvPicPr>
          <p:cNvPr id="3080" name="Picture 8" descr="C:\Users\smetushi\Desktop\Flexible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129437" y="821611"/>
            <a:ext cx="2372216" cy="2171580"/>
          </a:xfrm>
          <a:prstGeom prst="rect">
            <a:avLst/>
          </a:prstGeom>
          <a:noFill/>
        </p:spPr>
      </p:pic>
      <p:pic>
        <p:nvPicPr>
          <p:cNvPr id="3081" name="Picture 9" descr="C:\Users\smetushi\Desktop\Comfortable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823396" y="821611"/>
            <a:ext cx="2058340" cy="1884251"/>
          </a:xfrm>
          <a:prstGeom prst="rect">
            <a:avLst/>
          </a:prstGeom>
          <a:noFill/>
        </p:spPr>
      </p:pic>
      <p:pic>
        <p:nvPicPr>
          <p:cNvPr id="3082" name="Picture 10" descr="C:\Users\smetushi\Desktop\Accessible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19138" y="2705861"/>
            <a:ext cx="2005774" cy="1836131"/>
          </a:xfrm>
          <a:prstGeom prst="rect">
            <a:avLst/>
          </a:prstGeom>
          <a:noFill/>
        </p:spPr>
      </p:pic>
      <p:pic>
        <p:nvPicPr>
          <p:cNvPr id="3083" name="Picture 11" descr="C:\Users\smetushi\Desktop\Safe.pn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21410" y="899040"/>
            <a:ext cx="2508027" cy="229590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15265854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Text Placeholder 2"/>
          <p:cNvSpPr txBox="1">
            <a:spLocks/>
          </p:cNvSpPr>
          <p:nvPr/>
        </p:nvSpPr>
        <p:spPr>
          <a:xfrm>
            <a:off x="457200" y="899041"/>
            <a:ext cx="4950824" cy="2133368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§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Clr>
                <a:schemeClr val="tx2"/>
              </a:buClr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800" dirty="0" smtClean="0"/>
          </a:p>
          <a:p>
            <a:endParaRPr lang="en-US" sz="1800" dirty="0"/>
          </a:p>
        </p:txBody>
      </p:sp>
      <p:cxnSp>
        <p:nvCxnSpPr>
          <p:cNvPr id="12" name="Straight Arrow Connector 11"/>
          <p:cNvCxnSpPr/>
          <p:nvPr/>
        </p:nvCxnSpPr>
        <p:spPr>
          <a:xfrm>
            <a:off x="2176272" y="2773679"/>
            <a:ext cx="1319784" cy="0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679311" y="3420374"/>
            <a:ext cx="2094369" cy="6924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1300" dirty="0" err="1" smtClean="0"/>
              <a:t>myCICERO</a:t>
            </a:r>
            <a:endParaRPr lang="en-US" sz="1300" dirty="0" smtClean="0"/>
          </a:p>
          <a:p>
            <a:pPr algn="just"/>
            <a:r>
              <a:rPr lang="en-US" sz="1300" b="1" dirty="0" smtClean="0"/>
              <a:t>MaaS</a:t>
            </a:r>
            <a:r>
              <a:rPr lang="en-US" sz="1300" dirty="0" smtClean="0"/>
              <a:t> platform </a:t>
            </a:r>
          </a:p>
          <a:p>
            <a:pPr algn="just"/>
            <a:r>
              <a:rPr lang="en-US" sz="1300" dirty="0" smtClean="0"/>
              <a:t>Italy</a:t>
            </a:r>
          </a:p>
        </p:txBody>
      </p:sp>
      <p:sp>
        <p:nvSpPr>
          <p:cNvPr id="32" name="Title 1"/>
          <p:cNvSpPr>
            <a:spLocks noGrp="1"/>
          </p:cNvSpPr>
          <p:nvPr>
            <p:ph type="title"/>
          </p:nvPr>
        </p:nvSpPr>
        <p:spPr>
          <a:xfrm>
            <a:off x="457203" y="205979"/>
            <a:ext cx="6860419" cy="959700"/>
          </a:xfrm>
        </p:spPr>
        <p:txBody>
          <a:bodyPr/>
          <a:lstStyle/>
          <a:p>
            <a:pPr algn="l"/>
            <a:r>
              <a:rPr lang="en-GB" sz="3000" dirty="0" smtClean="0"/>
              <a:t>IRU facilitates integration with MaaS</a:t>
            </a:r>
            <a:endParaRPr lang="en-GB" sz="3000" dirty="0"/>
          </a:p>
        </p:txBody>
      </p:sp>
      <p:pic>
        <p:nvPicPr>
          <p:cNvPr id="38" name="Immagine 3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20785"/>
          <a:stretch/>
        </p:blipFill>
        <p:spPr>
          <a:xfrm>
            <a:off x="599561" y="2185388"/>
            <a:ext cx="1686653" cy="1026114"/>
          </a:xfrm>
          <a:prstGeom prst="rect">
            <a:avLst/>
          </a:prstGeom>
        </p:spPr>
      </p:pic>
      <p:pic>
        <p:nvPicPr>
          <p:cNvPr id="41" name="Immagin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948277" y="2455418"/>
            <a:ext cx="1271795" cy="756084"/>
          </a:xfrm>
          <a:prstGeom prst="rect">
            <a:avLst/>
          </a:prstGeom>
        </p:spPr>
      </p:pic>
      <p:pic>
        <p:nvPicPr>
          <p:cNvPr id="42" name="Picture 5" descr="\\apptaxi-vm\Dati AppTaxi\Grafica AppTaxi\logo (3)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595871" y="2319662"/>
            <a:ext cx="1080745" cy="10807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cxnSp>
        <p:nvCxnSpPr>
          <p:cNvPr id="43" name="Straight Arrow Connector 42"/>
          <p:cNvCxnSpPr/>
          <p:nvPr/>
        </p:nvCxnSpPr>
        <p:spPr>
          <a:xfrm flipH="1">
            <a:off x="5408024" y="2773679"/>
            <a:ext cx="1152143" cy="0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1" name="TextBox 50"/>
          <p:cNvSpPr txBox="1"/>
          <p:nvPr/>
        </p:nvSpPr>
        <p:spPr>
          <a:xfrm>
            <a:off x="6595871" y="3572774"/>
            <a:ext cx="1640918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1300" b="1" dirty="0" smtClean="0"/>
              <a:t>UpTop</a:t>
            </a:r>
            <a:r>
              <a:rPr lang="en-US" sz="1300" dirty="0" smtClean="0"/>
              <a:t> Partner</a:t>
            </a:r>
          </a:p>
        </p:txBody>
      </p:sp>
    </p:spTree>
    <p:extLst>
      <p:ext uri="{BB962C8B-B14F-4D97-AF65-F5344CB8AC3E}">
        <p14:creationId xmlns="" xmlns:p14="http://schemas.microsoft.com/office/powerpoint/2010/main" val="15265854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IRU_template_16-9_v2.2">
  <a:themeElements>
    <a:clrScheme name="IRU">
      <a:dk1>
        <a:srgbClr val="323232"/>
      </a:dk1>
      <a:lt1>
        <a:srgbClr val="FFFFFF"/>
      </a:lt1>
      <a:dk2>
        <a:srgbClr val="40C8F4"/>
      </a:dk2>
      <a:lt2>
        <a:srgbClr val="F0F0F0"/>
      </a:lt2>
      <a:accent1>
        <a:srgbClr val="B4B4B4"/>
      </a:accent1>
      <a:accent2>
        <a:srgbClr val="0070C0"/>
      </a:accent2>
      <a:accent3>
        <a:srgbClr val="00AAAC"/>
      </a:accent3>
      <a:accent4>
        <a:srgbClr val="B7D433"/>
      </a:accent4>
      <a:accent5>
        <a:srgbClr val="FFD600"/>
      </a:accent5>
      <a:accent6>
        <a:srgbClr val="F6941E"/>
      </a:accent6>
      <a:hlink>
        <a:srgbClr val="0052A4"/>
      </a:hlink>
      <a:folHlink>
        <a:srgbClr val="82289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>
            <a:lumMod val="60000"/>
            <a:lumOff val="40000"/>
          </a:schemeClr>
        </a:solidFill>
        <a:ln>
          <a:noFill/>
        </a:ln>
        <a:effectLst/>
      </a:spPr>
      <a:bodyPr rtlCol="0" anchor="ctr">
        <a:normAutofit fontScale="92500" lnSpcReduction="20000"/>
      </a:bodyPr>
      <a:lstStyle>
        <a:defPPr algn="ctr">
          <a:defRPr dirty="0" smtClean="0">
            <a:solidFill>
              <a:schemeClr val="tx1"/>
            </a:solidFill>
          </a:defRPr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>
          <a:tailEnd type="triangle"/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="" xmlns:thm15="http://schemas.microsoft.com/office/thememl/2012/main" name="IRU_template_16-9_v2.2" id="{5EEBEB22-5CC5-4353-9F3C-751F78494CB5}" vid="{B595A7AC-481A-454D-91A2-CABDEE90989D}"/>
    </a:ext>
  </a:extLst>
</a:theme>
</file>

<file path=ppt/theme/theme2.xml><?xml version="1.0" encoding="utf-8"?>
<a:theme xmlns:a="http://schemas.openxmlformats.org/drawingml/2006/main" name="IRU Master with footer">
  <a:themeElements>
    <a:clrScheme name="IRU">
      <a:dk1>
        <a:srgbClr val="323232"/>
      </a:dk1>
      <a:lt1>
        <a:srgbClr val="FFFFFF"/>
      </a:lt1>
      <a:dk2>
        <a:srgbClr val="40C8F4"/>
      </a:dk2>
      <a:lt2>
        <a:srgbClr val="F0F0F0"/>
      </a:lt2>
      <a:accent1>
        <a:srgbClr val="B4B4B4"/>
      </a:accent1>
      <a:accent2>
        <a:srgbClr val="0070C0"/>
      </a:accent2>
      <a:accent3>
        <a:srgbClr val="00AAAC"/>
      </a:accent3>
      <a:accent4>
        <a:srgbClr val="B7D433"/>
      </a:accent4>
      <a:accent5>
        <a:srgbClr val="FFD600"/>
      </a:accent5>
      <a:accent6>
        <a:srgbClr val="F6941E"/>
      </a:accent6>
      <a:hlink>
        <a:srgbClr val="0052A4"/>
      </a:hlink>
      <a:folHlink>
        <a:srgbClr val="82289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>
            <a:lumMod val="60000"/>
            <a:lumOff val="40000"/>
          </a:schemeClr>
        </a:solidFill>
        <a:ln>
          <a:noFill/>
        </a:ln>
        <a:effectLst/>
      </a:spPr>
      <a:bodyPr rtlCol="0" anchor="ctr">
        <a:normAutofit fontScale="77500" lnSpcReduction="20000"/>
      </a:bodyPr>
      <a:lstStyle>
        <a:defPPr algn="ctr">
          <a:defRPr dirty="0" err="1" smtClean="0">
            <a:solidFill>
              <a:schemeClr val="tx1"/>
            </a:solidFill>
          </a:defRPr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>
          <a:tailEnd type="triangle"/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="" xmlns:thm15="http://schemas.microsoft.com/office/thememl/2012/main" name="IRU_template_16-9_v2.2" id="{5EEBEB22-5CC5-4353-9F3C-751F78494CB5}" vid="{79516DED-2D5B-4A15-A21B-E7EAE6233860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IRU_template_16-9_v2.2.potx</Template>
  <TotalTime>2361</TotalTime>
  <Words>164</Words>
  <Application>Microsoft Office PowerPoint</Application>
  <PresentationFormat>On-screen Show (16:9)</PresentationFormat>
  <Paragraphs>31</Paragraphs>
  <Slides>11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11</vt:i4>
      </vt:variant>
    </vt:vector>
  </HeadingPairs>
  <TitlesOfParts>
    <vt:vector size="13" baseType="lpstr">
      <vt:lpstr>IRU_template_16-9_v2.2</vt:lpstr>
      <vt:lpstr>IRU Master with footer</vt:lpstr>
      <vt:lpstr>Taxis, the first and last mile of MaaS</vt:lpstr>
      <vt:lpstr>This is the IRU</vt:lpstr>
      <vt:lpstr>Slide 3</vt:lpstr>
      <vt:lpstr>UpTop – the IRU Global Taxi Network  </vt:lpstr>
      <vt:lpstr>Slide 5</vt:lpstr>
      <vt:lpstr>Slide 6</vt:lpstr>
      <vt:lpstr>Slide 7</vt:lpstr>
      <vt:lpstr>Taxis, the first and last mile of MaaS</vt:lpstr>
      <vt:lpstr>IRU facilitates integration with MaaS</vt:lpstr>
      <vt:lpstr>Taxi of the Future</vt:lpstr>
      <vt:lpstr>Slide 11</vt:lpstr>
    </vt:vector>
  </TitlesOfParts>
  <Company>IRU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Ecomabella</dc:creator>
  <cp:lastModifiedBy>mgiannini</cp:lastModifiedBy>
  <cp:revision>149</cp:revision>
  <dcterms:created xsi:type="dcterms:W3CDTF">2016-03-18T11:55:30Z</dcterms:created>
  <dcterms:modified xsi:type="dcterms:W3CDTF">2017-05-02T19:32:39Z</dcterms:modified>
</cp:coreProperties>
</file>