
<file path=[Content_Types].xml><?xml version="1.0" encoding="utf-8"?>
<Types xmlns="http://schemas.openxmlformats.org/package/2006/content-types">
  <Override PartName="/ppt/slideMasters/slideMaster3.xml" ContentType="application/vnd.openxmlformats-officedocument.presentationml.slideMaster+xml"/>
  <Override PartName="/ppt/tags/tag8.xml" ContentType="application/vnd.openxmlformats-officedocument.presentationml.tags+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16.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Default Extension="emf" ContentType="image/x-emf"/>
  <Override PartName="/ppt/tags/tag3.xml" ContentType="application/vnd.openxmlformats-officedocument.presentationml.tags+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ags/tag19.xml" ContentType="application/vnd.openxmlformats-officedocument.presentationml.tags+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tags/tag17.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ppt/tags/tag20.xml" ContentType="application/vnd.openxmlformats-officedocument.presentationml.tags+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ags/tag18.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7" r:id="rId1"/>
    <p:sldMasterId id="2147483739" r:id="rId2"/>
    <p:sldMasterId id="2147483751" r:id="rId3"/>
    <p:sldMasterId id="2147484422" r:id="rId4"/>
    <p:sldMasterId id="2147484437" r:id="rId5"/>
  </p:sldMasterIdLst>
  <p:notesMasterIdLst>
    <p:notesMasterId r:id="rId19"/>
  </p:notesMasterIdLst>
  <p:handoutMasterIdLst>
    <p:handoutMasterId r:id="rId20"/>
  </p:handoutMasterIdLst>
  <p:sldIdLst>
    <p:sldId id="416" r:id="rId6"/>
    <p:sldId id="426" r:id="rId7"/>
    <p:sldId id="429" r:id="rId8"/>
    <p:sldId id="428" r:id="rId9"/>
    <p:sldId id="427" r:id="rId10"/>
    <p:sldId id="409" r:id="rId11"/>
    <p:sldId id="424" r:id="rId12"/>
    <p:sldId id="423" r:id="rId13"/>
    <p:sldId id="425" r:id="rId14"/>
    <p:sldId id="430" r:id="rId15"/>
    <p:sldId id="431" r:id="rId16"/>
    <p:sldId id="389" r:id="rId17"/>
    <p:sldId id="432" r:id="rId18"/>
  </p:sldIdLst>
  <p:sldSz cx="9144000" cy="5143500" type="screen16x9"/>
  <p:notesSz cx="6797675" cy="9926638"/>
  <p:defaultTextStyle>
    <a:defPPr>
      <a:defRPr lang="de-DE"/>
    </a:defPPr>
    <a:lvl1pPr algn="l" rtl="0" fontAlgn="base">
      <a:spcBef>
        <a:spcPct val="0"/>
      </a:spcBef>
      <a:spcAft>
        <a:spcPct val="0"/>
      </a:spcAft>
      <a:defRPr kern="1200">
        <a:solidFill>
          <a:schemeClr val="tx1"/>
        </a:solidFill>
        <a:latin typeface="Arial" charset="0"/>
        <a:ea typeface="+mn-ea"/>
        <a:cs typeface="Times New Roman" pitchFamily="18" charset="0"/>
      </a:defRPr>
    </a:lvl1pPr>
    <a:lvl2pPr marL="457200" algn="l" rtl="0" fontAlgn="base">
      <a:spcBef>
        <a:spcPct val="0"/>
      </a:spcBef>
      <a:spcAft>
        <a:spcPct val="0"/>
      </a:spcAft>
      <a:defRPr kern="1200">
        <a:solidFill>
          <a:schemeClr val="tx1"/>
        </a:solidFill>
        <a:latin typeface="Arial" charset="0"/>
        <a:ea typeface="+mn-ea"/>
        <a:cs typeface="Times New Roman" pitchFamily="18" charset="0"/>
      </a:defRPr>
    </a:lvl2pPr>
    <a:lvl3pPr marL="914400" algn="l" rtl="0" fontAlgn="base">
      <a:spcBef>
        <a:spcPct val="0"/>
      </a:spcBef>
      <a:spcAft>
        <a:spcPct val="0"/>
      </a:spcAft>
      <a:defRPr kern="1200">
        <a:solidFill>
          <a:schemeClr val="tx1"/>
        </a:solidFill>
        <a:latin typeface="Arial" charset="0"/>
        <a:ea typeface="+mn-ea"/>
        <a:cs typeface="Times New Roman" pitchFamily="18" charset="0"/>
      </a:defRPr>
    </a:lvl3pPr>
    <a:lvl4pPr marL="1371600" algn="l" rtl="0" fontAlgn="base">
      <a:spcBef>
        <a:spcPct val="0"/>
      </a:spcBef>
      <a:spcAft>
        <a:spcPct val="0"/>
      </a:spcAft>
      <a:defRPr kern="1200">
        <a:solidFill>
          <a:schemeClr val="tx1"/>
        </a:solidFill>
        <a:latin typeface="Arial" charset="0"/>
        <a:ea typeface="+mn-ea"/>
        <a:cs typeface="Times New Roman" pitchFamily="18" charset="0"/>
      </a:defRPr>
    </a:lvl4pPr>
    <a:lvl5pPr marL="1828800" algn="l" rtl="0" fontAlgn="base">
      <a:spcBef>
        <a:spcPct val="0"/>
      </a:spcBef>
      <a:spcAft>
        <a:spcPct val="0"/>
      </a:spcAft>
      <a:defRPr kern="1200">
        <a:solidFill>
          <a:schemeClr val="tx1"/>
        </a:solidFill>
        <a:latin typeface="Arial" charset="0"/>
        <a:ea typeface="+mn-ea"/>
        <a:cs typeface="Times New Roman" pitchFamily="18" charset="0"/>
      </a:defRPr>
    </a:lvl5pPr>
    <a:lvl6pPr marL="2286000" algn="l" defTabSz="914400" rtl="0" eaLnBrk="1" latinLnBrk="0" hangingPunct="1">
      <a:defRPr kern="1200">
        <a:solidFill>
          <a:schemeClr val="tx1"/>
        </a:solidFill>
        <a:latin typeface="Arial" charset="0"/>
        <a:ea typeface="+mn-ea"/>
        <a:cs typeface="Times New Roman" pitchFamily="18" charset="0"/>
      </a:defRPr>
    </a:lvl6pPr>
    <a:lvl7pPr marL="2743200" algn="l" defTabSz="914400" rtl="0" eaLnBrk="1" latinLnBrk="0" hangingPunct="1">
      <a:defRPr kern="1200">
        <a:solidFill>
          <a:schemeClr val="tx1"/>
        </a:solidFill>
        <a:latin typeface="Arial" charset="0"/>
        <a:ea typeface="+mn-ea"/>
        <a:cs typeface="Times New Roman" pitchFamily="18" charset="0"/>
      </a:defRPr>
    </a:lvl7pPr>
    <a:lvl8pPr marL="3200400" algn="l" defTabSz="914400" rtl="0" eaLnBrk="1" latinLnBrk="0" hangingPunct="1">
      <a:defRPr kern="1200">
        <a:solidFill>
          <a:schemeClr val="tx1"/>
        </a:solidFill>
        <a:latin typeface="Arial" charset="0"/>
        <a:ea typeface="+mn-ea"/>
        <a:cs typeface="Times New Roman" pitchFamily="18" charset="0"/>
      </a:defRPr>
    </a:lvl8pPr>
    <a:lvl9pPr marL="3657600" algn="l" defTabSz="914400" rtl="0" eaLnBrk="1" latinLnBrk="0" hangingPunct="1">
      <a:defRPr kern="1200">
        <a:solidFill>
          <a:schemeClr val="tx1"/>
        </a:solidFill>
        <a:latin typeface="Arial" charset="0"/>
        <a:ea typeface="+mn-ea"/>
        <a:cs typeface="Times New Roman" pitchFamily="18" charset="0"/>
      </a:defRPr>
    </a:lvl9pPr>
  </p:defaultTextStyle>
  <p:extLst>
    <p:ext uri="{EFAFB233-063F-42B5-8137-9DF3F51BA10A}">
      <p15:sldGuideLst xmlns:p15="http://schemas.microsoft.com/office/powerpoint/2012/main" xmlns="">
        <p15:guide id="1" orient="horz" pos="3239">
          <p15:clr>
            <a:srgbClr val="A4A3A4"/>
          </p15:clr>
        </p15:guide>
        <p15:guide id="2" orient="horz" pos="3125">
          <p15:clr>
            <a:srgbClr val="A4A3A4"/>
          </p15:clr>
        </p15:guide>
        <p15:guide id="3" orient="horz" pos="2573">
          <p15:clr>
            <a:srgbClr val="A4A3A4"/>
          </p15:clr>
        </p15:guide>
        <p15:guide id="4" orient="horz" pos="2743">
          <p15:clr>
            <a:srgbClr val="A4A3A4"/>
          </p15:clr>
        </p15:guide>
        <p15:guide id="5" orient="horz">
          <p15:clr>
            <a:srgbClr val="A4A3A4"/>
          </p15:clr>
        </p15:guide>
        <p15:guide id="6">
          <p15:clr>
            <a:srgbClr val="A4A3A4"/>
          </p15:clr>
        </p15:guide>
      </p15:sldGuideLst>
    </p:ext>
    <p:ext uri="{2D200454-40CA-4A62-9FC3-DE9A4176ACB9}">
      <p15:notesGuideLst xmlns:p15="http://schemas.microsoft.com/office/powerpoint/2012/main" xmlns="">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22B9"/>
    <a:srgbClr val="FDE5F7"/>
    <a:srgbClr val="33CC33"/>
    <a:srgbClr val="57B2DB"/>
    <a:srgbClr val="C1FD8B"/>
    <a:srgbClr val="99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gitternetz">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0" autoAdjust="0"/>
    <p:restoredTop sz="81628" autoAdjust="0"/>
  </p:normalViewPr>
  <p:slideViewPr>
    <p:cSldViewPr>
      <p:cViewPr varScale="1">
        <p:scale>
          <a:sx n="126" d="100"/>
          <a:sy n="126" d="100"/>
        </p:scale>
        <p:origin x="-1194" y="-90"/>
      </p:cViewPr>
      <p:guideLst>
        <p:guide orient="horz" pos="3239"/>
        <p:guide orient="horz" pos="3125"/>
        <p:guide orient="horz" pos="2573"/>
        <p:guide orient="horz" pos="2743"/>
        <p:guide orient="horz"/>
        <p:guide/>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75" d="100"/>
          <a:sy n="75" d="100"/>
        </p:scale>
        <p:origin x="-2586" y="468"/>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8"/>
          <p:cNvSpPr>
            <a:spLocks noChangeArrowheads="1"/>
          </p:cNvSpPr>
          <p:nvPr/>
        </p:nvSpPr>
        <p:spPr bwMode="gray">
          <a:xfrm>
            <a:off x="507698" y="9444702"/>
            <a:ext cx="4248547" cy="218642"/>
          </a:xfrm>
          <a:prstGeom prst="rect">
            <a:avLst/>
          </a:prstGeom>
          <a:noFill/>
          <a:ln w="9525">
            <a:noFill/>
            <a:miter lim="800000"/>
            <a:headEnd/>
            <a:tailEnd/>
          </a:ln>
          <a:effectLst/>
        </p:spPr>
        <p:txBody>
          <a:bodyPr wrap="none" lIns="0" tIns="0" rIns="0" bIns="0" anchor="b"/>
          <a:lstStyle/>
          <a:p>
            <a:pPr fontAlgn="auto">
              <a:spcBef>
                <a:spcPts val="0"/>
              </a:spcBef>
              <a:spcAft>
                <a:spcPts val="0"/>
              </a:spcAft>
              <a:defRPr/>
            </a:pPr>
            <a:r>
              <a:rPr lang="de-DE" sz="800" dirty="0">
                <a:latin typeface="Arial" pitchFamily="34" charset="0"/>
                <a:cs typeface="Arial" pitchFamily="34" charset="0"/>
              </a:rPr>
              <a:t>Master/Namenskürzel • </a:t>
            </a:r>
            <a:fld id="{3B2ECB68-7800-4913-A841-32CB6EDC15CE}" type="datetime1">
              <a:rPr lang="de-DE" sz="800">
                <a:latin typeface="Arial" pitchFamily="34" charset="0"/>
                <a:cs typeface="Arial" pitchFamily="34" charset="0"/>
              </a:rPr>
              <a:pPr fontAlgn="auto">
                <a:spcBef>
                  <a:spcPts val="0"/>
                </a:spcBef>
                <a:spcAft>
                  <a:spcPts val="0"/>
                </a:spcAft>
                <a:defRPr/>
              </a:pPr>
              <a:t>02.05.2017</a:t>
            </a:fld>
            <a:r>
              <a:rPr lang="de-DE" sz="800" dirty="0">
                <a:latin typeface="Arial" pitchFamily="34" charset="0"/>
                <a:cs typeface="Arial" pitchFamily="34" charset="0"/>
              </a:rPr>
              <a:t> • Folie </a:t>
            </a:r>
            <a:fld id="{EA502926-C15A-4E8C-A92A-388DD60770B5}" type="slidenum">
              <a:rPr lang="de-DE" sz="800">
                <a:latin typeface="Arial" pitchFamily="34" charset="0"/>
                <a:cs typeface="Arial" pitchFamily="34" charset="0"/>
              </a:rPr>
              <a:pPr fontAlgn="auto">
                <a:spcBef>
                  <a:spcPts val="0"/>
                </a:spcBef>
                <a:spcAft>
                  <a:spcPts val="0"/>
                </a:spcAft>
                <a:defRPr/>
              </a:pPr>
              <a:t>‹#›</a:t>
            </a:fld>
            <a:endParaRPr lang="de-DE" sz="800" dirty="0">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90488" y="309563"/>
            <a:ext cx="6616700" cy="3722687"/>
          </a:xfrm>
          <a:prstGeom prst="rect">
            <a:avLst/>
          </a:prstGeom>
          <a:noFill/>
          <a:ln w="12700">
            <a:solidFill>
              <a:prstClr val="black"/>
            </a:solidFill>
          </a:ln>
        </p:spPr>
        <p:txBody>
          <a:bodyPr vert="horz" lIns="91432" tIns="45716" rIns="91432" bIns="45716" rtlCol="0" anchor="ctr"/>
          <a:lstStyle/>
          <a:p>
            <a:pPr lvl="0"/>
            <a:endParaRPr lang="de-DE" noProof="0"/>
          </a:p>
        </p:txBody>
      </p:sp>
      <p:sp>
        <p:nvSpPr>
          <p:cNvPr id="5" name="Notizenplatzhalter 4"/>
          <p:cNvSpPr>
            <a:spLocks noGrp="1"/>
          </p:cNvSpPr>
          <p:nvPr>
            <p:ph type="body" sz="quarter" idx="3"/>
          </p:nvPr>
        </p:nvSpPr>
        <p:spPr>
          <a:xfrm>
            <a:off x="425615" y="4265052"/>
            <a:ext cx="5946446" cy="4653063"/>
          </a:xfrm>
          <a:prstGeom prst="rect">
            <a:avLst/>
          </a:prstGeom>
        </p:spPr>
        <p:txBody>
          <a:bodyPr vert="horz" lIns="0" tIns="0" rIns="0" bIns="0" rtlCol="0">
            <a:noAutofit/>
          </a:bodyPr>
          <a:lstStyle/>
          <a:p>
            <a:pPr lvl="0"/>
            <a:r>
              <a:rPr lang="de-DE" noProof="0" dirty="0" smtClean="0"/>
              <a:t>Textmasterformate durch Klicken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p>
          <a:p>
            <a:pPr lvl="5"/>
            <a:r>
              <a:rPr lang="de-DE" noProof="0" dirty="0" smtClean="0"/>
              <a:t>Sechste Ebene</a:t>
            </a:r>
          </a:p>
          <a:p>
            <a:pPr lvl="6"/>
            <a:r>
              <a:rPr lang="de-DE" noProof="0" dirty="0" smtClean="0"/>
              <a:t>Siebente Ebene</a:t>
            </a:r>
          </a:p>
          <a:p>
            <a:pPr lvl="7"/>
            <a:r>
              <a:rPr lang="de-DE" noProof="0" dirty="0" smtClean="0"/>
              <a:t>Achte Ebene</a:t>
            </a:r>
          </a:p>
          <a:p>
            <a:pPr lvl="8"/>
            <a:r>
              <a:rPr lang="de-DE" noProof="0" dirty="0" smtClean="0"/>
              <a:t>Neunte Ebene</a:t>
            </a:r>
            <a:endParaRPr lang="de-DE" noProof="0" dirty="0"/>
          </a:p>
        </p:txBody>
      </p:sp>
      <p:sp>
        <p:nvSpPr>
          <p:cNvPr id="9" name="Rectangle 18"/>
          <p:cNvSpPr>
            <a:spLocks noChangeArrowheads="1"/>
          </p:cNvSpPr>
          <p:nvPr/>
        </p:nvSpPr>
        <p:spPr bwMode="gray">
          <a:xfrm>
            <a:off x="436256" y="9444702"/>
            <a:ext cx="4248546" cy="218642"/>
          </a:xfrm>
          <a:prstGeom prst="rect">
            <a:avLst/>
          </a:prstGeom>
          <a:noFill/>
          <a:ln w="9525">
            <a:noFill/>
            <a:miter lim="800000"/>
            <a:headEnd/>
            <a:tailEnd/>
          </a:ln>
          <a:effectLst/>
        </p:spPr>
        <p:txBody>
          <a:bodyPr wrap="none" lIns="0" tIns="0" rIns="0" bIns="0" anchor="b"/>
          <a:lstStyle/>
          <a:p>
            <a:pPr fontAlgn="auto">
              <a:spcBef>
                <a:spcPts val="0"/>
              </a:spcBef>
              <a:spcAft>
                <a:spcPts val="0"/>
              </a:spcAft>
              <a:defRPr/>
            </a:pPr>
            <a:r>
              <a:rPr lang="de-DE" sz="800" dirty="0">
                <a:latin typeface="Arial" pitchFamily="34" charset="0"/>
                <a:cs typeface="Arial" pitchFamily="34" charset="0"/>
              </a:rPr>
              <a:t>Master/Namenskürzel • </a:t>
            </a:r>
            <a:fld id="{3B2ECB68-7800-4913-A841-32CB6EDC15CE}" type="datetime1">
              <a:rPr lang="de-DE" sz="800">
                <a:latin typeface="Arial" pitchFamily="34" charset="0"/>
                <a:cs typeface="Arial" pitchFamily="34" charset="0"/>
              </a:rPr>
              <a:pPr fontAlgn="auto">
                <a:spcBef>
                  <a:spcPts val="0"/>
                </a:spcBef>
                <a:spcAft>
                  <a:spcPts val="0"/>
                </a:spcAft>
                <a:defRPr/>
              </a:pPr>
              <a:t>02.05.2017</a:t>
            </a:fld>
            <a:r>
              <a:rPr lang="de-DE" sz="800" dirty="0">
                <a:latin typeface="Arial" pitchFamily="34" charset="0"/>
                <a:cs typeface="Arial" pitchFamily="34" charset="0"/>
              </a:rPr>
              <a:t> • Folie </a:t>
            </a:r>
            <a:fld id="{22CFA9F3-6E80-47BE-8822-F62E7F761D86}" type="slidenum">
              <a:rPr lang="de-DE" sz="800">
                <a:latin typeface="Arial" pitchFamily="34" charset="0"/>
                <a:cs typeface="Arial" pitchFamily="34" charset="0"/>
              </a:rPr>
              <a:pPr fontAlgn="auto">
                <a:spcBef>
                  <a:spcPts val="0"/>
                </a:spcBef>
                <a:spcAft>
                  <a:spcPts val="0"/>
                </a:spcAft>
                <a:defRPr/>
              </a:pPr>
              <a:t>‹#›</a:t>
            </a:fld>
            <a:endParaRPr lang="de-DE" sz="800" dirty="0">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notesStyle>
    <a:lvl1pPr algn="l" rtl="0" eaLnBrk="0" fontAlgn="base" hangingPunct="0">
      <a:lnSpc>
        <a:spcPct val="140000"/>
      </a:lnSpc>
      <a:spcBef>
        <a:spcPts val="200"/>
      </a:spcBef>
      <a:spcAft>
        <a:spcPts val="200"/>
      </a:spcAft>
      <a:defRPr sz="1100" b="1" kern="1200">
        <a:solidFill>
          <a:schemeClr val="tx1"/>
        </a:solidFill>
        <a:latin typeface="Arial" pitchFamily="34" charset="0"/>
        <a:ea typeface="+mn-ea"/>
        <a:cs typeface="Arial" pitchFamily="34" charset="0"/>
      </a:defRPr>
    </a:lvl1pPr>
    <a:lvl2pPr algn="l" rtl="0" eaLnBrk="0" fontAlgn="base" hangingPunct="0">
      <a:lnSpc>
        <a:spcPct val="120000"/>
      </a:lnSpc>
      <a:spcBef>
        <a:spcPts val="200"/>
      </a:spcBef>
      <a:spcAft>
        <a:spcPts val="200"/>
      </a:spcAft>
      <a:defRPr sz="1100" kern="1200">
        <a:solidFill>
          <a:schemeClr val="tx1"/>
        </a:solidFill>
        <a:latin typeface="Arial" pitchFamily="34" charset="0"/>
        <a:ea typeface="+mn-ea"/>
        <a:cs typeface="Arial" pitchFamily="34" charset="0"/>
      </a:defRPr>
    </a:lvl2pPr>
    <a:lvl3pPr marL="180975" indent="-180975" algn="l" rtl="0" eaLnBrk="0" fontAlgn="base" hangingPunct="0">
      <a:lnSpc>
        <a:spcPct val="120000"/>
      </a:lnSpc>
      <a:spcBef>
        <a:spcPts val="200"/>
      </a:spcBef>
      <a:spcAft>
        <a:spcPts val="200"/>
      </a:spcAft>
      <a:buClr>
        <a:schemeClr val="tx2"/>
      </a:buClr>
      <a:buFont typeface="Wingdings" pitchFamily="2" charset="2"/>
      <a:buChar char="§"/>
      <a:defRPr sz="1100" kern="1200">
        <a:solidFill>
          <a:schemeClr val="tx1"/>
        </a:solidFill>
        <a:latin typeface="Arial" pitchFamily="34" charset="0"/>
        <a:ea typeface="+mn-ea"/>
        <a:cs typeface="Arial" pitchFamily="34" charset="0"/>
      </a:defRPr>
    </a:lvl3pPr>
    <a:lvl4pPr marL="361950" indent="-180975" algn="l" rtl="0" eaLnBrk="0" fontAlgn="base" hangingPunct="0">
      <a:lnSpc>
        <a:spcPct val="120000"/>
      </a:lnSpc>
      <a:spcBef>
        <a:spcPts val="200"/>
      </a:spcBef>
      <a:spcAft>
        <a:spcPts val="200"/>
      </a:spcAft>
      <a:buClr>
        <a:schemeClr val="tx2"/>
      </a:buClr>
      <a:buFont typeface="Wingdings" pitchFamily="2" charset="2"/>
      <a:buChar char="§"/>
      <a:defRPr sz="1100" kern="1200">
        <a:solidFill>
          <a:schemeClr val="tx1"/>
        </a:solidFill>
        <a:latin typeface="Arial" pitchFamily="34" charset="0"/>
        <a:ea typeface="+mn-ea"/>
        <a:cs typeface="Arial" pitchFamily="34" charset="0"/>
      </a:defRPr>
    </a:lvl4pPr>
    <a:lvl5pPr marL="542925" indent="-180975" algn="l" rtl="0" eaLnBrk="0" fontAlgn="base" hangingPunct="0">
      <a:lnSpc>
        <a:spcPct val="120000"/>
      </a:lnSpc>
      <a:spcBef>
        <a:spcPts val="200"/>
      </a:spcBef>
      <a:spcAft>
        <a:spcPts val="200"/>
      </a:spcAft>
      <a:buClr>
        <a:schemeClr val="tx2"/>
      </a:buClr>
      <a:buFont typeface="Wingdings" pitchFamily="2" charset="2"/>
      <a:buChar char="§"/>
      <a:defRPr sz="1100" kern="1200">
        <a:solidFill>
          <a:schemeClr val="tx1"/>
        </a:solidFill>
        <a:latin typeface="Arial" pitchFamily="34" charset="0"/>
        <a:ea typeface="+mn-ea"/>
        <a:cs typeface="Arial" pitchFamily="34" charset="0"/>
      </a:defRPr>
    </a:lvl5pPr>
    <a:lvl6pPr marL="723900" indent="-190500" algn="l" defTabSz="914400" rtl="0" eaLnBrk="1" latinLnBrk="0" hangingPunct="1">
      <a:lnSpc>
        <a:spcPct val="120000"/>
      </a:lnSpc>
      <a:spcBef>
        <a:spcPts val="200"/>
      </a:spcBef>
      <a:spcAft>
        <a:spcPts val="200"/>
      </a:spcAft>
      <a:buClr>
        <a:schemeClr val="tx2"/>
      </a:buClr>
      <a:buFont typeface="Wingdings" pitchFamily="2" charset="2"/>
      <a:buChar char="§"/>
      <a:defRPr sz="1100" kern="1200">
        <a:solidFill>
          <a:schemeClr val="tx1"/>
        </a:solidFill>
        <a:latin typeface="Arial" pitchFamily="34" charset="0"/>
        <a:ea typeface="+mn-ea"/>
        <a:cs typeface="Arial" pitchFamily="34" charset="0"/>
      </a:defRPr>
    </a:lvl6pPr>
    <a:lvl7pPr marL="901700" indent="-177800" algn="l" defTabSz="914400" rtl="0" eaLnBrk="1" latinLnBrk="0" hangingPunct="1">
      <a:lnSpc>
        <a:spcPct val="120000"/>
      </a:lnSpc>
      <a:spcBef>
        <a:spcPts val="200"/>
      </a:spcBef>
      <a:spcAft>
        <a:spcPts val="200"/>
      </a:spcAft>
      <a:buClr>
        <a:schemeClr val="tx2"/>
      </a:buClr>
      <a:buFont typeface="Wingdings" pitchFamily="2" charset="2"/>
      <a:buChar char="§"/>
      <a:defRPr sz="1100" kern="1200">
        <a:solidFill>
          <a:schemeClr val="tx1"/>
        </a:solidFill>
        <a:latin typeface="Arial" pitchFamily="34" charset="0"/>
        <a:ea typeface="+mn-ea"/>
        <a:cs typeface="Arial" pitchFamily="34" charset="0"/>
      </a:defRPr>
    </a:lvl7pPr>
    <a:lvl8pPr marL="1079500" indent="-177800" algn="l" defTabSz="914400" rtl="0" eaLnBrk="1" latinLnBrk="0" hangingPunct="1">
      <a:lnSpc>
        <a:spcPct val="120000"/>
      </a:lnSpc>
      <a:spcBef>
        <a:spcPts val="200"/>
      </a:spcBef>
      <a:spcAft>
        <a:spcPts val="200"/>
      </a:spcAft>
      <a:buClr>
        <a:schemeClr val="tx2"/>
      </a:buClr>
      <a:buFont typeface="Wingdings" pitchFamily="2" charset="2"/>
      <a:buChar char="§"/>
      <a:defRPr sz="1100" kern="1200">
        <a:solidFill>
          <a:schemeClr val="tx1"/>
        </a:solidFill>
        <a:latin typeface="Arial" pitchFamily="34" charset="0"/>
        <a:ea typeface="+mn-ea"/>
        <a:cs typeface="Arial" pitchFamily="34" charset="0"/>
      </a:defRPr>
    </a:lvl8pPr>
    <a:lvl9pPr marL="1257300" indent="-177800" algn="l" defTabSz="914400" rtl="0" eaLnBrk="1" latinLnBrk="0" hangingPunct="1">
      <a:lnSpc>
        <a:spcPct val="120000"/>
      </a:lnSpc>
      <a:spcBef>
        <a:spcPts val="200"/>
      </a:spcBef>
      <a:spcAft>
        <a:spcPts val="200"/>
      </a:spcAft>
      <a:buClr>
        <a:schemeClr val="tx2"/>
      </a:buClr>
      <a:buFont typeface="Wingdings" pitchFamily="2" charset="2"/>
      <a:buChar char="§"/>
      <a:defRPr sz="1100" kern="1200">
        <a:solidFill>
          <a:schemeClr val="tx1"/>
        </a:solidFill>
        <a:latin typeface="Arial" pitchFamily="34" charset="0"/>
        <a:ea typeface="+mn-ea"/>
        <a:cs typeface="Arial"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xmlns="" val="2130402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5415" indent="-165415">
              <a:buFont typeface="Arial" panose="020B0604020202020204" pitchFamily="34" charset="0"/>
              <a:buChar char="•"/>
            </a:pPr>
            <a:r>
              <a:rPr lang="de-DE" dirty="0" smtClean="0"/>
              <a:t>Auch die Kundenbedürfnisse liegen uns natürlich besonders am Herzen.</a:t>
            </a:r>
          </a:p>
          <a:p>
            <a:pPr marL="165415" indent="-165415">
              <a:buFont typeface="Arial" panose="020B0604020202020204" pitchFamily="34" charset="0"/>
              <a:buChar char="•"/>
            </a:pPr>
            <a:r>
              <a:rPr lang="de-DE" dirty="0" smtClean="0"/>
              <a:t>Deshalb haben wir eine Kundenbefragung durchgeführt und gefragt, was deren größte Wünsche im ÖPNV sind.</a:t>
            </a:r>
          </a:p>
          <a:p>
            <a:pPr marL="165415" indent="-165415">
              <a:buFont typeface="Arial" panose="020B0604020202020204" pitchFamily="34" charset="0"/>
              <a:buChar char="•"/>
            </a:pPr>
            <a:r>
              <a:rPr lang="de-DE" dirty="0" smtClean="0"/>
              <a:t>Und erstaunlicherweise war es nicht z.B.</a:t>
            </a:r>
            <a:r>
              <a:rPr lang="de-DE" baseline="0" dirty="0" smtClean="0"/>
              <a:t> die Pünktlichkeit – vielleicht sind wir auch schon pünktlich genug</a:t>
            </a:r>
          </a:p>
          <a:p>
            <a:pPr marL="165415" indent="-165415">
              <a:buFont typeface="Arial" panose="020B0604020202020204" pitchFamily="34" charset="0"/>
              <a:buChar char="•"/>
            </a:pPr>
            <a:r>
              <a:rPr lang="de-DE" baseline="0" dirty="0" smtClean="0"/>
              <a:t>Nein, es waren Dinge, die den Komfort betreffen, wie USB-Ladebuchsen und Free WiFi</a:t>
            </a:r>
          </a:p>
          <a:p>
            <a:pPr marL="165415" indent="-165415">
              <a:buFont typeface="Arial" panose="020B0604020202020204" pitchFamily="34" charset="0"/>
              <a:buChar char="•"/>
            </a:pPr>
            <a:r>
              <a:rPr lang="de-DE" baseline="0" dirty="0" smtClean="0"/>
              <a:t>Bis Ende 2017 alle Busse und alle U-Bahnstationen mit WiFi ausgestattet</a:t>
            </a:r>
          </a:p>
          <a:p>
            <a:pPr marL="165415" indent="-165415">
              <a:buFont typeface="Arial" panose="020B0604020202020204" pitchFamily="34" charset="0"/>
              <a:buChar char="•"/>
            </a:pPr>
            <a:r>
              <a:rPr lang="de-DE" baseline="0" dirty="0" smtClean="0"/>
              <a:t>Und mit USB-Ladebuchsen</a:t>
            </a:r>
          </a:p>
          <a:p>
            <a:pPr marL="165415" indent="-165415">
              <a:buFont typeface="Arial" panose="020B0604020202020204" pitchFamily="34" charset="0"/>
              <a:buChar char="•"/>
            </a:pPr>
            <a:endParaRPr lang="de-DE" baseline="0" dirty="0" smtClean="0"/>
          </a:p>
          <a:p>
            <a:pPr marL="165415" indent="-165415">
              <a:buFont typeface="Arial" panose="020B0604020202020204" pitchFamily="34" charset="0"/>
              <a:buChar char="•"/>
            </a:pPr>
            <a:r>
              <a:rPr lang="de-DE" baseline="0" dirty="0" smtClean="0"/>
              <a:t>Aber auch mehr Flexibilität ist gefragt.</a:t>
            </a:r>
          </a:p>
          <a:p>
            <a:pPr marL="165415" indent="-165415">
              <a:buFont typeface="Arial" panose="020B0604020202020204" pitchFamily="34" charset="0"/>
              <a:buChar char="•"/>
            </a:pPr>
            <a:r>
              <a:rPr lang="de-DE" baseline="0" dirty="0" smtClean="0"/>
              <a:t>Neue Mobilitätsansprüche erfordern neue Mobilitätskonzepte.</a:t>
            </a:r>
          </a:p>
          <a:p>
            <a:pPr marL="165415" indent="-165415">
              <a:buFont typeface="Arial" panose="020B0604020202020204" pitchFamily="34" charset="0"/>
              <a:buChar char="•"/>
            </a:pPr>
            <a:r>
              <a:rPr lang="de-DE" baseline="0" dirty="0" smtClean="0"/>
              <a:t>Das führt uns zu </a:t>
            </a:r>
            <a:r>
              <a:rPr lang="de-DE" baseline="0" dirty="0" err="1" smtClean="0"/>
              <a:t>Ridesharing</a:t>
            </a:r>
            <a:r>
              <a:rPr lang="de-DE" baseline="0" dirty="0" smtClean="0"/>
              <a:t> und zum autonomen Fahren</a:t>
            </a:r>
            <a:endParaRPr lang="de-DE" dirty="0" smtClean="0"/>
          </a:p>
          <a:p>
            <a:endParaRPr lang="de-DE" dirty="0"/>
          </a:p>
        </p:txBody>
      </p:sp>
    </p:spTree>
    <p:extLst>
      <p:ext uri="{BB962C8B-B14F-4D97-AF65-F5344CB8AC3E}">
        <p14:creationId xmlns:p14="http://schemas.microsoft.com/office/powerpoint/2010/main" xmlns="" val="3417034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882213">
              <a:spcBef>
                <a:spcPts val="193"/>
              </a:spcBef>
              <a:spcAft>
                <a:spcPts val="193"/>
              </a:spcAft>
            </a:pPr>
            <a:r>
              <a:rPr lang="en-US" dirty="0"/>
              <a:t>combines classic local public transport with car and bike sharing options in order to create a comprehensive mobility mix</a:t>
            </a:r>
            <a:endParaRPr lang="en-US" sz="1000" dirty="0"/>
          </a:p>
          <a:p>
            <a:endParaRPr lang="de-DE" dirty="0"/>
          </a:p>
        </p:txBody>
      </p:sp>
    </p:spTree>
    <p:extLst>
      <p:ext uri="{BB962C8B-B14F-4D97-AF65-F5344CB8AC3E}">
        <p14:creationId xmlns:p14="http://schemas.microsoft.com/office/powerpoint/2010/main" xmlns="" val="3290800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5415" indent="-165415">
              <a:buFont typeface="Arial" panose="020B0604020202020204" pitchFamily="34" charset="0"/>
              <a:buChar char="•"/>
            </a:pPr>
            <a:r>
              <a:rPr lang="de-DE" dirty="0" smtClean="0"/>
              <a:t>Also noch mehr Fahrzeuge und noch mehr Parkplatzbedarf?</a:t>
            </a:r>
          </a:p>
          <a:p>
            <a:pPr marL="165415" indent="-165415">
              <a:buFont typeface="Arial" panose="020B0604020202020204" pitchFamily="34" charset="0"/>
              <a:buChar char="•"/>
            </a:pPr>
            <a:r>
              <a:rPr lang="de-DE" dirty="0" smtClean="0"/>
              <a:t>Nein, denn autonome Fahrzeuge,</a:t>
            </a:r>
            <a:r>
              <a:rPr lang="de-DE" baseline="0" dirty="0" smtClean="0"/>
              <a:t> gerade in Kombination mit </a:t>
            </a:r>
            <a:r>
              <a:rPr lang="de-DE" baseline="0" dirty="0" err="1" smtClean="0"/>
              <a:t>Ridesharing</a:t>
            </a:r>
            <a:r>
              <a:rPr lang="de-DE" baseline="0" dirty="0" smtClean="0"/>
              <a:t>, also dem Teilen von Fahrzeugen, führt zu der </a:t>
            </a:r>
            <a:r>
              <a:rPr lang="de-DE" baseline="0" dirty="0" err="1" smtClean="0"/>
              <a:t>Möglichkeite</a:t>
            </a:r>
            <a:r>
              <a:rPr lang="de-DE" baseline="0" dirty="0" smtClean="0"/>
              <a:t>, dass wir viel weniger </a:t>
            </a:r>
            <a:r>
              <a:rPr lang="de-DE" baseline="0" dirty="0" err="1" smtClean="0"/>
              <a:t>Farzeuge</a:t>
            </a:r>
            <a:r>
              <a:rPr lang="de-DE" baseline="0" dirty="0" smtClean="0"/>
              <a:t> brauchen, die dann aber in nahezu permanenter Bewegung sind und somit viel weniger Parkplatzbedarf besteht. </a:t>
            </a:r>
          </a:p>
          <a:p>
            <a:pPr marL="165415" indent="-165415">
              <a:buFont typeface="Arial" panose="020B0604020202020204" pitchFamily="34" charset="0"/>
              <a:buChar char="•"/>
            </a:pPr>
            <a:r>
              <a:rPr lang="de-DE" baseline="0" dirty="0" smtClean="0"/>
              <a:t>Alles emissionsfrei natürlich</a:t>
            </a:r>
            <a:endParaRPr lang="de-DE" dirty="0" smtClean="0"/>
          </a:p>
          <a:p>
            <a:endParaRPr lang="de-DE" dirty="0" smtClean="0"/>
          </a:p>
          <a:p>
            <a:pPr marL="165415" indent="-165415">
              <a:buFont typeface="Arial" panose="020B0604020202020204" pitchFamily="34" charset="0"/>
              <a:buChar char="•"/>
            </a:pPr>
            <a:r>
              <a:rPr lang="de-DE" dirty="0" smtClean="0"/>
              <a:t>Mag sein, dass das etwas idealistisch ist,</a:t>
            </a:r>
          </a:p>
          <a:p>
            <a:pPr marL="165415" indent="-165415">
              <a:buFont typeface="Arial" panose="020B0604020202020204" pitchFamily="34" charset="0"/>
              <a:buChar char="•"/>
            </a:pPr>
            <a:r>
              <a:rPr lang="de-DE" dirty="0" smtClean="0"/>
              <a:t>Mag sein, dass es ganz anders kommt</a:t>
            </a:r>
            <a:r>
              <a:rPr lang="de-DE" baseline="0" dirty="0" smtClean="0"/>
              <a:t> und natürlich muss man sich allen Herausforderungen stellen. </a:t>
            </a:r>
          </a:p>
          <a:p>
            <a:pPr marL="165415" indent="-165415">
              <a:buFont typeface="Arial" panose="020B0604020202020204" pitchFamily="34" charset="0"/>
              <a:buChar char="•"/>
            </a:pPr>
            <a:r>
              <a:rPr lang="de-DE" baseline="0" dirty="0" smtClean="0"/>
              <a:t>In erster Linie der Datensicherheit und dem Datenschutz</a:t>
            </a:r>
          </a:p>
          <a:p>
            <a:pPr marL="165415" indent="-165415">
              <a:buFont typeface="Arial" panose="020B0604020202020204" pitchFamily="34" charset="0"/>
              <a:buChar char="•"/>
            </a:pPr>
            <a:r>
              <a:rPr lang="de-DE" baseline="0" dirty="0" smtClean="0"/>
              <a:t>Und darum ist es wichtig, dass WIR die Zukunft gestalten (</a:t>
            </a:r>
            <a:r>
              <a:rPr lang="de-DE" baseline="0" dirty="0" err="1" smtClean="0"/>
              <a:t>shape</a:t>
            </a:r>
            <a:r>
              <a:rPr lang="de-DE" baseline="0" dirty="0" smtClean="0"/>
              <a:t> </a:t>
            </a:r>
            <a:r>
              <a:rPr lang="de-DE" baseline="0" dirty="0" err="1" smtClean="0"/>
              <a:t>our</a:t>
            </a:r>
            <a:r>
              <a:rPr lang="de-DE" baseline="0" dirty="0" smtClean="0"/>
              <a:t> Future), gerne auch mit anderen gemeinsam.</a:t>
            </a:r>
          </a:p>
          <a:p>
            <a:pPr marL="165415" indent="-165415">
              <a:buFont typeface="Arial" panose="020B0604020202020204" pitchFamily="34" charset="0"/>
              <a:buChar char="•"/>
            </a:pPr>
            <a:r>
              <a:rPr lang="de-DE" baseline="0" dirty="0" smtClean="0"/>
              <a:t>Aber wir sollten die Gestaltung der Zukunft nicht nur den anderen überlassen, die möglicherweise ganz andere, viel subjektivere Ziele verfolgen, die möglicherweise eher Wirtschaftlichkeitsgetrieben sind.</a:t>
            </a:r>
          </a:p>
          <a:p>
            <a:pPr marL="165415" indent="-165415">
              <a:buFont typeface="Arial" panose="020B0604020202020204" pitchFamily="34" charset="0"/>
              <a:buChar char="•"/>
            </a:pPr>
            <a:r>
              <a:rPr lang="de-DE" baseline="0" dirty="0" smtClean="0"/>
              <a:t>Wir brauchen einen Plan</a:t>
            </a:r>
          </a:p>
          <a:p>
            <a:pPr marL="165415" indent="-165415">
              <a:buFont typeface="Arial" panose="020B0604020202020204" pitchFamily="34" charset="0"/>
              <a:buChar char="•"/>
            </a:pPr>
            <a:r>
              <a:rPr lang="de-DE" baseline="0" dirty="0" smtClean="0"/>
              <a:t>Fassen </a:t>
            </a:r>
            <a:r>
              <a:rPr lang="de-DE" baseline="0" dirty="0" err="1" smtClean="0"/>
              <a:t>wirs</a:t>
            </a:r>
            <a:r>
              <a:rPr lang="de-DE" baseline="0" dirty="0" smtClean="0"/>
              <a:t> an!</a:t>
            </a:r>
            <a:endParaRPr lang="de-DE" dirty="0" smtClean="0"/>
          </a:p>
          <a:p>
            <a:endParaRPr lang="de-DE" dirty="0"/>
          </a:p>
        </p:txBody>
      </p:sp>
    </p:spTree>
    <p:extLst>
      <p:ext uri="{BB962C8B-B14F-4D97-AF65-F5344CB8AC3E}">
        <p14:creationId xmlns:p14="http://schemas.microsoft.com/office/powerpoint/2010/main" xmlns="" val="334904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5415" indent="-165415">
              <a:buFontTx/>
              <a:buChar char="-"/>
            </a:pPr>
            <a:r>
              <a:rPr lang="de-DE" dirty="0" smtClean="0"/>
              <a:t>1894</a:t>
            </a:r>
            <a:r>
              <a:rPr lang="de-DE" baseline="0" dirty="0" smtClean="0"/>
              <a:t> – </a:t>
            </a:r>
            <a:r>
              <a:rPr lang="de-DE" baseline="0" dirty="0" err="1" smtClean="0"/>
              <a:t>Emporer</a:t>
            </a:r>
            <a:r>
              <a:rPr lang="de-DE" baseline="0" dirty="0" smtClean="0"/>
              <a:t> Wilhelm </a:t>
            </a:r>
            <a:r>
              <a:rPr lang="de-DE" baseline="0" dirty="0" err="1" smtClean="0"/>
              <a:t>the</a:t>
            </a:r>
            <a:r>
              <a:rPr lang="de-DE" baseline="0" dirty="0" smtClean="0"/>
              <a:t> </a:t>
            </a:r>
            <a:r>
              <a:rPr lang="de-DE" baseline="0" dirty="0" err="1" smtClean="0"/>
              <a:t>second</a:t>
            </a:r>
            <a:r>
              <a:rPr lang="de-DE" baseline="0" dirty="0" smtClean="0"/>
              <a:t> </a:t>
            </a:r>
            <a:r>
              <a:rPr lang="de-DE" baseline="0" dirty="0" err="1" smtClean="0"/>
              <a:t>ruled</a:t>
            </a:r>
            <a:r>
              <a:rPr lang="de-DE" baseline="0" dirty="0" smtClean="0"/>
              <a:t> </a:t>
            </a:r>
            <a:r>
              <a:rPr lang="de-DE" baseline="0" dirty="0" err="1" smtClean="0"/>
              <a:t>germany</a:t>
            </a:r>
            <a:endParaRPr lang="de-DE" baseline="0" dirty="0" smtClean="0"/>
          </a:p>
          <a:p>
            <a:pPr marL="165415" indent="-165415">
              <a:buFontTx/>
              <a:buChar char="-"/>
            </a:pPr>
            <a:r>
              <a:rPr lang="de-DE" baseline="0" dirty="0" smtClean="0"/>
              <a:t>Hamburg </a:t>
            </a:r>
            <a:r>
              <a:rPr lang="de-DE" baseline="0" dirty="0" err="1" smtClean="0"/>
              <a:t>had</a:t>
            </a:r>
            <a:r>
              <a:rPr lang="de-DE" baseline="0" dirty="0" smtClean="0"/>
              <a:t> just 276.387 </a:t>
            </a:r>
            <a:r>
              <a:rPr lang="de-DE" baseline="0" dirty="0" err="1" smtClean="0"/>
              <a:t>inhabitants</a:t>
            </a:r>
            <a:endParaRPr lang="de-DE" baseline="0" dirty="0" smtClean="0"/>
          </a:p>
          <a:p>
            <a:pPr marL="165415" indent="-165415">
              <a:buFontTx/>
              <a:buChar char="-"/>
            </a:pPr>
            <a:r>
              <a:rPr lang="de-DE" baseline="0" dirty="0" err="1" smtClean="0"/>
              <a:t>And</a:t>
            </a:r>
            <a:r>
              <a:rPr lang="de-DE" baseline="0" dirty="0" smtClean="0"/>
              <a:t> </a:t>
            </a:r>
            <a:r>
              <a:rPr lang="de-DE" baseline="0" dirty="0" err="1" smtClean="0"/>
              <a:t>the</a:t>
            </a:r>
            <a:r>
              <a:rPr lang="de-DE" baseline="0" dirty="0" smtClean="0"/>
              <a:t> </a:t>
            </a:r>
            <a:r>
              <a:rPr lang="de-DE" baseline="0" dirty="0" err="1" smtClean="0"/>
              <a:t>first</a:t>
            </a:r>
            <a:r>
              <a:rPr lang="de-DE" baseline="0" dirty="0" smtClean="0"/>
              <a:t> </a:t>
            </a:r>
            <a:r>
              <a:rPr lang="de-DE" baseline="0" dirty="0" err="1" smtClean="0"/>
              <a:t>car</a:t>
            </a:r>
            <a:r>
              <a:rPr lang="de-DE" baseline="0" dirty="0" smtClean="0"/>
              <a:t> was </a:t>
            </a:r>
            <a:r>
              <a:rPr lang="de-DE" baseline="0" dirty="0" err="1" smtClean="0"/>
              <a:t>invented</a:t>
            </a:r>
            <a:endParaRPr lang="de-DE" baseline="0" dirty="0" smtClean="0"/>
          </a:p>
          <a:p>
            <a:pPr marL="165415" indent="-165415">
              <a:buFontTx/>
              <a:buChar char="-"/>
            </a:pPr>
            <a:r>
              <a:rPr lang="de-DE" baseline="0" dirty="0" err="1" smtClean="0"/>
              <a:t>Of</a:t>
            </a:r>
            <a:r>
              <a:rPr lang="de-DE" baseline="0" dirty="0" smtClean="0"/>
              <a:t> </a:t>
            </a:r>
            <a:r>
              <a:rPr lang="de-DE" baseline="0" dirty="0" err="1" smtClean="0"/>
              <a:t>course</a:t>
            </a:r>
            <a:r>
              <a:rPr lang="de-DE" baseline="0" dirty="0" smtClean="0"/>
              <a:t>, </a:t>
            </a:r>
            <a:r>
              <a:rPr lang="de-DE" baseline="0" dirty="0" err="1" smtClean="0"/>
              <a:t>there</a:t>
            </a:r>
            <a:r>
              <a:rPr lang="de-DE" baseline="0" dirty="0" smtClean="0"/>
              <a:t> </a:t>
            </a:r>
            <a:r>
              <a:rPr lang="de-DE" baseline="0" dirty="0" err="1" smtClean="0"/>
              <a:t>were</a:t>
            </a:r>
            <a:r>
              <a:rPr lang="de-DE" baseline="0" dirty="0" smtClean="0"/>
              <a:t> </a:t>
            </a:r>
            <a:r>
              <a:rPr lang="de-DE" baseline="0" dirty="0" err="1" smtClean="0"/>
              <a:t>already</a:t>
            </a:r>
            <a:r>
              <a:rPr lang="de-DE" baseline="0" dirty="0" smtClean="0"/>
              <a:t> </a:t>
            </a:r>
            <a:r>
              <a:rPr lang="de-DE" baseline="0" dirty="0" err="1" smtClean="0"/>
              <a:t>coaches</a:t>
            </a:r>
            <a:r>
              <a:rPr lang="de-DE" baseline="0" dirty="0" smtClean="0"/>
              <a:t>. </a:t>
            </a:r>
            <a:r>
              <a:rPr lang="de-DE" baseline="0" dirty="0" err="1" smtClean="0"/>
              <a:t>And</a:t>
            </a:r>
            <a:r>
              <a:rPr lang="de-DE" baseline="0" dirty="0" smtClean="0"/>
              <a:t> </a:t>
            </a:r>
            <a:r>
              <a:rPr lang="de-DE" baseline="0" dirty="0" err="1" smtClean="0"/>
              <a:t>kinds</a:t>
            </a:r>
            <a:r>
              <a:rPr lang="de-DE" baseline="0" dirty="0" smtClean="0"/>
              <a:t> </a:t>
            </a:r>
            <a:r>
              <a:rPr lang="de-DE" baseline="0" dirty="0" err="1" smtClean="0"/>
              <a:t>of</a:t>
            </a:r>
            <a:r>
              <a:rPr lang="de-DE" baseline="0" dirty="0" smtClean="0"/>
              <a:t> Public </a:t>
            </a:r>
            <a:r>
              <a:rPr lang="de-DE" baseline="0" dirty="0" err="1" smtClean="0"/>
              <a:t>transport</a:t>
            </a:r>
            <a:r>
              <a:rPr lang="de-DE" baseline="0" dirty="0" smtClean="0"/>
              <a:t>.</a:t>
            </a:r>
          </a:p>
          <a:p>
            <a:pPr marL="165415" indent="-165415">
              <a:buFontTx/>
              <a:buChar char="-"/>
            </a:pPr>
            <a:r>
              <a:rPr lang="de-DE" baseline="0" dirty="0" err="1" smtClean="0"/>
              <a:t>For</a:t>
            </a:r>
            <a:r>
              <a:rPr lang="de-DE" baseline="0" dirty="0" smtClean="0"/>
              <a:t> </a:t>
            </a:r>
            <a:r>
              <a:rPr lang="de-DE" baseline="0" dirty="0" err="1" smtClean="0"/>
              <a:t>example</a:t>
            </a:r>
            <a:r>
              <a:rPr lang="de-DE" baseline="0" dirty="0" smtClean="0"/>
              <a:t> </a:t>
            </a:r>
            <a:r>
              <a:rPr lang="de-DE" baseline="0" dirty="0" err="1" smtClean="0"/>
              <a:t>to</a:t>
            </a:r>
            <a:r>
              <a:rPr lang="de-DE" baseline="0" dirty="0" smtClean="0"/>
              <a:t> </a:t>
            </a:r>
            <a:r>
              <a:rPr lang="de-DE" baseline="0" dirty="0" err="1" smtClean="0"/>
              <a:t>go</a:t>
            </a:r>
            <a:r>
              <a:rPr lang="de-DE" baseline="0" dirty="0" smtClean="0"/>
              <a:t> </a:t>
            </a:r>
            <a:r>
              <a:rPr lang="de-DE" baseline="0" dirty="0" err="1" smtClean="0"/>
              <a:t>together</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coal</a:t>
            </a:r>
            <a:r>
              <a:rPr lang="de-DE" baseline="0" dirty="0" smtClean="0"/>
              <a:t> </a:t>
            </a:r>
            <a:r>
              <a:rPr lang="de-DE" baseline="0" dirty="0" err="1" smtClean="0"/>
              <a:t>mines</a:t>
            </a:r>
            <a:r>
              <a:rPr lang="de-DE" baseline="0" dirty="0" smtClean="0"/>
              <a:t>, </a:t>
            </a:r>
            <a:r>
              <a:rPr lang="de-DE" baseline="0" dirty="0" err="1" smtClean="0"/>
              <a:t>by</a:t>
            </a:r>
            <a:r>
              <a:rPr lang="de-DE" baseline="0" dirty="0" smtClean="0"/>
              <a:t> </a:t>
            </a:r>
            <a:r>
              <a:rPr lang="de-DE" baseline="0" dirty="0" err="1" smtClean="0"/>
              <a:t>theses</a:t>
            </a:r>
            <a:r>
              <a:rPr lang="de-DE" baseline="0" dirty="0" smtClean="0"/>
              <a:t> </a:t>
            </a:r>
            <a:r>
              <a:rPr lang="de-DE" baseline="0" dirty="0" err="1" smtClean="0"/>
              <a:t>coaches</a:t>
            </a:r>
            <a:r>
              <a:rPr lang="de-DE" baseline="0" dirty="0" smtClean="0"/>
              <a:t> (not in </a:t>
            </a:r>
            <a:r>
              <a:rPr lang="de-DE" baseline="0" dirty="0" err="1" smtClean="0"/>
              <a:t>Hamurg</a:t>
            </a:r>
            <a:r>
              <a:rPr lang="de-DE" baseline="0" dirty="0" smtClean="0"/>
              <a:t>)</a:t>
            </a:r>
          </a:p>
          <a:p>
            <a:pPr marL="165415" indent="-165415">
              <a:buFontTx/>
              <a:buChar char="-"/>
            </a:pPr>
            <a:endParaRPr lang="de-DE" dirty="0"/>
          </a:p>
        </p:txBody>
      </p:sp>
    </p:spTree>
    <p:extLst>
      <p:ext uri="{BB962C8B-B14F-4D97-AF65-F5344CB8AC3E}">
        <p14:creationId xmlns:p14="http://schemas.microsoft.com/office/powerpoint/2010/main" xmlns="" val="1960917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1925</a:t>
            </a:r>
          </a:p>
          <a:p>
            <a:pPr marL="165415" indent="-165415">
              <a:buFontTx/>
              <a:buChar char="-"/>
            </a:pPr>
            <a:r>
              <a:rPr lang="de-DE" dirty="0" smtClean="0"/>
              <a:t>Hamburg </a:t>
            </a:r>
            <a:r>
              <a:rPr lang="de-DE" dirty="0" err="1" smtClean="0"/>
              <a:t>has</a:t>
            </a:r>
            <a:r>
              <a:rPr lang="de-DE" baseline="0" dirty="0" smtClean="0"/>
              <a:t> </a:t>
            </a:r>
            <a:r>
              <a:rPr lang="de-DE" baseline="0" dirty="0" err="1" smtClean="0"/>
              <a:t>grown</a:t>
            </a:r>
            <a:r>
              <a:rPr lang="de-DE" baseline="0" dirty="0" smtClean="0"/>
              <a:t> </a:t>
            </a:r>
            <a:r>
              <a:rPr lang="de-DE" baseline="0" dirty="0" err="1" smtClean="0"/>
              <a:t>enormously</a:t>
            </a:r>
            <a:r>
              <a:rPr lang="de-DE" baseline="0" dirty="0" smtClean="0"/>
              <a:t>, </a:t>
            </a:r>
            <a:r>
              <a:rPr lang="de-DE" baseline="0" dirty="0" err="1" smtClean="0"/>
              <a:t>with</a:t>
            </a:r>
            <a:r>
              <a:rPr lang="de-DE" baseline="0" dirty="0" smtClean="0"/>
              <a:t> </a:t>
            </a:r>
            <a:r>
              <a:rPr lang="de-DE" baseline="0" dirty="0" err="1" smtClean="0"/>
              <a:t>meanwhile</a:t>
            </a:r>
            <a:r>
              <a:rPr lang="de-DE" baseline="0" dirty="0" smtClean="0"/>
              <a:t> </a:t>
            </a:r>
            <a:r>
              <a:rPr lang="de-DE" baseline="0" dirty="0" err="1" smtClean="0"/>
              <a:t>more</a:t>
            </a:r>
            <a:r>
              <a:rPr lang="de-DE" baseline="0" dirty="0" smtClean="0"/>
              <a:t> </a:t>
            </a:r>
            <a:r>
              <a:rPr lang="de-DE" baseline="0" dirty="0" err="1" smtClean="0"/>
              <a:t>then</a:t>
            </a:r>
            <a:r>
              <a:rPr lang="de-DE" baseline="0" dirty="0" smtClean="0"/>
              <a:t> a </a:t>
            </a:r>
            <a:r>
              <a:rPr lang="de-DE" baseline="0" dirty="0" err="1" smtClean="0"/>
              <a:t>million</a:t>
            </a:r>
            <a:r>
              <a:rPr lang="de-DE" baseline="0" dirty="0" smtClean="0"/>
              <a:t> </a:t>
            </a:r>
            <a:r>
              <a:rPr lang="de-DE" baseline="0" dirty="0" err="1" smtClean="0"/>
              <a:t>inhabitants</a:t>
            </a:r>
            <a:r>
              <a:rPr lang="de-DE" baseline="0" dirty="0" smtClean="0"/>
              <a:t>.</a:t>
            </a:r>
          </a:p>
          <a:p>
            <a:pPr marL="165415" indent="-165415">
              <a:buFontTx/>
              <a:buChar char="-"/>
            </a:pPr>
            <a:r>
              <a:rPr lang="de-DE" baseline="0" dirty="0" err="1" smtClean="0"/>
              <a:t>And</a:t>
            </a:r>
            <a:r>
              <a:rPr lang="de-DE" baseline="0" dirty="0" smtClean="0"/>
              <a:t> </a:t>
            </a:r>
            <a:r>
              <a:rPr lang="de-DE" baseline="0" dirty="0" err="1" smtClean="0"/>
              <a:t>there</a:t>
            </a:r>
            <a:r>
              <a:rPr lang="de-DE" baseline="0" dirty="0" smtClean="0"/>
              <a:t> </a:t>
            </a:r>
            <a:r>
              <a:rPr lang="de-DE" baseline="0" dirty="0" err="1" smtClean="0"/>
              <a:t>were</a:t>
            </a:r>
            <a:r>
              <a:rPr lang="de-DE" baseline="0" dirty="0" smtClean="0"/>
              <a:t> </a:t>
            </a:r>
            <a:r>
              <a:rPr lang="de-DE" baseline="0" dirty="0" err="1" smtClean="0"/>
              <a:t>already</a:t>
            </a:r>
            <a:r>
              <a:rPr lang="de-DE" baseline="0" dirty="0" smtClean="0"/>
              <a:t> 22.073cars</a:t>
            </a:r>
          </a:p>
          <a:p>
            <a:pPr marL="165415" indent="-165415">
              <a:buFontTx/>
              <a:buChar char="-"/>
            </a:pPr>
            <a:endParaRPr lang="de-DE" baseline="0" dirty="0" smtClean="0"/>
          </a:p>
          <a:p>
            <a:pPr marL="165415" indent="-165415">
              <a:buFontTx/>
              <a:buChar char="-"/>
            </a:pPr>
            <a:r>
              <a:rPr lang="de-DE" baseline="0" dirty="0" smtClean="0"/>
              <a:t>On </a:t>
            </a:r>
            <a:r>
              <a:rPr lang="de-DE" baseline="0" dirty="0" err="1" smtClean="0"/>
              <a:t>the</a:t>
            </a:r>
            <a:r>
              <a:rPr lang="de-DE" baseline="0" dirty="0" smtClean="0"/>
              <a:t> </a:t>
            </a:r>
            <a:r>
              <a:rPr lang="de-DE" baseline="0" dirty="0" err="1" smtClean="0"/>
              <a:t>way</a:t>
            </a:r>
            <a:r>
              <a:rPr lang="de-DE" baseline="0" dirty="0" smtClean="0"/>
              <a:t> </a:t>
            </a:r>
            <a:r>
              <a:rPr lang="de-DE" baseline="0" dirty="0" err="1" smtClean="0"/>
              <a:t>to</a:t>
            </a:r>
            <a:r>
              <a:rPr lang="de-DE" baseline="0" dirty="0" smtClean="0"/>
              <a:t> </a:t>
            </a:r>
            <a:r>
              <a:rPr lang="de-DE" baseline="0" dirty="0" err="1" smtClean="0"/>
              <a:t>there</a:t>
            </a:r>
            <a:r>
              <a:rPr lang="de-DE" baseline="0" dirty="0" smtClean="0"/>
              <a:t>, 1911, </a:t>
            </a:r>
            <a:r>
              <a:rPr lang="de-DE" baseline="0" dirty="0" err="1" smtClean="0"/>
              <a:t>the</a:t>
            </a:r>
            <a:r>
              <a:rPr lang="de-DE" baseline="0" dirty="0" smtClean="0"/>
              <a:t> Hochbahn was </a:t>
            </a:r>
            <a:r>
              <a:rPr lang="de-DE" baseline="0" dirty="0" err="1" smtClean="0"/>
              <a:t>founded</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first</a:t>
            </a:r>
            <a:r>
              <a:rPr lang="de-DE" baseline="0" dirty="0" smtClean="0"/>
              <a:t> </a:t>
            </a:r>
            <a:r>
              <a:rPr lang="de-DE" baseline="0" dirty="0" err="1" smtClean="0"/>
              <a:t>underground</a:t>
            </a:r>
            <a:r>
              <a:rPr lang="de-DE" baseline="0" dirty="0" smtClean="0"/>
              <a:t> </a:t>
            </a:r>
            <a:r>
              <a:rPr lang="de-DE" baseline="0" dirty="0" err="1" smtClean="0"/>
              <a:t>of</a:t>
            </a:r>
            <a:r>
              <a:rPr lang="de-DE" baseline="0" dirty="0" smtClean="0"/>
              <a:t> Hamburg, </a:t>
            </a:r>
            <a:r>
              <a:rPr lang="de-DE" baseline="0" dirty="0" err="1" smtClean="0"/>
              <a:t>the</a:t>
            </a:r>
            <a:r>
              <a:rPr lang="de-DE" baseline="0" dirty="0" smtClean="0"/>
              <a:t> U3.</a:t>
            </a:r>
          </a:p>
        </p:txBody>
      </p:sp>
    </p:spTree>
    <p:extLst>
      <p:ext uri="{BB962C8B-B14F-4D97-AF65-F5344CB8AC3E}">
        <p14:creationId xmlns:p14="http://schemas.microsoft.com/office/powerpoint/2010/main" xmlns="" val="1655260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1975</a:t>
            </a:r>
          </a:p>
          <a:p>
            <a:pPr marL="165415" indent="-165415">
              <a:buFontTx/>
              <a:buChar char="-"/>
            </a:pPr>
            <a:r>
              <a:rPr lang="de-DE" dirty="0" smtClean="0"/>
              <a:t>The </a:t>
            </a:r>
            <a:r>
              <a:rPr lang="de-DE" dirty="0" err="1" smtClean="0"/>
              <a:t>number</a:t>
            </a:r>
            <a:r>
              <a:rPr lang="de-DE" dirty="0" smtClean="0"/>
              <a:t> </a:t>
            </a:r>
            <a:r>
              <a:rPr lang="de-DE" dirty="0" err="1" smtClean="0"/>
              <a:t>of</a:t>
            </a:r>
            <a:r>
              <a:rPr lang="de-DE" dirty="0" smtClean="0"/>
              <a:t> </a:t>
            </a:r>
            <a:r>
              <a:rPr lang="de-DE" dirty="0" err="1" smtClean="0"/>
              <a:t>inhabitants</a:t>
            </a:r>
            <a:r>
              <a:rPr lang="de-DE" dirty="0" smtClean="0"/>
              <a:t> </a:t>
            </a:r>
            <a:r>
              <a:rPr lang="de-DE" dirty="0" err="1" smtClean="0"/>
              <a:t>has</a:t>
            </a:r>
            <a:r>
              <a:rPr lang="de-DE" dirty="0" smtClean="0"/>
              <a:t> </a:t>
            </a:r>
            <a:r>
              <a:rPr lang="de-DE" dirty="0" err="1" smtClean="0"/>
              <a:t>risen</a:t>
            </a:r>
            <a:r>
              <a:rPr lang="de-DE" dirty="0" smtClean="0"/>
              <a:t> </a:t>
            </a:r>
            <a:r>
              <a:rPr lang="de-DE" dirty="0" err="1" smtClean="0"/>
              <a:t>to</a:t>
            </a:r>
            <a:r>
              <a:rPr lang="de-DE" dirty="0" smtClean="0"/>
              <a:t> 1.717.383</a:t>
            </a:r>
          </a:p>
          <a:p>
            <a:pPr marL="165415" indent="-165415">
              <a:buFontTx/>
              <a:buChar char="-"/>
            </a:pPr>
            <a:r>
              <a:rPr lang="de-DE" dirty="0" smtClean="0"/>
              <a:t>Cars </a:t>
            </a:r>
            <a:r>
              <a:rPr lang="de-DE" dirty="0" err="1" smtClean="0"/>
              <a:t>were</a:t>
            </a:r>
            <a:r>
              <a:rPr lang="de-DE" dirty="0" smtClean="0"/>
              <a:t> </a:t>
            </a:r>
            <a:r>
              <a:rPr lang="de-DE" dirty="0" err="1" smtClean="0"/>
              <a:t>no</a:t>
            </a:r>
            <a:r>
              <a:rPr lang="de-DE" dirty="0" smtClean="0"/>
              <a:t> </a:t>
            </a:r>
            <a:r>
              <a:rPr lang="de-DE" dirty="0" err="1" smtClean="0"/>
              <a:t>longer</a:t>
            </a:r>
            <a:r>
              <a:rPr lang="de-DE" dirty="0" smtClean="0"/>
              <a:t> just </a:t>
            </a:r>
            <a:r>
              <a:rPr lang="de-DE" dirty="0" err="1" smtClean="0"/>
              <a:t>for</a:t>
            </a:r>
            <a:r>
              <a:rPr lang="de-DE" dirty="0" smtClean="0"/>
              <a:t> </a:t>
            </a:r>
            <a:r>
              <a:rPr lang="de-DE" dirty="0" err="1" smtClean="0"/>
              <a:t>the</a:t>
            </a:r>
            <a:r>
              <a:rPr lang="de-DE" dirty="0" smtClean="0"/>
              <a:t> </a:t>
            </a:r>
            <a:r>
              <a:rPr lang="de-DE" dirty="0" err="1" smtClean="0"/>
              <a:t>elite</a:t>
            </a:r>
            <a:endParaRPr lang="de-DE" dirty="0" smtClean="0"/>
          </a:p>
          <a:p>
            <a:pPr marL="165415" indent="-165415">
              <a:buFontTx/>
              <a:buChar char="-"/>
            </a:pPr>
            <a:r>
              <a:rPr lang="de-DE" dirty="0" err="1" smtClean="0"/>
              <a:t>There</a:t>
            </a:r>
            <a:r>
              <a:rPr lang="de-DE" baseline="0" dirty="0" smtClean="0"/>
              <a:t> </a:t>
            </a:r>
            <a:r>
              <a:rPr lang="de-DE" baseline="0" dirty="0" err="1" smtClean="0"/>
              <a:t>were</a:t>
            </a:r>
            <a:r>
              <a:rPr lang="de-DE" baseline="0" dirty="0" smtClean="0"/>
              <a:t> </a:t>
            </a:r>
            <a:r>
              <a:rPr lang="de-DE" baseline="0" dirty="0" err="1" smtClean="0"/>
              <a:t>about</a:t>
            </a:r>
            <a:r>
              <a:rPr lang="de-DE" baseline="0" dirty="0" smtClean="0"/>
              <a:t> 500.000 in </a:t>
            </a:r>
            <a:r>
              <a:rPr lang="de-DE" baseline="0" dirty="0" err="1" smtClean="0"/>
              <a:t>this</a:t>
            </a:r>
            <a:r>
              <a:rPr lang="de-DE" baseline="0" dirty="0" smtClean="0"/>
              <a:t> </a:t>
            </a:r>
            <a:r>
              <a:rPr lang="de-DE" baseline="0" dirty="0" err="1" smtClean="0"/>
              <a:t>year</a:t>
            </a:r>
            <a:endParaRPr lang="de-DE" baseline="0" dirty="0" smtClean="0"/>
          </a:p>
          <a:p>
            <a:pPr marL="165415" indent="-165415">
              <a:buFontTx/>
              <a:buChar char="-"/>
            </a:pPr>
            <a:endParaRPr lang="de-DE" baseline="0" dirty="0" smtClean="0"/>
          </a:p>
          <a:p>
            <a:pPr marL="165415" indent="-165415">
              <a:buFontTx/>
              <a:buChar char="-"/>
            </a:pPr>
            <a:r>
              <a:rPr lang="de-DE" baseline="0" dirty="0" smtClean="0"/>
              <a:t>The </a:t>
            </a:r>
            <a:r>
              <a:rPr lang="de-DE" baseline="0" dirty="0" err="1" smtClean="0"/>
              <a:t>car</a:t>
            </a:r>
            <a:r>
              <a:rPr lang="de-DE" baseline="0" dirty="0" smtClean="0"/>
              <a:t> </a:t>
            </a:r>
            <a:r>
              <a:rPr lang="de-DE" baseline="0" dirty="0" err="1" smtClean="0"/>
              <a:t>had</a:t>
            </a:r>
            <a:r>
              <a:rPr lang="de-DE" baseline="0" dirty="0" smtClean="0"/>
              <a:t> </a:t>
            </a:r>
            <a:r>
              <a:rPr lang="de-DE" baseline="0" dirty="0" err="1" smtClean="0"/>
              <a:t>te</a:t>
            </a:r>
            <a:r>
              <a:rPr lang="de-DE" baseline="0" dirty="0" smtClean="0"/>
              <a:t> </a:t>
            </a:r>
            <a:r>
              <a:rPr lang="de-DE" baseline="0" dirty="0" err="1" smtClean="0"/>
              <a:t>right</a:t>
            </a:r>
            <a:r>
              <a:rPr lang="de-DE" baseline="0" dirty="0" smtClean="0"/>
              <a:t> </a:t>
            </a:r>
            <a:r>
              <a:rPr lang="de-DE" baseline="0" dirty="0" err="1" smtClean="0"/>
              <a:t>of</a:t>
            </a:r>
            <a:r>
              <a:rPr lang="de-DE" baseline="0" dirty="0" smtClean="0"/>
              <a:t> </a:t>
            </a:r>
            <a:r>
              <a:rPr lang="de-DE" baseline="0" dirty="0" err="1" smtClean="0"/>
              <a:t>way</a:t>
            </a:r>
            <a:r>
              <a:rPr lang="de-DE" baseline="0" dirty="0" smtClean="0"/>
              <a:t>.</a:t>
            </a:r>
          </a:p>
          <a:p>
            <a:pPr marL="165415" indent="-165415">
              <a:buFontTx/>
              <a:buChar char="-"/>
            </a:pPr>
            <a:r>
              <a:rPr lang="de-DE" baseline="0" dirty="0" smtClean="0"/>
              <a:t>Urban </a:t>
            </a:r>
            <a:r>
              <a:rPr lang="de-DE" baseline="0" dirty="0" err="1" smtClean="0"/>
              <a:t>development</a:t>
            </a:r>
            <a:r>
              <a:rPr lang="de-DE" baseline="0" dirty="0" smtClean="0"/>
              <a:t> </a:t>
            </a:r>
            <a:r>
              <a:rPr lang="de-DE" baseline="0" dirty="0" err="1" smtClean="0"/>
              <a:t>has</a:t>
            </a:r>
            <a:r>
              <a:rPr lang="de-DE" baseline="0" dirty="0" smtClean="0"/>
              <a:t> </a:t>
            </a:r>
            <a:r>
              <a:rPr lang="de-DE" baseline="0" dirty="0" err="1" smtClean="0"/>
              <a:t>been</a:t>
            </a:r>
            <a:r>
              <a:rPr lang="de-DE" baseline="0" dirty="0" smtClean="0"/>
              <a:t> </a:t>
            </a:r>
            <a:r>
              <a:rPr lang="de-DE" baseline="0" dirty="0" err="1" smtClean="0"/>
              <a:t>fully</a:t>
            </a:r>
            <a:r>
              <a:rPr lang="de-DE" baseline="0" dirty="0" smtClean="0"/>
              <a:t> </a:t>
            </a:r>
            <a:r>
              <a:rPr lang="de-DE" baseline="0" dirty="0" err="1" smtClean="0"/>
              <a:t>geared</a:t>
            </a:r>
            <a:r>
              <a:rPr lang="de-DE" baseline="0" dirty="0" smtClean="0"/>
              <a:t> </a:t>
            </a:r>
            <a:r>
              <a:rPr lang="de-DE" baseline="0" dirty="0" err="1" smtClean="0"/>
              <a:t>towards</a:t>
            </a:r>
            <a:r>
              <a:rPr lang="de-DE" baseline="0" dirty="0" smtClean="0"/>
              <a:t> </a:t>
            </a:r>
            <a:r>
              <a:rPr lang="de-DE" baseline="0" dirty="0" err="1" smtClean="0"/>
              <a:t>the</a:t>
            </a:r>
            <a:r>
              <a:rPr lang="de-DE" baseline="0" dirty="0" smtClean="0"/>
              <a:t> </a:t>
            </a:r>
            <a:r>
              <a:rPr lang="de-DE" baseline="0" dirty="0" err="1" smtClean="0"/>
              <a:t>needs</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car</a:t>
            </a:r>
            <a:r>
              <a:rPr lang="de-DE" baseline="0" dirty="0" smtClean="0"/>
              <a:t>.</a:t>
            </a:r>
            <a:endParaRPr lang="de-DE" dirty="0"/>
          </a:p>
        </p:txBody>
      </p:sp>
    </p:spTree>
    <p:extLst>
      <p:ext uri="{BB962C8B-B14F-4D97-AF65-F5344CB8AC3E}">
        <p14:creationId xmlns:p14="http://schemas.microsoft.com/office/powerpoint/2010/main" xmlns="" val="4289522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Heute, 2017</a:t>
            </a:r>
          </a:p>
          <a:p>
            <a:pPr marL="165415" indent="-165415">
              <a:buFontTx/>
              <a:buChar char="-"/>
            </a:pPr>
            <a:r>
              <a:rPr lang="de-DE" baseline="0" dirty="0" smtClean="0"/>
              <a:t>The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inhabitants</a:t>
            </a:r>
            <a:r>
              <a:rPr lang="de-DE" baseline="0" dirty="0" smtClean="0"/>
              <a:t> </a:t>
            </a:r>
            <a:r>
              <a:rPr lang="de-DE" baseline="0" dirty="0" err="1" smtClean="0"/>
              <a:t>has</a:t>
            </a:r>
            <a:r>
              <a:rPr lang="de-DE" baseline="0" dirty="0" smtClean="0"/>
              <a:t> </a:t>
            </a:r>
            <a:r>
              <a:rPr lang="de-DE" baseline="0" dirty="0" err="1" smtClean="0"/>
              <a:t>risen</a:t>
            </a:r>
            <a:r>
              <a:rPr lang="de-DE" baseline="0" dirty="0" smtClean="0"/>
              <a:t> </a:t>
            </a:r>
            <a:r>
              <a:rPr lang="de-DE" baseline="0" dirty="0" err="1" smtClean="0"/>
              <a:t>only</a:t>
            </a:r>
            <a:r>
              <a:rPr lang="de-DE" baseline="0" dirty="0" smtClean="0"/>
              <a:t> </a:t>
            </a:r>
            <a:r>
              <a:rPr lang="de-DE" baseline="0" dirty="0" err="1" smtClean="0"/>
              <a:t>slightly</a:t>
            </a:r>
            <a:endParaRPr lang="de-DE" baseline="0" dirty="0" smtClean="0"/>
          </a:p>
          <a:p>
            <a:pPr marL="165415" indent="-165415">
              <a:buFontTx/>
              <a:buChar char="-"/>
            </a:pPr>
            <a:r>
              <a:rPr lang="de-DE" baseline="0" dirty="0" smtClean="0"/>
              <a:t>But </a:t>
            </a:r>
            <a:r>
              <a:rPr lang="de-DE" baseline="0" dirty="0" err="1" smtClean="0"/>
              <a:t>the</a:t>
            </a:r>
            <a:r>
              <a:rPr lang="de-DE" baseline="0" dirty="0" smtClean="0"/>
              <a:t>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cars</a:t>
            </a:r>
            <a:r>
              <a:rPr lang="de-DE" baseline="0" dirty="0" smtClean="0"/>
              <a:t> </a:t>
            </a:r>
            <a:r>
              <a:rPr lang="de-DE" baseline="0" dirty="0" err="1" smtClean="0"/>
              <a:t>has</a:t>
            </a:r>
            <a:r>
              <a:rPr lang="de-DE" baseline="0" dirty="0" smtClean="0"/>
              <a:t> </a:t>
            </a:r>
            <a:r>
              <a:rPr lang="de-DE" baseline="0" dirty="0" err="1" smtClean="0"/>
              <a:t>almost</a:t>
            </a:r>
            <a:r>
              <a:rPr lang="de-DE" baseline="0" dirty="0" smtClean="0"/>
              <a:t> </a:t>
            </a:r>
            <a:r>
              <a:rPr lang="de-DE" baseline="0" dirty="0" err="1" smtClean="0"/>
              <a:t>doubled</a:t>
            </a:r>
            <a:endParaRPr lang="de-DE" baseline="0" dirty="0" smtClean="0"/>
          </a:p>
          <a:p>
            <a:pPr marL="165415" indent="-165415">
              <a:buFontTx/>
              <a:buChar char="-"/>
            </a:pPr>
            <a:endParaRPr lang="de-DE" baseline="0" dirty="0" smtClean="0"/>
          </a:p>
          <a:p>
            <a:pPr marL="165415" indent="-165415">
              <a:buFontTx/>
              <a:buChar char="-"/>
            </a:pPr>
            <a:r>
              <a:rPr lang="de-DE" baseline="0" dirty="0" smtClean="0"/>
              <a:t>In </a:t>
            </a:r>
            <a:r>
              <a:rPr lang="de-DE" baseline="0" dirty="0" err="1" smtClean="0"/>
              <a:t>the</a:t>
            </a:r>
            <a:r>
              <a:rPr lang="de-DE" baseline="0" dirty="0" smtClean="0"/>
              <a:t> </a:t>
            </a:r>
            <a:r>
              <a:rPr lang="de-DE" baseline="0" dirty="0" err="1" smtClean="0"/>
              <a:t>meantime</a:t>
            </a:r>
            <a:r>
              <a:rPr lang="de-DE" baseline="0" dirty="0" smtClean="0"/>
              <a:t> </a:t>
            </a:r>
            <a:r>
              <a:rPr lang="de-DE" baseline="0" dirty="0" err="1" smtClean="0"/>
              <a:t>there</a:t>
            </a:r>
            <a:r>
              <a:rPr lang="de-DE" baseline="0" dirty="0" smtClean="0"/>
              <a:t> was </a:t>
            </a:r>
            <a:r>
              <a:rPr lang="de-DE" baseline="0" dirty="0" err="1" smtClean="0"/>
              <a:t>the</a:t>
            </a:r>
            <a:r>
              <a:rPr lang="de-DE" baseline="0" dirty="0" smtClean="0"/>
              <a:t> </a:t>
            </a:r>
            <a:r>
              <a:rPr lang="de-DE" baseline="0" dirty="0" err="1" smtClean="0"/>
              <a:t>oil</a:t>
            </a:r>
            <a:r>
              <a:rPr lang="de-DE" baseline="0" dirty="0" smtClean="0"/>
              <a:t>-Shock (end </a:t>
            </a:r>
            <a:r>
              <a:rPr lang="de-DE" baseline="0" dirty="0" err="1" smtClean="0"/>
              <a:t>of</a:t>
            </a:r>
            <a:r>
              <a:rPr lang="de-DE" baseline="0" dirty="0" smtClean="0"/>
              <a:t> the70ies), </a:t>
            </a:r>
            <a:r>
              <a:rPr lang="de-DE" baseline="0" dirty="0" err="1" smtClean="0"/>
              <a:t>the</a:t>
            </a:r>
            <a:r>
              <a:rPr lang="de-DE" baseline="0" dirty="0" smtClean="0"/>
              <a:t> </a:t>
            </a:r>
            <a:r>
              <a:rPr lang="de-DE" baseline="0" dirty="0" err="1" smtClean="0"/>
              <a:t>Ozone</a:t>
            </a:r>
            <a:r>
              <a:rPr lang="de-DE" baseline="0" dirty="0" smtClean="0"/>
              <a:t>-Lock (80ies) </a:t>
            </a:r>
            <a:r>
              <a:rPr lang="de-DE" baseline="0" dirty="0" err="1" smtClean="0"/>
              <a:t>and</a:t>
            </a:r>
            <a:r>
              <a:rPr lang="de-DE" baseline="0" dirty="0" smtClean="0"/>
              <a:t> Tschernobyl (86)</a:t>
            </a:r>
          </a:p>
          <a:p>
            <a:pPr marL="165415" indent="-165415">
              <a:buFontTx/>
              <a:buChar char="-"/>
            </a:pPr>
            <a:r>
              <a:rPr lang="de-DE" baseline="0" dirty="0" smtClean="0"/>
              <a:t>&gt; The </a:t>
            </a:r>
            <a:r>
              <a:rPr lang="de-DE" baseline="0" dirty="0" err="1" smtClean="0"/>
              <a:t>enviorenmental</a:t>
            </a:r>
            <a:r>
              <a:rPr lang="de-DE" baseline="0" dirty="0" smtClean="0"/>
              <a:t> </a:t>
            </a:r>
            <a:r>
              <a:rPr lang="de-DE" baseline="0" dirty="0" err="1" smtClean="0"/>
              <a:t>awareness</a:t>
            </a:r>
            <a:r>
              <a:rPr lang="de-DE" baseline="0" dirty="0" smtClean="0"/>
              <a:t> </a:t>
            </a:r>
            <a:r>
              <a:rPr lang="de-DE" baseline="0" dirty="0" err="1" smtClean="0"/>
              <a:t>has</a:t>
            </a:r>
            <a:r>
              <a:rPr lang="de-DE" baseline="0" dirty="0" smtClean="0"/>
              <a:t> </a:t>
            </a:r>
            <a:r>
              <a:rPr lang="de-DE" baseline="0" dirty="0" err="1" smtClean="0"/>
              <a:t>increasd</a:t>
            </a:r>
            <a:endParaRPr lang="de-DE" baseline="0" dirty="0" smtClean="0"/>
          </a:p>
          <a:p>
            <a:pPr marL="165415" indent="-165415">
              <a:buFontTx/>
              <a:buChar char="-"/>
            </a:pPr>
            <a:endParaRPr lang="de-DE" baseline="0" dirty="0" smtClean="0"/>
          </a:p>
          <a:p>
            <a:pPr marL="165415" indent="-165415">
              <a:buFontTx/>
              <a:buChar char="-"/>
            </a:pPr>
            <a:r>
              <a:rPr lang="de-DE" baseline="0" dirty="0" err="1" smtClean="0"/>
              <a:t>And</a:t>
            </a:r>
            <a:r>
              <a:rPr lang="de-DE" baseline="0" dirty="0" smtClean="0"/>
              <a:t> in </a:t>
            </a:r>
            <a:r>
              <a:rPr lang="de-DE" baseline="0" dirty="0" err="1" smtClean="0"/>
              <a:t>fact</a:t>
            </a:r>
            <a:r>
              <a:rPr lang="de-DE" baseline="0" dirty="0" smtClean="0"/>
              <a:t> </a:t>
            </a:r>
            <a:r>
              <a:rPr lang="de-DE" baseline="0" dirty="0" err="1" smtClean="0"/>
              <a:t>the</a:t>
            </a:r>
            <a:r>
              <a:rPr lang="de-DE" baseline="0" dirty="0" smtClean="0"/>
              <a:t> </a:t>
            </a:r>
            <a:r>
              <a:rPr lang="de-DE" baseline="0" dirty="0" err="1" smtClean="0"/>
              <a:t>mobility</a:t>
            </a:r>
            <a:r>
              <a:rPr lang="de-DE" baseline="0" dirty="0" smtClean="0"/>
              <a:t> </a:t>
            </a:r>
            <a:r>
              <a:rPr lang="de-DE" baseline="0" dirty="0" err="1" smtClean="0"/>
              <a:t>behaviour</a:t>
            </a:r>
            <a:r>
              <a:rPr lang="de-DE" baseline="0" dirty="0" smtClean="0"/>
              <a:t> </a:t>
            </a:r>
            <a:r>
              <a:rPr lang="de-DE" baseline="0" dirty="0" err="1" smtClean="0"/>
              <a:t>has</a:t>
            </a:r>
            <a:r>
              <a:rPr lang="de-DE" baseline="0" dirty="0" smtClean="0"/>
              <a:t> also </a:t>
            </a:r>
            <a:r>
              <a:rPr lang="de-DE" baseline="0" dirty="0" err="1" smtClean="0"/>
              <a:t>changed</a:t>
            </a:r>
            <a:r>
              <a:rPr lang="de-DE" baseline="0" dirty="0" smtClean="0"/>
              <a:t>.</a:t>
            </a:r>
            <a:br>
              <a:rPr lang="de-DE" baseline="0" dirty="0" smtClean="0"/>
            </a:br>
            <a:r>
              <a:rPr lang="de-DE" baseline="0" dirty="0" smtClean="0"/>
              <a:t>The </a:t>
            </a:r>
            <a:r>
              <a:rPr lang="de-DE" baseline="0" dirty="0" err="1" smtClean="0"/>
              <a:t>peak</a:t>
            </a:r>
            <a:r>
              <a:rPr lang="de-DE" baseline="0" dirty="0" smtClean="0"/>
              <a:t> </a:t>
            </a:r>
            <a:r>
              <a:rPr lang="de-DE" baseline="0" dirty="0" err="1" smtClean="0"/>
              <a:t>of</a:t>
            </a:r>
            <a:r>
              <a:rPr lang="de-DE" baseline="0" dirty="0" smtClean="0"/>
              <a:t>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cars</a:t>
            </a:r>
            <a:r>
              <a:rPr lang="de-DE" baseline="0" dirty="0" smtClean="0"/>
              <a:t> </a:t>
            </a:r>
            <a:r>
              <a:rPr lang="de-DE" baseline="0" dirty="0" err="1" smtClean="0"/>
              <a:t>has</a:t>
            </a:r>
            <a:r>
              <a:rPr lang="de-DE" baseline="0" dirty="0" smtClean="0"/>
              <a:t> </a:t>
            </a:r>
            <a:r>
              <a:rPr lang="de-DE" baseline="0" dirty="0" err="1" smtClean="0"/>
              <a:t>been</a:t>
            </a:r>
            <a:r>
              <a:rPr lang="de-DE" baseline="0" dirty="0" smtClean="0"/>
              <a:t> </a:t>
            </a:r>
            <a:r>
              <a:rPr lang="de-DE" baseline="0" dirty="0" err="1" smtClean="0"/>
              <a:t>several</a:t>
            </a:r>
            <a:r>
              <a:rPr lang="de-DE" baseline="0" dirty="0" smtClean="0"/>
              <a:t> </a:t>
            </a:r>
            <a:r>
              <a:rPr lang="de-DE" baseline="0" dirty="0" err="1" smtClean="0"/>
              <a:t>years</a:t>
            </a:r>
            <a:r>
              <a:rPr lang="de-DE" baseline="0" dirty="0" smtClean="0"/>
              <a:t> </a:t>
            </a:r>
            <a:r>
              <a:rPr lang="de-DE" baseline="0" dirty="0" err="1" smtClean="0"/>
              <a:t>earlyer</a:t>
            </a:r>
            <a:r>
              <a:rPr lang="de-DE" baseline="0" dirty="0" smtClean="0"/>
              <a:t>.</a:t>
            </a:r>
          </a:p>
          <a:p>
            <a:pPr marL="165415" indent="-165415">
              <a:buFontTx/>
              <a:buChar char="-"/>
            </a:pPr>
            <a:r>
              <a:rPr lang="de-DE" baseline="0" dirty="0" err="1" smtClean="0"/>
              <a:t>No</a:t>
            </a:r>
            <a:r>
              <a:rPr lang="de-DE" baseline="0" dirty="0" smtClean="0"/>
              <a:t> </a:t>
            </a:r>
            <a:r>
              <a:rPr lang="de-DE" baseline="0" dirty="0" err="1" smtClean="0"/>
              <a:t>longer</a:t>
            </a:r>
            <a:r>
              <a:rPr lang="de-DE" baseline="0" dirty="0" smtClean="0"/>
              <a:t> </a:t>
            </a:r>
            <a:r>
              <a:rPr lang="de-DE" baseline="0" dirty="0" err="1" smtClean="0"/>
              <a:t>any</a:t>
            </a:r>
            <a:r>
              <a:rPr lang="de-DE" baseline="0" dirty="0" smtClean="0"/>
              <a:t> </a:t>
            </a:r>
            <a:r>
              <a:rPr lang="de-DE" baseline="0" dirty="0" err="1" smtClean="0"/>
              <a:t>young</a:t>
            </a:r>
            <a:r>
              <a:rPr lang="de-DE" baseline="0" dirty="0" smtClean="0"/>
              <a:t> </a:t>
            </a:r>
            <a:r>
              <a:rPr lang="de-DE" baseline="0" dirty="0" err="1" smtClean="0"/>
              <a:t>person</a:t>
            </a:r>
            <a:r>
              <a:rPr lang="de-DE" baseline="0" dirty="0" smtClean="0"/>
              <a:t> in </a:t>
            </a:r>
            <a:r>
              <a:rPr lang="de-DE" baseline="0" dirty="0" err="1" smtClean="0"/>
              <a:t>the</a:t>
            </a:r>
            <a:r>
              <a:rPr lang="de-DE" baseline="0" dirty="0" smtClean="0"/>
              <a:t> Metropolis </a:t>
            </a:r>
            <a:r>
              <a:rPr lang="de-DE" baseline="0" dirty="0" err="1" smtClean="0"/>
              <a:t>wants</a:t>
            </a:r>
            <a:r>
              <a:rPr lang="de-DE" baseline="0" dirty="0" smtClean="0"/>
              <a:t> </a:t>
            </a:r>
            <a:r>
              <a:rPr lang="de-DE" baseline="0" dirty="0" err="1" smtClean="0"/>
              <a:t>to</a:t>
            </a:r>
            <a:r>
              <a:rPr lang="de-DE" baseline="0" dirty="0" smtClean="0"/>
              <a:t> </a:t>
            </a:r>
            <a:r>
              <a:rPr lang="de-DE" baseline="0" dirty="0" err="1" smtClean="0"/>
              <a:t>own</a:t>
            </a:r>
            <a:r>
              <a:rPr lang="de-DE" baseline="0" dirty="0" smtClean="0"/>
              <a:t> </a:t>
            </a:r>
            <a:r>
              <a:rPr lang="de-DE" baseline="0" dirty="0" err="1" smtClean="0"/>
              <a:t>his</a:t>
            </a:r>
            <a:r>
              <a:rPr lang="de-DE" baseline="0" dirty="0" smtClean="0"/>
              <a:t> </a:t>
            </a:r>
            <a:r>
              <a:rPr lang="de-DE" baseline="0" dirty="0" err="1" smtClean="0"/>
              <a:t>own</a:t>
            </a:r>
            <a:r>
              <a:rPr lang="de-DE" baseline="0" dirty="0" smtClean="0"/>
              <a:t> </a:t>
            </a:r>
            <a:r>
              <a:rPr lang="de-DE" baseline="0" dirty="0" err="1" smtClean="0"/>
              <a:t>car</a:t>
            </a:r>
            <a:r>
              <a:rPr lang="de-DE" baseline="0" dirty="0" smtClean="0"/>
              <a:t>.</a:t>
            </a:r>
          </a:p>
          <a:p>
            <a:pPr marL="165415" indent="-165415">
              <a:buFontTx/>
              <a:buChar char="-"/>
            </a:pPr>
            <a:endParaRPr lang="de-DE" baseline="0" dirty="0" smtClean="0"/>
          </a:p>
          <a:p>
            <a:pPr marL="165415" indent="-165415">
              <a:buFontTx/>
              <a:buChar char="-"/>
            </a:pPr>
            <a:r>
              <a:rPr lang="de-DE" baseline="0" dirty="0" err="1" smtClean="0"/>
              <a:t>Beginning</a:t>
            </a:r>
            <a:r>
              <a:rPr lang="de-DE" baseline="0" dirty="0" smtClean="0"/>
              <a:t> </a:t>
            </a:r>
            <a:r>
              <a:rPr lang="de-DE" baseline="0" dirty="0" err="1" smtClean="0"/>
              <a:t>of</a:t>
            </a:r>
            <a:r>
              <a:rPr lang="de-DE" baseline="0" dirty="0" smtClean="0"/>
              <a:t> </a:t>
            </a:r>
            <a:r>
              <a:rPr lang="de-DE" baseline="0" dirty="0" err="1" smtClean="0"/>
              <a:t>the</a:t>
            </a:r>
            <a:r>
              <a:rPr lang="de-DE" baseline="0" dirty="0" smtClean="0"/>
              <a:t> 90ies, </a:t>
            </a:r>
            <a:r>
              <a:rPr lang="de-DE" baseline="0" dirty="0" err="1" smtClean="0"/>
              <a:t>somebody</a:t>
            </a:r>
            <a:r>
              <a:rPr lang="de-DE" baseline="0" dirty="0" smtClean="0"/>
              <a:t> </a:t>
            </a:r>
            <a:r>
              <a:rPr lang="de-DE" baseline="0" dirty="0" err="1" smtClean="0"/>
              <a:t>invented</a:t>
            </a:r>
            <a:r>
              <a:rPr lang="de-DE" baseline="0" dirty="0" smtClean="0"/>
              <a:t> </a:t>
            </a:r>
            <a:r>
              <a:rPr lang="de-DE" baseline="0" dirty="0" err="1" smtClean="0"/>
              <a:t>the</a:t>
            </a:r>
            <a:r>
              <a:rPr lang="de-DE" baseline="0" dirty="0" smtClean="0"/>
              <a:t> Internet</a:t>
            </a:r>
          </a:p>
          <a:p>
            <a:pPr marL="165415" indent="-165415">
              <a:buFontTx/>
              <a:buChar char="-"/>
            </a:pPr>
            <a:r>
              <a:rPr lang="de-DE" baseline="0" dirty="0" err="1" smtClean="0"/>
              <a:t>And</a:t>
            </a:r>
            <a:r>
              <a:rPr lang="de-DE" baseline="0" dirty="0" smtClean="0"/>
              <a:t> was </a:t>
            </a:r>
            <a:r>
              <a:rPr lang="de-DE" baseline="0" dirty="0" err="1" smtClean="0"/>
              <a:t>has</a:t>
            </a:r>
            <a:r>
              <a:rPr lang="de-DE" baseline="0" dirty="0" smtClean="0"/>
              <a:t> </a:t>
            </a:r>
            <a:r>
              <a:rPr lang="de-DE" baseline="0" dirty="0" err="1" smtClean="0"/>
              <a:t>been</a:t>
            </a:r>
            <a:r>
              <a:rPr lang="de-DE" baseline="0" dirty="0" smtClean="0"/>
              <a:t> </a:t>
            </a:r>
            <a:r>
              <a:rPr lang="de-DE" baseline="0" dirty="0" err="1" smtClean="0"/>
              <a:t>the</a:t>
            </a:r>
            <a:r>
              <a:rPr lang="de-DE" baseline="0" dirty="0" smtClean="0"/>
              <a:t> </a:t>
            </a:r>
            <a:r>
              <a:rPr lang="de-DE" baseline="0" dirty="0" err="1" smtClean="0"/>
              <a:t>most</a:t>
            </a:r>
            <a:r>
              <a:rPr lang="de-DE" baseline="0" dirty="0" smtClean="0"/>
              <a:t> </a:t>
            </a:r>
            <a:r>
              <a:rPr lang="de-DE" baseline="0" dirty="0" err="1" smtClean="0"/>
              <a:t>popular</a:t>
            </a:r>
            <a:r>
              <a:rPr lang="de-DE" baseline="0" dirty="0" smtClean="0"/>
              <a:t> App </a:t>
            </a:r>
            <a:r>
              <a:rPr lang="de-DE" baseline="0" dirty="0" err="1" smtClean="0"/>
              <a:t>during</a:t>
            </a:r>
            <a:r>
              <a:rPr lang="de-DE" baseline="0" dirty="0" smtClean="0"/>
              <a:t> </a:t>
            </a:r>
            <a:r>
              <a:rPr lang="de-DE" baseline="0" dirty="0" err="1" smtClean="0"/>
              <a:t>the</a:t>
            </a:r>
            <a:r>
              <a:rPr lang="de-DE" baseline="0" dirty="0" smtClean="0"/>
              <a:t> </a:t>
            </a:r>
            <a:r>
              <a:rPr lang="de-DE" baseline="0" dirty="0" err="1" smtClean="0"/>
              <a:t>world</a:t>
            </a:r>
            <a:r>
              <a:rPr lang="de-DE" baseline="0" dirty="0" smtClean="0"/>
              <a:t>-Championship in Germany 2006?</a:t>
            </a:r>
          </a:p>
          <a:p>
            <a:pPr marL="165415" indent="-165415">
              <a:buFontTx/>
              <a:buChar char="-"/>
            </a:pPr>
            <a:r>
              <a:rPr lang="de-DE" baseline="0" dirty="0" err="1" smtClean="0"/>
              <a:t>There</a:t>
            </a:r>
            <a:r>
              <a:rPr lang="de-DE" baseline="0" dirty="0" smtClean="0"/>
              <a:t> </a:t>
            </a:r>
            <a:r>
              <a:rPr lang="de-DE" baseline="0" dirty="0" err="1" smtClean="0"/>
              <a:t>were</a:t>
            </a:r>
            <a:r>
              <a:rPr lang="de-DE" baseline="0" dirty="0" smtClean="0"/>
              <a:t> </a:t>
            </a:r>
            <a:r>
              <a:rPr lang="de-DE" baseline="0" dirty="0" err="1" smtClean="0"/>
              <a:t>no</a:t>
            </a:r>
            <a:r>
              <a:rPr lang="de-DE" baseline="0" dirty="0" smtClean="0"/>
              <a:t> </a:t>
            </a:r>
            <a:r>
              <a:rPr lang="de-DE" baseline="0" dirty="0" err="1" smtClean="0"/>
              <a:t>apps</a:t>
            </a:r>
            <a:r>
              <a:rPr lang="de-DE" baseline="0" dirty="0" smtClean="0"/>
              <a:t>. Smartphone (iPhone) </a:t>
            </a:r>
            <a:r>
              <a:rPr lang="de-DE" baseline="0" dirty="0" err="1" smtClean="0"/>
              <a:t>has</a:t>
            </a:r>
            <a:r>
              <a:rPr lang="de-DE" baseline="0" dirty="0" smtClean="0"/>
              <a:t> </a:t>
            </a:r>
            <a:r>
              <a:rPr lang="de-DE" baseline="0" dirty="0" err="1" smtClean="0"/>
              <a:t>been</a:t>
            </a:r>
            <a:r>
              <a:rPr lang="de-DE" baseline="0" dirty="0" smtClean="0"/>
              <a:t> </a:t>
            </a:r>
            <a:r>
              <a:rPr lang="de-DE" baseline="0" dirty="0" err="1" smtClean="0"/>
              <a:t>invented</a:t>
            </a:r>
            <a:r>
              <a:rPr lang="de-DE" baseline="0" dirty="0" smtClean="0"/>
              <a:t> in 2007!</a:t>
            </a:r>
            <a:endParaRPr lang="de-DE" dirty="0"/>
          </a:p>
        </p:txBody>
      </p:sp>
    </p:spTree>
    <p:extLst>
      <p:ext uri="{BB962C8B-B14F-4D97-AF65-F5344CB8AC3E}">
        <p14:creationId xmlns:p14="http://schemas.microsoft.com/office/powerpoint/2010/main" xmlns="" val="3071296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5415" indent="-165415">
              <a:buFont typeface="Arial" panose="020B0604020202020204" pitchFamily="34" charset="0"/>
              <a:buChar char="•"/>
            </a:pPr>
            <a:r>
              <a:rPr lang="de-DE" dirty="0" smtClean="0"/>
              <a:t>Ähnliches gilt natürlich auch für die Stadt</a:t>
            </a:r>
          </a:p>
          <a:p>
            <a:pPr marL="165415" indent="-165415">
              <a:buFont typeface="Arial" panose="020B0604020202020204" pitchFamily="34" charset="0"/>
              <a:buChar char="•"/>
            </a:pPr>
            <a:r>
              <a:rPr lang="de-DE" dirty="0" smtClean="0"/>
              <a:t>Wie wir gehört haben, verändern sich die Mobilitätsbedürfnisse. In den 70ern hatte man die Infrastruktur stets den Bedürfnissen der Autofahrer angepasst. </a:t>
            </a:r>
          </a:p>
          <a:p>
            <a:pPr marL="165415" indent="-165415">
              <a:buFont typeface="Arial" panose="020B0604020202020204" pitchFamily="34" charset="0"/>
              <a:buChar char="•"/>
            </a:pPr>
            <a:r>
              <a:rPr lang="de-DE" dirty="0" smtClean="0"/>
              <a:t>Wenn wir das heute auch noch tun und</a:t>
            </a:r>
            <a:r>
              <a:rPr lang="de-DE" baseline="0" dirty="0" smtClean="0"/>
              <a:t> keine wirklichen Alternativen hätten, würde das Weltkulturerbe, die Hamburger Speicherstadt, die letztendlich den Übergang vom Hafen zur Stadt bildet,</a:t>
            </a:r>
            <a:r>
              <a:rPr lang="de-DE" dirty="0" smtClean="0"/>
              <a:t> v</a:t>
            </a:r>
            <a:r>
              <a:rPr lang="de-DE" baseline="0" dirty="0" smtClean="0"/>
              <a:t>ielleicht eher so aussehen…</a:t>
            </a:r>
            <a:endParaRPr lang="de-DE" dirty="0" smtClean="0"/>
          </a:p>
          <a:p>
            <a:endParaRPr lang="de-DE" dirty="0"/>
          </a:p>
        </p:txBody>
      </p:sp>
    </p:spTree>
    <p:extLst>
      <p:ext uri="{BB962C8B-B14F-4D97-AF65-F5344CB8AC3E}">
        <p14:creationId xmlns:p14="http://schemas.microsoft.com/office/powerpoint/2010/main" xmlns="" val="2018230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5415" indent="-165415">
              <a:buFont typeface="Arial" panose="020B0604020202020204" pitchFamily="34" charset="0"/>
              <a:buChar char="•"/>
            </a:pPr>
            <a:r>
              <a:rPr lang="de-DE" dirty="0" smtClean="0"/>
              <a:t>Aber natürlich haben wir Alternativen</a:t>
            </a:r>
          </a:p>
          <a:p>
            <a:pPr marL="165415" indent="-165415">
              <a:buFont typeface="Arial" panose="020B0604020202020204" pitchFamily="34" charset="0"/>
              <a:buChar char="•"/>
            </a:pPr>
            <a:r>
              <a:rPr lang="de-DE" dirty="0" smtClean="0"/>
              <a:t>Dafür</a:t>
            </a:r>
            <a:r>
              <a:rPr lang="de-DE" baseline="0" dirty="0" smtClean="0"/>
              <a:t> hat die Stadt Hamburg eine ITS-Strategie entwickelt, die sieben Handlungsfelder umfasst und zahlreiche Projekte in diesen Handlungsfeldern, die dazu beitragen, die gesetzten Ziele wie Verkehrssicherheit, Emissionseinsparung, Verkehrsoptimierung und andere zu erreichen.</a:t>
            </a:r>
            <a:endParaRPr lang="de-DE" dirty="0" smtClean="0"/>
          </a:p>
          <a:p>
            <a:pPr marL="165415" indent="-165415">
              <a:buFont typeface="Arial" panose="020B0604020202020204" pitchFamily="34" charset="0"/>
              <a:buChar char="•"/>
            </a:pPr>
            <a:r>
              <a:rPr lang="de-DE" dirty="0" smtClean="0"/>
              <a:t>Eine Möglichkeit, die Leute</a:t>
            </a:r>
            <a:r>
              <a:rPr lang="de-DE" baseline="0" dirty="0" smtClean="0"/>
              <a:t> zu animieren, nicht mit dem Auto in die Stadt zu fahren, ist z.B. das Parkraummanagement.</a:t>
            </a:r>
          </a:p>
          <a:p>
            <a:pPr marL="165415" indent="-165415">
              <a:buFont typeface="Arial" panose="020B0604020202020204" pitchFamily="34" charset="0"/>
              <a:buChar char="•"/>
            </a:pPr>
            <a:r>
              <a:rPr lang="de-DE" baseline="0" dirty="0" smtClean="0"/>
              <a:t>Und man muss Alterative Verkehrsmittel mit guten Anbindungen anbieten</a:t>
            </a:r>
            <a:endParaRPr lang="de-DE" dirty="0" smtClean="0"/>
          </a:p>
          <a:p>
            <a:pPr marL="165415" indent="-165415">
              <a:buFont typeface="Arial" panose="020B0604020202020204" pitchFamily="34" charset="0"/>
              <a:buChar char="•"/>
            </a:pPr>
            <a:r>
              <a:rPr lang="de-DE" dirty="0" smtClean="0"/>
              <a:t>Und</a:t>
            </a:r>
            <a:r>
              <a:rPr lang="de-DE" baseline="0" dirty="0" smtClean="0"/>
              <a:t> wir habe in Hamburg natürlich die Hochbahn, also einen Starken Anbieter von öffentlichen Verkehrsmitteln</a:t>
            </a:r>
            <a:endParaRPr lang="de-DE" dirty="0" smtClean="0"/>
          </a:p>
          <a:p>
            <a:endParaRPr lang="de-DE" dirty="0"/>
          </a:p>
        </p:txBody>
      </p:sp>
    </p:spTree>
    <p:extLst>
      <p:ext uri="{BB962C8B-B14F-4D97-AF65-F5344CB8AC3E}">
        <p14:creationId xmlns:p14="http://schemas.microsoft.com/office/powerpoint/2010/main" xmlns="" val="4002778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xmlns="" val="4057217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1.2 Millionen pro Tag</a:t>
            </a:r>
          </a:p>
          <a:p>
            <a:r>
              <a:rPr lang="de-DE" dirty="0" err="1" smtClean="0"/>
              <a:t>Imagine</a:t>
            </a:r>
            <a:r>
              <a:rPr lang="de-DE" dirty="0" smtClean="0"/>
              <a:t>, </a:t>
            </a:r>
            <a:r>
              <a:rPr lang="de-DE" dirty="0" err="1" smtClean="0"/>
              <a:t>they</a:t>
            </a:r>
            <a:r>
              <a:rPr lang="de-DE" dirty="0" smtClean="0"/>
              <a:t> </a:t>
            </a:r>
            <a:r>
              <a:rPr lang="de-DE" dirty="0" err="1" smtClean="0"/>
              <a:t>would</a:t>
            </a:r>
            <a:r>
              <a:rPr lang="de-DE" dirty="0" smtClean="0"/>
              <a:t> all </a:t>
            </a:r>
            <a:r>
              <a:rPr lang="de-DE" dirty="0" err="1" smtClean="0"/>
              <a:t>drive</a:t>
            </a:r>
            <a:r>
              <a:rPr lang="de-DE" dirty="0" smtClean="0"/>
              <a:t> </a:t>
            </a:r>
            <a:r>
              <a:rPr lang="de-DE" dirty="0" err="1" smtClean="0"/>
              <a:t>cars</a:t>
            </a:r>
            <a:r>
              <a:rPr lang="de-DE" dirty="0" smtClean="0"/>
              <a:t>…</a:t>
            </a:r>
            <a:endParaRPr lang="de-DE" dirty="0"/>
          </a:p>
        </p:txBody>
      </p:sp>
    </p:spTree>
    <p:extLst>
      <p:ext uri="{BB962C8B-B14F-4D97-AF65-F5344CB8AC3E}">
        <p14:creationId xmlns:p14="http://schemas.microsoft.com/office/powerpoint/2010/main" xmlns="" val="249063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5" name="VCT_Marker_ID_5139" hidden="1"/>
          <p:cNvSpPr>
            <a:spLocks noChangeArrowheads="1"/>
          </p:cNvSpPr>
          <p:nvPr>
            <p:custDataLst>
              <p:tags r:id="rId1"/>
            </p:custDataLst>
          </p:nvPr>
        </p:nvSpPr>
        <p:spPr bwMode="auto">
          <a:xfrm>
            <a:off x="842964" y="63104"/>
            <a:ext cx="84137" cy="63103"/>
          </a:xfrm>
          <a:prstGeom prst="rect">
            <a:avLst/>
          </a:prstGeom>
          <a:solidFill>
            <a:schemeClr val="bg1"/>
          </a:solidFill>
          <a:ln w="9525">
            <a:solidFill>
              <a:schemeClr val="folHlink"/>
            </a:solidFill>
            <a:miter lim="800000"/>
            <a:headEnd/>
            <a:tailEnd/>
          </a:ln>
          <a:effectLst/>
        </p:spPr>
        <p:txBody>
          <a:bodyPr wrap="none" lIns="60579" tIns="30290" rIns="60579" bIns="30290" anchor="ctr"/>
          <a:lstStyle/>
          <a:p>
            <a:pPr fontAlgn="auto">
              <a:spcBef>
                <a:spcPts val="0"/>
              </a:spcBef>
              <a:spcAft>
                <a:spcPts val="0"/>
              </a:spcAft>
              <a:defRPr/>
            </a:pPr>
            <a:endParaRPr lang="de-DE">
              <a:latin typeface="+mn-lt"/>
              <a:cs typeface="+mn-cs"/>
            </a:endParaRPr>
          </a:p>
        </p:txBody>
      </p:sp>
      <p:sp>
        <p:nvSpPr>
          <p:cNvPr id="6" name="VCT_Backup_ID_5140" hidden="1"/>
          <p:cNvSpPr txBox="1">
            <a:spLocks noChangeArrowheads="1"/>
          </p:cNvSpPr>
          <p:nvPr>
            <p:custDataLst>
              <p:tags r:id="rId2"/>
            </p:custDataLst>
          </p:nvPr>
        </p:nvSpPr>
        <p:spPr bwMode="gray">
          <a:xfrm>
            <a:off x="452439" y="3895725"/>
            <a:ext cx="5513387" cy="264319"/>
          </a:xfrm>
          <a:prstGeom prst="rect">
            <a:avLst/>
          </a:prstGeom>
          <a:noFill/>
          <a:ln w="9525">
            <a:noFill/>
            <a:miter lim="800000"/>
            <a:headEnd/>
            <a:tailEnd/>
          </a:ln>
          <a:effectLst/>
        </p:spPr>
        <p:txBody>
          <a:bodyPr lIns="0" tIns="31005" rIns="0" bIns="0"/>
          <a:lstStyle/>
          <a:p>
            <a:pPr defTabSz="913944" fontAlgn="auto">
              <a:spcBef>
                <a:spcPts val="0"/>
              </a:spcBef>
              <a:spcAft>
                <a:spcPts val="0"/>
              </a:spcAft>
              <a:defRPr/>
            </a:pPr>
            <a:r>
              <a:rPr lang="de-DE" sz="1500" b="1">
                <a:latin typeface="+mn-lt"/>
                <a:cs typeface="+mn-cs"/>
              </a:rPr>
              <a:t>Klicken Sie, um das Titelformat zu bearbeiten</a:t>
            </a:r>
          </a:p>
        </p:txBody>
      </p:sp>
      <p:sp>
        <p:nvSpPr>
          <p:cNvPr id="7" name="VCT_Backup_ID_5141" hidden="1"/>
          <p:cNvSpPr txBox="1">
            <a:spLocks noChangeArrowheads="1"/>
          </p:cNvSpPr>
          <p:nvPr>
            <p:custDataLst>
              <p:tags r:id="rId3"/>
            </p:custDataLst>
          </p:nvPr>
        </p:nvSpPr>
        <p:spPr bwMode="gray">
          <a:xfrm>
            <a:off x="452438" y="4236244"/>
            <a:ext cx="5510212" cy="264319"/>
          </a:xfrm>
          <a:prstGeom prst="rect">
            <a:avLst/>
          </a:prstGeom>
          <a:noFill/>
          <a:ln w="9525">
            <a:noFill/>
            <a:miter lim="800000"/>
            <a:headEnd/>
            <a:tailEnd/>
          </a:ln>
          <a:effectLst/>
        </p:spPr>
        <p:txBody>
          <a:bodyPr lIns="0" tIns="0" rIns="0" bIns="0"/>
          <a:lstStyle/>
          <a:p>
            <a:pPr defTabSz="913944" fontAlgn="auto">
              <a:lnSpc>
                <a:spcPct val="140000"/>
              </a:lnSpc>
              <a:spcBef>
                <a:spcPct val="50000"/>
              </a:spcBef>
              <a:spcAft>
                <a:spcPts val="0"/>
              </a:spcAft>
              <a:defRPr/>
            </a:pPr>
            <a:r>
              <a:rPr lang="de-DE">
                <a:latin typeface="+mn-lt"/>
                <a:cs typeface="+mn-cs"/>
              </a:rPr>
              <a:t>Klicken Sie, um das Format des Untertitelmasters zu bearbeiten</a:t>
            </a:r>
          </a:p>
        </p:txBody>
      </p:sp>
      <p:sp>
        <p:nvSpPr>
          <p:cNvPr id="9" name="Line 69"/>
          <p:cNvSpPr>
            <a:spLocks noChangeShapeType="1"/>
          </p:cNvSpPr>
          <p:nvPr userDrawn="1"/>
        </p:nvSpPr>
        <p:spPr bwMode="auto">
          <a:xfrm flipH="1">
            <a:off x="0" y="3436144"/>
            <a:ext cx="9144000" cy="0"/>
          </a:xfrm>
          <a:prstGeom prst="line">
            <a:avLst/>
          </a:prstGeom>
          <a:noFill/>
          <a:ln w="76200">
            <a:solidFill>
              <a:schemeClr val="bg2"/>
            </a:solidFill>
            <a:round/>
            <a:headEnd/>
            <a:tailEnd/>
          </a:ln>
          <a:effectLst/>
        </p:spPr>
        <p:txBody>
          <a:bodyPr wrap="none" anchor="ctr"/>
          <a:lstStyle/>
          <a:p>
            <a:pPr fontAlgn="auto">
              <a:spcBef>
                <a:spcPts val="0"/>
              </a:spcBef>
              <a:spcAft>
                <a:spcPts val="0"/>
              </a:spcAft>
              <a:defRPr/>
            </a:pPr>
            <a:endParaRPr lang="de-DE">
              <a:latin typeface="+mn-lt"/>
              <a:cs typeface="+mn-cs"/>
            </a:endParaRPr>
          </a:p>
        </p:txBody>
      </p:sp>
      <p:pic>
        <p:nvPicPr>
          <p:cNvPr id="10" name="Picture 2"/>
          <p:cNvPicPr>
            <a:picLocks noChangeAspect="1" noChangeArrowheads="1"/>
          </p:cNvPicPr>
          <p:nvPr userDrawn="1"/>
        </p:nvPicPr>
        <p:blipFill>
          <a:blip r:embed="rId5" cstate="print"/>
          <a:srcRect t="7353" b="4645"/>
          <a:stretch>
            <a:fillRect/>
          </a:stretch>
        </p:blipFill>
        <p:spPr bwMode="auto">
          <a:xfrm>
            <a:off x="468313" y="195263"/>
            <a:ext cx="8388350" cy="3114675"/>
          </a:xfrm>
          <a:prstGeom prst="rect">
            <a:avLst/>
          </a:prstGeom>
          <a:noFill/>
          <a:ln w="9525">
            <a:noFill/>
            <a:miter lim="800000"/>
            <a:headEnd/>
            <a:tailEnd/>
          </a:ln>
        </p:spPr>
      </p:pic>
      <p:sp>
        <p:nvSpPr>
          <p:cNvPr id="5122" name="Rectangle 1026"/>
          <p:cNvSpPr>
            <a:spLocks noGrp="1" noChangeArrowheads="1"/>
          </p:cNvSpPr>
          <p:nvPr>
            <p:ph type="ctrTitle"/>
          </p:nvPr>
        </p:nvSpPr>
        <p:spPr bwMode="gray">
          <a:xfrm>
            <a:off x="428597" y="3750478"/>
            <a:ext cx="5641596" cy="321471"/>
          </a:xfrm>
          <a:prstGeom prst="rect">
            <a:avLst/>
          </a:prstGeom>
        </p:spPr>
        <p:txBody>
          <a:bodyPr tIns="79200" bIns="0" anchor="t"/>
          <a:lstStyle>
            <a:lvl1pPr>
              <a:defRPr sz="2000">
                <a:solidFill>
                  <a:schemeClr val="bg2"/>
                </a:solidFill>
              </a:defRPr>
            </a:lvl1pPr>
          </a:lstStyle>
          <a:p>
            <a:r>
              <a:rPr lang="de-DE" smtClean="0"/>
              <a:t>Titelmasterformat durch Klicken bearbeiten</a:t>
            </a:r>
            <a:endParaRPr lang="de-DE" dirty="0"/>
          </a:p>
        </p:txBody>
      </p:sp>
      <p:sp>
        <p:nvSpPr>
          <p:cNvPr id="5123" name="Rectangle 1027"/>
          <p:cNvSpPr>
            <a:spLocks noGrp="1" noChangeArrowheads="1"/>
          </p:cNvSpPr>
          <p:nvPr>
            <p:ph type="subTitle" idx="1"/>
          </p:nvPr>
        </p:nvSpPr>
        <p:spPr bwMode="gray">
          <a:xfrm>
            <a:off x="428597" y="4071948"/>
            <a:ext cx="5639491" cy="361193"/>
          </a:xfrm>
        </p:spPr>
        <p:txBody>
          <a:bodyPr tIns="25200"/>
          <a:lstStyle>
            <a:lvl1pPr>
              <a:spcBef>
                <a:spcPts val="0"/>
              </a:spcBef>
              <a:spcAft>
                <a:spcPts val="0"/>
              </a:spcAft>
              <a:defRPr sz="1600" b="0">
                <a:solidFill>
                  <a:schemeClr val="bg2"/>
                </a:solidFill>
              </a:defRPr>
            </a:lvl1pPr>
          </a:lstStyle>
          <a:p>
            <a:r>
              <a:rPr lang="de-DE" dirty="0" smtClean="0"/>
              <a:t>Formatvorlage des Untertitelmasters durch Klicken bearbeiten</a:t>
            </a:r>
            <a:endParaRPr 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und Text (4)">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28625" y="176213"/>
            <a:ext cx="8286750" cy="267891"/>
          </a:xfrm>
          <a:prstGeom prst="rect">
            <a:avLst/>
          </a:prstGeom>
        </p:spPr>
        <p:txBody>
          <a:bodyPr/>
          <a:lstStyle/>
          <a:p>
            <a:r>
              <a:rPr lang="de-DE" smtClean="0"/>
              <a:t>Titelmasterformat durch Klicken bearbeiten</a:t>
            </a:r>
            <a:endParaRPr lang="de-DE"/>
          </a:p>
        </p:txBody>
      </p:sp>
      <p:sp>
        <p:nvSpPr>
          <p:cNvPr id="9" name="Textplatzhalter 8"/>
          <p:cNvSpPr>
            <a:spLocks noGrp="1"/>
          </p:cNvSpPr>
          <p:nvPr>
            <p:ph type="body" sz="quarter" idx="11"/>
          </p:nvPr>
        </p:nvSpPr>
        <p:spPr bwMode="gray">
          <a:xfrm>
            <a:off x="428597" y="4125527"/>
            <a:ext cx="4000528"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11" name="Textplatzhalter 8"/>
          <p:cNvSpPr>
            <a:spLocks noGrp="1"/>
          </p:cNvSpPr>
          <p:nvPr>
            <p:ph type="body" sz="quarter" idx="17"/>
          </p:nvPr>
        </p:nvSpPr>
        <p:spPr bwMode="gray">
          <a:xfrm>
            <a:off x="4714876" y="4125527"/>
            <a:ext cx="4000528"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12" name="Textplatzhalter 14"/>
          <p:cNvSpPr>
            <a:spLocks noGrp="1"/>
          </p:cNvSpPr>
          <p:nvPr>
            <p:ph type="body" sz="quarter" idx="18"/>
          </p:nvPr>
        </p:nvSpPr>
        <p:spPr>
          <a:xfrm>
            <a:off x="4714876" y="928800"/>
            <a:ext cx="4000500" cy="1428636"/>
          </a:xfrm>
        </p:spPr>
        <p:txBody>
          <a:bodyPr/>
          <a:lstStyle>
            <a:lvl1pPr>
              <a:spcBef>
                <a:spcPts val="0"/>
              </a:spcBef>
              <a:spcAft>
                <a:spcPts val="0"/>
              </a:spcAft>
              <a:defRPr/>
            </a:lvl1pPr>
            <a:lvl2pPr>
              <a:spcBef>
                <a:spcPts val="0"/>
              </a:spcBef>
              <a:spcAft>
                <a:spcPts val="0"/>
              </a:spcAft>
              <a:defRPr/>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3" name="Bildplatzhalter 6"/>
          <p:cNvSpPr>
            <a:spLocks noGrp="1"/>
          </p:cNvSpPr>
          <p:nvPr>
            <p:ph type="pic" sz="quarter" idx="16"/>
          </p:nvPr>
        </p:nvSpPr>
        <p:spPr>
          <a:xfrm>
            <a:off x="428625" y="1017985"/>
            <a:ext cx="4000500" cy="3053963"/>
          </a:xfrm>
        </p:spPr>
        <p:txBody>
          <a:bodyPr/>
          <a:lstStyle/>
          <a:p>
            <a:pPr lvl="0"/>
            <a:r>
              <a:rPr lang="de-DE" noProof="0" smtClean="0"/>
              <a:t>Bild durch Klicken auf Symbol hinzufügen</a:t>
            </a:r>
            <a:endParaRPr lang="de-DE" noProof="0"/>
          </a:p>
        </p:txBody>
      </p:sp>
      <p:sp>
        <p:nvSpPr>
          <p:cNvPr id="14" name="Bildplatzhalter 6"/>
          <p:cNvSpPr>
            <a:spLocks noGrp="1"/>
          </p:cNvSpPr>
          <p:nvPr>
            <p:ph type="pic" sz="quarter" idx="19"/>
          </p:nvPr>
        </p:nvSpPr>
        <p:spPr>
          <a:xfrm>
            <a:off x="4714876" y="2571751"/>
            <a:ext cx="4000500" cy="1500198"/>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28625" y="176213"/>
            <a:ext cx="8286750" cy="267891"/>
          </a:xfrm>
          <a:prstGeom prst="rect">
            <a:avLst/>
          </a:prstGeom>
        </p:spPr>
        <p:txBody>
          <a:bodyPr/>
          <a:lstStyle/>
          <a:p>
            <a:r>
              <a:rPr lang="de-DE" smtClean="0"/>
              <a:t>Titelmasterformat durch Klicken bearbeiten</a:t>
            </a:r>
            <a:endParaRPr lang="de-DE"/>
          </a:p>
        </p:txBody>
      </p:sp>
      <p:sp>
        <p:nvSpPr>
          <p:cNvPr id="3" name="Textplatzhalter 8"/>
          <p:cNvSpPr>
            <a:spLocks noGrp="1"/>
          </p:cNvSpPr>
          <p:nvPr>
            <p:ph type="body" sz="quarter" idx="11"/>
          </p:nvPr>
        </p:nvSpPr>
        <p:spPr bwMode="gray">
          <a:xfrm>
            <a:off x="428597" y="4125527"/>
            <a:ext cx="4000527"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4" name="Textplatzhalter 8"/>
          <p:cNvSpPr>
            <a:spLocks noGrp="1"/>
          </p:cNvSpPr>
          <p:nvPr>
            <p:ph type="body" sz="quarter" idx="12"/>
          </p:nvPr>
        </p:nvSpPr>
        <p:spPr bwMode="gray">
          <a:xfrm>
            <a:off x="4714876" y="4125527"/>
            <a:ext cx="4000528"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11" name="Bildplatzhalter 9"/>
          <p:cNvSpPr>
            <a:spLocks noGrp="1"/>
          </p:cNvSpPr>
          <p:nvPr>
            <p:ph type="pic" sz="quarter" idx="16"/>
          </p:nvPr>
        </p:nvSpPr>
        <p:spPr>
          <a:xfrm>
            <a:off x="428625" y="1017985"/>
            <a:ext cx="4000500" cy="3053963"/>
          </a:xfrm>
        </p:spPr>
        <p:txBody>
          <a:bodyPr/>
          <a:lstStyle/>
          <a:p>
            <a:pPr lvl="0"/>
            <a:r>
              <a:rPr lang="de-DE" noProof="0" smtClean="0"/>
              <a:t>Bild durch Klicken auf Symbol hinzufügen</a:t>
            </a:r>
            <a:endParaRPr lang="de-DE" noProof="0"/>
          </a:p>
        </p:txBody>
      </p:sp>
      <p:sp>
        <p:nvSpPr>
          <p:cNvPr id="12" name="Bildplatzhalter 9"/>
          <p:cNvSpPr>
            <a:spLocks noGrp="1"/>
          </p:cNvSpPr>
          <p:nvPr>
            <p:ph type="pic" sz="quarter" idx="17"/>
          </p:nvPr>
        </p:nvSpPr>
        <p:spPr>
          <a:xfrm>
            <a:off x="4714904" y="1017974"/>
            <a:ext cx="4000500" cy="3053963"/>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Bilder kurz">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28625" y="176213"/>
            <a:ext cx="8286750" cy="267891"/>
          </a:xfrm>
          <a:prstGeom prst="rect">
            <a:avLst/>
          </a:prstGeom>
        </p:spPr>
        <p:txBody>
          <a:bodyPr/>
          <a:lstStyle/>
          <a:p>
            <a:r>
              <a:rPr lang="de-DE" smtClean="0"/>
              <a:t>Titelmasterformat durch Klicken bearbeiten</a:t>
            </a:r>
            <a:endParaRPr lang="de-DE"/>
          </a:p>
        </p:txBody>
      </p:sp>
      <p:sp>
        <p:nvSpPr>
          <p:cNvPr id="3" name="Textplatzhalter 8"/>
          <p:cNvSpPr>
            <a:spLocks noGrp="1"/>
          </p:cNvSpPr>
          <p:nvPr>
            <p:ph type="body" sz="quarter" idx="11"/>
          </p:nvPr>
        </p:nvSpPr>
        <p:spPr bwMode="gray">
          <a:xfrm>
            <a:off x="428597" y="3589742"/>
            <a:ext cx="4000527"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4" name="Textplatzhalter 8"/>
          <p:cNvSpPr>
            <a:spLocks noGrp="1"/>
          </p:cNvSpPr>
          <p:nvPr>
            <p:ph type="body" sz="quarter" idx="12"/>
          </p:nvPr>
        </p:nvSpPr>
        <p:spPr bwMode="gray">
          <a:xfrm>
            <a:off x="4714876" y="3589742"/>
            <a:ext cx="4000528" cy="214314"/>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11" name="Bildplatzhalter 9"/>
          <p:cNvSpPr>
            <a:spLocks noGrp="1"/>
          </p:cNvSpPr>
          <p:nvPr>
            <p:ph type="pic" sz="quarter" idx="16"/>
          </p:nvPr>
        </p:nvSpPr>
        <p:spPr>
          <a:xfrm>
            <a:off x="428625" y="1017985"/>
            <a:ext cx="4000500" cy="2518172"/>
          </a:xfrm>
        </p:spPr>
        <p:txBody>
          <a:bodyPr/>
          <a:lstStyle/>
          <a:p>
            <a:pPr lvl="0"/>
            <a:r>
              <a:rPr lang="de-DE" noProof="0" smtClean="0"/>
              <a:t>Bild durch Klicken auf Symbol hinzufügen</a:t>
            </a:r>
            <a:endParaRPr lang="de-DE" noProof="0"/>
          </a:p>
        </p:txBody>
      </p:sp>
      <p:sp>
        <p:nvSpPr>
          <p:cNvPr id="12" name="Bildplatzhalter 9"/>
          <p:cNvSpPr>
            <a:spLocks noGrp="1"/>
          </p:cNvSpPr>
          <p:nvPr>
            <p:ph type="pic" sz="quarter" idx="17"/>
          </p:nvPr>
        </p:nvSpPr>
        <p:spPr>
          <a:xfrm>
            <a:off x="4714904" y="1017973"/>
            <a:ext cx="4000500" cy="2518172"/>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Bilder untereinander">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28625" y="176213"/>
            <a:ext cx="8286750" cy="267891"/>
          </a:xfrm>
          <a:prstGeom prst="rect">
            <a:avLst/>
          </a:prstGeom>
        </p:spPr>
        <p:txBody>
          <a:bodyPr/>
          <a:lstStyle/>
          <a:p>
            <a:r>
              <a:rPr lang="de-DE" smtClean="0"/>
              <a:t>Titelmasterformat durch Klicken bearbeiten</a:t>
            </a:r>
            <a:endParaRPr lang="de-DE"/>
          </a:p>
        </p:txBody>
      </p:sp>
      <p:sp>
        <p:nvSpPr>
          <p:cNvPr id="5" name="Textplatzhalter 10"/>
          <p:cNvSpPr>
            <a:spLocks noGrp="1"/>
          </p:cNvSpPr>
          <p:nvPr>
            <p:ph type="body" sz="quarter" idx="12"/>
          </p:nvPr>
        </p:nvSpPr>
        <p:spPr bwMode="gray">
          <a:xfrm>
            <a:off x="4714877" y="928800"/>
            <a:ext cx="4000499" cy="1642950"/>
          </a:xfrm>
        </p:spPr>
        <p:txBody>
          <a:bodyPr/>
          <a:lstStyle>
            <a:lvl1pPr>
              <a:lnSpc>
                <a:spcPct val="140000"/>
              </a:lnSpc>
              <a:spcBef>
                <a:spcPts val="0"/>
              </a:spcBef>
              <a:spcAft>
                <a:spcPts val="0"/>
              </a:spcAft>
              <a:defRPr/>
            </a:lvl1pPr>
            <a:lvl2pPr>
              <a:lnSpc>
                <a:spcPct val="140000"/>
              </a:lnSpc>
              <a:spcBef>
                <a:spcPts val="0"/>
              </a:spcBef>
              <a:spcAft>
                <a:spcPts val="0"/>
              </a:spcAft>
              <a:defRPr/>
            </a:lvl2pPr>
            <a:lvl3pPr>
              <a:lnSpc>
                <a:spcPct val="140000"/>
              </a:lnSpc>
              <a:spcBef>
                <a:spcPts val="0"/>
              </a:spcBef>
              <a:spcAft>
                <a:spcPts val="0"/>
              </a:spcAft>
              <a:defRPr/>
            </a:lvl3pPr>
            <a:lvl4pPr>
              <a:lnSpc>
                <a:spcPct val="140000"/>
              </a:lnSpc>
              <a:spcBef>
                <a:spcPts val="0"/>
              </a:spcBef>
              <a:spcAft>
                <a:spcPts val="0"/>
              </a:spcAft>
              <a:defRPr/>
            </a:lvl4pPr>
            <a:lvl5pPr>
              <a:lnSpc>
                <a:spcPct val="140000"/>
              </a:lnSpc>
              <a:spcBef>
                <a:spcPts val="0"/>
              </a:spcBef>
              <a:spcAft>
                <a:spcPts val="0"/>
              </a:spcAft>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Textplatzhalter 10"/>
          <p:cNvSpPr>
            <a:spLocks noGrp="1"/>
          </p:cNvSpPr>
          <p:nvPr>
            <p:ph type="body" sz="quarter" idx="14"/>
          </p:nvPr>
        </p:nvSpPr>
        <p:spPr bwMode="gray">
          <a:xfrm>
            <a:off x="4714877" y="2644972"/>
            <a:ext cx="4000499" cy="1694869"/>
          </a:xfrm>
        </p:spPr>
        <p:txBody>
          <a:bodyPr/>
          <a:lstStyle>
            <a:lvl1pPr>
              <a:lnSpc>
                <a:spcPct val="140000"/>
              </a:lnSpc>
              <a:spcBef>
                <a:spcPts val="0"/>
              </a:spcBef>
              <a:spcAft>
                <a:spcPts val="0"/>
              </a:spcAft>
              <a:defRPr/>
            </a:lvl1pPr>
            <a:lvl2pPr>
              <a:lnSpc>
                <a:spcPct val="140000"/>
              </a:lnSpc>
              <a:spcBef>
                <a:spcPts val="0"/>
              </a:spcBef>
              <a:spcAft>
                <a:spcPts val="0"/>
              </a:spcAft>
              <a:defRPr/>
            </a:lvl2pPr>
            <a:lvl3pPr>
              <a:lnSpc>
                <a:spcPct val="140000"/>
              </a:lnSpc>
              <a:spcBef>
                <a:spcPts val="0"/>
              </a:spcBef>
              <a:spcAft>
                <a:spcPts val="0"/>
              </a:spcAft>
              <a:defRPr/>
            </a:lvl3pPr>
            <a:lvl4pPr>
              <a:lnSpc>
                <a:spcPct val="140000"/>
              </a:lnSpc>
              <a:spcBef>
                <a:spcPts val="0"/>
              </a:spcBef>
              <a:spcAft>
                <a:spcPts val="0"/>
              </a:spcAft>
              <a:defRPr/>
            </a:lvl4pPr>
            <a:lvl5pPr>
              <a:lnSpc>
                <a:spcPct val="140000"/>
              </a:lnSpc>
              <a:spcBef>
                <a:spcPts val="0"/>
              </a:spcBef>
              <a:spcAft>
                <a:spcPts val="0"/>
              </a:spcAft>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Textplatzhalter 8"/>
          <p:cNvSpPr>
            <a:spLocks noGrp="1"/>
          </p:cNvSpPr>
          <p:nvPr>
            <p:ph type="body" sz="quarter" idx="11"/>
          </p:nvPr>
        </p:nvSpPr>
        <p:spPr bwMode="gray">
          <a:xfrm>
            <a:off x="428597" y="4125527"/>
            <a:ext cx="4000527"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9" name="Textplatzhalter 8"/>
          <p:cNvSpPr>
            <a:spLocks noGrp="1"/>
          </p:cNvSpPr>
          <p:nvPr>
            <p:ph type="body" sz="quarter" idx="15"/>
          </p:nvPr>
        </p:nvSpPr>
        <p:spPr bwMode="gray">
          <a:xfrm>
            <a:off x="428597" y="2357446"/>
            <a:ext cx="4000527"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12" name="Bildplatzhalter 9"/>
          <p:cNvSpPr>
            <a:spLocks noGrp="1"/>
          </p:cNvSpPr>
          <p:nvPr>
            <p:ph type="pic" sz="quarter" idx="16"/>
          </p:nvPr>
        </p:nvSpPr>
        <p:spPr>
          <a:xfrm>
            <a:off x="428625" y="1017985"/>
            <a:ext cx="4000500" cy="1285873"/>
          </a:xfrm>
        </p:spPr>
        <p:txBody>
          <a:bodyPr/>
          <a:lstStyle/>
          <a:p>
            <a:pPr lvl="0"/>
            <a:r>
              <a:rPr lang="de-DE" noProof="0" smtClean="0"/>
              <a:t>Bild durch Klicken auf Symbol hinzufügen</a:t>
            </a:r>
            <a:endParaRPr lang="de-DE" noProof="0"/>
          </a:p>
        </p:txBody>
      </p:sp>
      <p:sp>
        <p:nvSpPr>
          <p:cNvPr id="13" name="Bildplatzhalter 9"/>
          <p:cNvSpPr>
            <a:spLocks noGrp="1"/>
          </p:cNvSpPr>
          <p:nvPr>
            <p:ph type="pic" sz="quarter" idx="17"/>
          </p:nvPr>
        </p:nvSpPr>
        <p:spPr>
          <a:xfrm>
            <a:off x="428625" y="2732486"/>
            <a:ext cx="4000500" cy="1339462"/>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volle Breite">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28625" y="176213"/>
            <a:ext cx="8286750" cy="267891"/>
          </a:xfrm>
          <a:prstGeom prst="rect">
            <a:avLst/>
          </a:prstGeom>
        </p:spPr>
        <p:txBody>
          <a:bodyPr/>
          <a:lstStyle/>
          <a:p>
            <a:r>
              <a:rPr lang="de-DE" smtClean="0"/>
              <a:t>Titelmasterformat durch Klicken bearbeiten</a:t>
            </a:r>
            <a:endParaRPr lang="de-DE"/>
          </a:p>
        </p:txBody>
      </p:sp>
      <p:sp>
        <p:nvSpPr>
          <p:cNvPr id="3" name="Textplatzhalter 8"/>
          <p:cNvSpPr>
            <a:spLocks noGrp="1"/>
          </p:cNvSpPr>
          <p:nvPr>
            <p:ph type="body" sz="quarter" idx="11"/>
          </p:nvPr>
        </p:nvSpPr>
        <p:spPr bwMode="gray">
          <a:xfrm>
            <a:off x="428596" y="4125527"/>
            <a:ext cx="8286808"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5" name="Bildplatzhalter 6"/>
          <p:cNvSpPr>
            <a:spLocks noGrp="1"/>
          </p:cNvSpPr>
          <p:nvPr>
            <p:ph type="pic" sz="quarter" idx="16"/>
          </p:nvPr>
        </p:nvSpPr>
        <p:spPr>
          <a:xfrm>
            <a:off x="428625" y="1017985"/>
            <a:ext cx="8286779" cy="3053963"/>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fld id="{344B4189-DF2B-45DC-B7B2-68FF8A1F9992}" type="datetimeFigureOut">
              <a:rPr lang="de-DE"/>
              <a:pPr>
                <a:defRPr/>
              </a:pPr>
              <a:t>02.05.2017</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E2295E3C-86B2-49F6-846E-902D35EE37AB}" type="slidenum">
              <a:rPr lang="de-DE"/>
              <a:pPr>
                <a:defRPr/>
              </a:pPr>
              <a:t>‹#›</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140A1701-8DBB-4234-BDCB-D9DEB84BB167}" type="datetimeFigureOut">
              <a:rPr lang="de-DE"/>
              <a:pPr>
                <a:defRPr/>
              </a:pPr>
              <a:t>02.05.2017</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06EE1A55-6D94-482A-877E-A46DD6680C92}" type="slidenum">
              <a:rPr lang="de-DE"/>
              <a:pPr>
                <a:defRPr/>
              </a:pPr>
              <a:t>‹#›</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03FC145E-D581-45E9-B32E-2AE0D8FB8CCF}" type="datetimeFigureOut">
              <a:rPr lang="de-DE"/>
              <a:pPr>
                <a:defRPr/>
              </a:pPr>
              <a:t>02.05.2017</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05E5BDF3-CB8F-4BBB-A504-B1C6A86928CE}" type="slidenum">
              <a:rPr lang="de-DE"/>
              <a:pPr>
                <a:defRPr/>
              </a:pPr>
              <a:t>‹#›</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9C182992-E2B2-4C9C-B65D-372A91088CC3}" type="datetimeFigureOut">
              <a:rPr lang="de-DE"/>
              <a:pPr>
                <a:defRPr/>
              </a:pPr>
              <a:t>02.05.2017</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CD18BD80-CB4B-4012-90F8-475A05479090}" type="slidenum">
              <a:rPr lang="de-DE"/>
              <a:pPr>
                <a:defRPr/>
              </a:pPr>
              <a:t>‹#›</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5872239E-724A-4C5A-B897-2834A5E8ACD8}" type="datetimeFigureOut">
              <a:rPr lang="de-DE"/>
              <a:pPr>
                <a:defRPr/>
              </a:pPr>
              <a:t>02.05.2017</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39C3FC54-2A88-43CC-9186-640E271BC107}" type="slidenum">
              <a:rPr lang="de-DE"/>
              <a:pPr>
                <a:defRPr/>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11" name="Grafik 10" descr="montag_3.png"/>
          <p:cNvPicPr>
            <a:picLocks noChangeAspect="1"/>
          </p:cNvPicPr>
          <p:nvPr userDrawn="1"/>
        </p:nvPicPr>
        <p:blipFill>
          <a:blip r:embed="rId5" cstate="print"/>
          <a:stretch>
            <a:fillRect/>
          </a:stretch>
        </p:blipFill>
        <p:spPr>
          <a:xfrm>
            <a:off x="179513" y="1822650"/>
            <a:ext cx="6552728" cy="2837332"/>
          </a:xfrm>
          <a:prstGeom prst="rect">
            <a:avLst/>
          </a:prstGeom>
        </p:spPr>
      </p:pic>
      <p:sp>
        <p:nvSpPr>
          <p:cNvPr id="5" name="VCT_Marker_ID_5139" hidden="1"/>
          <p:cNvSpPr>
            <a:spLocks noChangeArrowheads="1"/>
          </p:cNvSpPr>
          <p:nvPr>
            <p:custDataLst>
              <p:tags r:id="rId1"/>
            </p:custDataLst>
          </p:nvPr>
        </p:nvSpPr>
        <p:spPr bwMode="auto">
          <a:xfrm>
            <a:off x="842964" y="63104"/>
            <a:ext cx="84137" cy="63103"/>
          </a:xfrm>
          <a:prstGeom prst="rect">
            <a:avLst/>
          </a:prstGeom>
          <a:solidFill>
            <a:schemeClr val="bg1"/>
          </a:solidFill>
          <a:ln w="9525">
            <a:solidFill>
              <a:schemeClr val="folHlink"/>
            </a:solidFill>
            <a:miter lim="800000"/>
            <a:headEnd/>
            <a:tailEnd/>
          </a:ln>
          <a:effectLst/>
        </p:spPr>
        <p:txBody>
          <a:bodyPr wrap="none" lIns="60579" tIns="30290" rIns="60579" bIns="30290" anchor="ctr"/>
          <a:lstStyle/>
          <a:p>
            <a:pPr fontAlgn="auto">
              <a:spcBef>
                <a:spcPts val="0"/>
              </a:spcBef>
              <a:spcAft>
                <a:spcPts val="0"/>
              </a:spcAft>
              <a:defRPr/>
            </a:pPr>
            <a:endParaRPr lang="de-DE">
              <a:latin typeface="+mn-lt"/>
              <a:cs typeface="+mn-cs"/>
            </a:endParaRPr>
          </a:p>
        </p:txBody>
      </p:sp>
      <p:sp>
        <p:nvSpPr>
          <p:cNvPr id="6" name="VCT_Backup_ID_5140" hidden="1"/>
          <p:cNvSpPr txBox="1">
            <a:spLocks noChangeArrowheads="1"/>
          </p:cNvSpPr>
          <p:nvPr>
            <p:custDataLst>
              <p:tags r:id="rId2"/>
            </p:custDataLst>
          </p:nvPr>
        </p:nvSpPr>
        <p:spPr bwMode="gray">
          <a:xfrm>
            <a:off x="452439" y="3895725"/>
            <a:ext cx="5513387" cy="264319"/>
          </a:xfrm>
          <a:prstGeom prst="rect">
            <a:avLst/>
          </a:prstGeom>
          <a:noFill/>
          <a:ln w="9525">
            <a:noFill/>
            <a:miter lim="800000"/>
            <a:headEnd/>
            <a:tailEnd/>
          </a:ln>
          <a:effectLst/>
        </p:spPr>
        <p:txBody>
          <a:bodyPr lIns="0" tIns="31005" rIns="0" bIns="0"/>
          <a:lstStyle/>
          <a:p>
            <a:pPr defTabSz="913944" fontAlgn="auto">
              <a:spcBef>
                <a:spcPts val="0"/>
              </a:spcBef>
              <a:spcAft>
                <a:spcPts val="0"/>
              </a:spcAft>
              <a:defRPr/>
            </a:pPr>
            <a:r>
              <a:rPr lang="de-DE" sz="1500" b="1">
                <a:latin typeface="+mn-lt"/>
                <a:cs typeface="+mn-cs"/>
              </a:rPr>
              <a:t>Klicken Sie, um das Titelformat zu bearbeiten</a:t>
            </a:r>
          </a:p>
        </p:txBody>
      </p:sp>
      <p:sp>
        <p:nvSpPr>
          <p:cNvPr id="7" name="VCT_Backup_ID_5141" hidden="1"/>
          <p:cNvSpPr txBox="1">
            <a:spLocks noChangeArrowheads="1"/>
          </p:cNvSpPr>
          <p:nvPr>
            <p:custDataLst>
              <p:tags r:id="rId3"/>
            </p:custDataLst>
          </p:nvPr>
        </p:nvSpPr>
        <p:spPr bwMode="gray">
          <a:xfrm>
            <a:off x="452438" y="4236244"/>
            <a:ext cx="5510212" cy="264319"/>
          </a:xfrm>
          <a:prstGeom prst="rect">
            <a:avLst/>
          </a:prstGeom>
          <a:noFill/>
          <a:ln w="9525">
            <a:noFill/>
            <a:miter lim="800000"/>
            <a:headEnd/>
            <a:tailEnd/>
          </a:ln>
          <a:effectLst/>
        </p:spPr>
        <p:txBody>
          <a:bodyPr lIns="0" tIns="0" rIns="0" bIns="0"/>
          <a:lstStyle/>
          <a:p>
            <a:pPr defTabSz="913944" fontAlgn="auto">
              <a:lnSpc>
                <a:spcPct val="140000"/>
              </a:lnSpc>
              <a:spcBef>
                <a:spcPct val="50000"/>
              </a:spcBef>
              <a:spcAft>
                <a:spcPts val="0"/>
              </a:spcAft>
              <a:defRPr/>
            </a:pPr>
            <a:r>
              <a:rPr lang="de-DE">
                <a:latin typeface="+mn-lt"/>
                <a:cs typeface="+mn-cs"/>
              </a:rPr>
              <a:t>Klicken Sie, um das Format des Untertitelmasters zu bearbeiten</a:t>
            </a:r>
          </a:p>
        </p:txBody>
      </p:sp>
      <p:sp>
        <p:nvSpPr>
          <p:cNvPr id="5122" name="Rectangle 1026"/>
          <p:cNvSpPr>
            <a:spLocks noGrp="1" noChangeArrowheads="1"/>
          </p:cNvSpPr>
          <p:nvPr>
            <p:ph type="ctrTitle"/>
          </p:nvPr>
        </p:nvSpPr>
        <p:spPr bwMode="gray">
          <a:xfrm>
            <a:off x="428597" y="3750478"/>
            <a:ext cx="5641596" cy="321471"/>
          </a:xfrm>
          <a:prstGeom prst="rect">
            <a:avLst/>
          </a:prstGeom>
        </p:spPr>
        <p:txBody>
          <a:bodyPr tIns="79200" bIns="0" anchor="t"/>
          <a:lstStyle>
            <a:lvl1pPr>
              <a:defRPr sz="2000">
                <a:solidFill>
                  <a:schemeClr val="bg2"/>
                </a:solidFill>
              </a:defRPr>
            </a:lvl1pPr>
          </a:lstStyle>
          <a:p>
            <a:r>
              <a:rPr lang="de-DE" smtClean="0"/>
              <a:t>Titelmasterformat durch Klicken bearbeiten</a:t>
            </a:r>
            <a:endParaRPr lang="de-DE" dirty="0"/>
          </a:p>
        </p:txBody>
      </p:sp>
      <p:sp>
        <p:nvSpPr>
          <p:cNvPr id="5123" name="Rectangle 1027"/>
          <p:cNvSpPr>
            <a:spLocks noGrp="1" noChangeArrowheads="1"/>
          </p:cNvSpPr>
          <p:nvPr>
            <p:ph type="subTitle" idx="1"/>
          </p:nvPr>
        </p:nvSpPr>
        <p:spPr bwMode="gray">
          <a:xfrm>
            <a:off x="428597" y="4071948"/>
            <a:ext cx="5639491" cy="361193"/>
          </a:xfrm>
        </p:spPr>
        <p:txBody>
          <a:bodyPr tIns="25200"/>
          <a:lstStyle>
            <a:lvl1pPr>
              <a:spcBef>
                <a:spcPts val="0"/>
              </a:spcBef>
              <a:spcAft>
                <a:spcPts val="0"/>
              </a:spcAft>
              <a:defRPr sz="1600" b="0">
                <a:solidFill>
                  <a:schemeClr val="bg2"/>
                </a:solidFill>
              </a:defRPr>
            </a:lvl1pPr>
          </a:lstStyle>
          <a:p>
            <a:r>
              <a:rPr lang="de-DE" dirty="0" smtClean="0"/>
              <a:t>Formatvorlage des Untertitelmasters durch Klicken bearbeiten</a:t>
            </a:r>
            <a:endParaRPr lang="de-DE" dirty="0"/>
          </a:p>
        </p:txBody>
      </p:sp>
      <p:pic>
        <p:nvPicPr>
          <p:cNvPr id="10" name="Picture 2"/>
          <p:cNvPicPr>
            <a:picLocks noChangeAspect="1" noChangeArrowheads="1"/>
          </p:cNvPicPr>
          <p:nvPr userDrawn="1"/>
        </p:nvPicPr>
        <p:blipFill>
          <a:blip r:embed="rId6" cstate="print"/>
          <a:srcRect/>
          <a:stretch>
            <a:fillRect/>
          </a:stretch>
        </p:blipFill>
        <p:spPr bwMode="gray">
          <a:xfrm>
            <a:off x="7020272" y="4620564"/>
            <a:ext cx="1709614" cy="257921"/>
          </a:xfrm>
          <a:prstGeom prst="rect">
            <a:avLst/>
          </a:prstGeom>
          <a:noFill/>
          <a:ln w="9525">
            <a:noFill/>
            <a:miter lim="800000"/>
            <a:headEnd/>
            <a:tailEnd/>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F1216162-D674-4F47-B0FC-D73ED08EF1D5}" type="datetimeFigureOut">
              <a:rPr lang="de-DE"/>
              <a:pPr>
                <a:defRPr/>
              </a:pPr>
              <a:t>02.05.2017</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5C7550D2-AF08-4908-9203-0F94D503E695}" type="slidenum">
              <a:rPr lang="de-DE"/>
              <a:pPr>
                <a:defRPr/>
              </a:pPr>
              <a:t>‹#›</a:t>
            </a:fld>
            <a:endParaRPr lang="de-D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292B1C51-28B3-44F7-ABA1-A2F4C60306A9}" type="datetimeFigureOut">
              <a:rPr lang="de-DE"/>
              <a:pPr>
                <a:defRPr/>
              </a:pPr>
              <a:t>02.05.2017</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9F3161AE-8D58-489B-B119-ED43683B66E6}" type="slidenum">
              <a:rPr lang="de-DE"/>
              <a:pPr>
                <a:defRPr/>
              </a:pPr>
              <a:t>‹#›</a:t>
            </a:fld>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4450D7D1-DD9E-418B-A042-6F7A9FCC2539}" type="datetimeFigureOut">
              <a:rPr lang="de-DE"/>
              <a:pPr>
                <a:defRPr/>
              </a:pPr>
              <a:t>02.05.2017</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C22BABA6-207C-4A91-9156-328F38AFE17C}" type="slidenum">
              <a:rPr lang="de-DE"/>
              <a:pPr>
                <a:defRPr/>
              </a:pPr>
              <a:t>‹#›</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B2F30558-B207-4355-AEF6-CC3914332144}" type="datetimeFigureOut">
              <a:rPr lang="de-DE"/>
              <a:pPr>
                <a:defRPr/>
              </a:pPr>
              <a:t>02.05.2017</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09A81EB5-F5F7-473C-BA4D-085970242B54}" type="slidenum">
              <a:rPr lang="de-DE"/>
              <a:pPr>
                <a:defRPr/>
              </a:pPr>
              <a:t>‹#›</a:t>
            </a:fld>
            <a:endParaRPr lang="de-D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7995F400-846C-4DE7-A24F-D562789FC25C}" type="datetimeFigureOut">
              <a:rPr lang="de-DE"/>
              <a:pPr>
                <a:defRPr/>
              </a:pPr>
              <a:t>02.05.2017</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0F28D239-E4A4-4EB7-BF01-51586F0EF411}" type="slidenum">
              <a:rPr lang="de-DE"/>
              <a:pPr>
                <a:defRPr/>
              </a:pPr>
              <a:t>‹#›</a:t>
            </a:fld>
            <a:endParaRPr lang="de-D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C48C561C-E38B-489D-B1B3-722AF0695C7C}" type="datetimeFigureOut">
              <a:rPr lang="de-DE"/>
              <a:pPr>
                <a:defRPr/>
              </a:pPr>
              <a:t>02.05.2017</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3DC267D5-142C-445D-AA76-194AF879881A}" type="slidenum">
              <a:rPr lang="de-DE"/>
              <a:pPr>
                <a:defRPr/>
              </a:pPr>
              <a:t>‹#›</a:t>
            </a:fld>
            <a:endParaRPr lang="de-D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VCT_Marker_ID_5139" hidden="1"/>
          <p:cNvSpPr>
            <a:spLocks noChangeArrowheads="1"/>
          </p:cNvSpPr>
          <p:nvPr>
            <p:custDataLst>
              <p:tags r:id="rId1"/>
            </p:custDataLst>
          </p:nvPr>
        </p:nvSpPr>
        <p:spPr bwMode="auto">
          <a:xfrm>
            <a:off x="842964" y="63104"/>
            <a:ext cx="84137" cy="63103"/>
          </a:xfrm>
          <a:prstGeom prst="rect">
            <a:avLst/>
          </a:prstGeom>
          <a:solidFill>
            <a:schemeClr val="bg1"/>
          </a:solidFill>
          <a:ln w="9525">
            <a:solidFill>
              <a:schemeClr val="folHlink"/>
            </a:solidFill>
            <a:miter lim="800000"/>
            <a:headEnd/>
            <a:tailEnd/>
          </a:ln>
          <a:effectLst/>
        </p:spPr>
        <p:txBody>
          <a:bodyPr wrap="none" lIns="60579" tIns="30290" rIns="60579" bIns="30290" anchor="ctr"/>
          <a:lstStyle/>
          <a:p>
            <a:pPr fontAlgn="auto">
              <a:spcBef>
                <a:spcPts val="0"/>
              </a:spcBef>
              <a:spcAft>
                <a:spcPts val="0"/>
              </a:spcAft>
              <a:defRPr/>
            </a:pPr>
            <a:endParaRPr lang="de-DE">
              <a:solidFill>
                <a:srgbClr val="000000"/>
              </a:solidFill>
              <a:latin typeface="Arial"/>
              <a:cs typeface="Times New Roman"/>
            </a:endParaRPr>
          </a:p>
        </p:txBody>
      </p:sp>
      <p:sp>
        <p:nvSpPr>
          <p:cNvPr id="5" name="VCT_Backup_ID_5140" hidden="1"/>
          <p:cNvSpPr txBox="1">
            <a:spLocks noChangeArrowheads="1"/>
          </p:cNvSpPr>
          <p:nvPr>
            <p:custDataLst>
              <p:tags r:id="rId2"/>
            </p:custDataLst>
          </p:nvPr>
        </p:nvSpPr>
        <p:spPr bwMode="gray">
          <a:xfrm>
            <a:off x="452439" y="3895725"/>
            <a:ext cx="5513387" cy="264319"/>
          </a:xfrm>
          <a:prstGeom prst="rect">
            <a:avLst/>
          </a:prstGeom>
          <a:noFill/>
          <a:ln w="9525">
            <a:noFill/>
            <a:miter lim="800000"/>
            <a:headEnd/>
            <a:tailEnd/>
          </a:ln>
          <a:effectLst/>
        </p:spPr>
        <p:txBody>
          <a:bodyPr lIns="0" tIns="31005" rIns="0" bIns="0"/>
          <a:lstStyle/>
          <a:p>
            <a:pPr defTabSz="913944" fontAlgn="auto">
              <a:spcBef>
                <a:spcPts val="0"/>
              </a:spcBef>
              <a:spcAft>
                <a:spcPts val="0"/>
              </a:spcAft>
              <a:defRPr/>
            </a:pPr>
            <a:r>
              <a:rPr lang="de-DE" sz="1500" b="1">
                <a:solidFill>
                  <a:srgbClr val="000000"/>
                </a:solidFill>
                <a:latin typeface="Arial"/>
                <a:cs typeface="Times New Roman"/>
              </a:rPr>
              <a:t>Klicken Sie, um das Titelformat zu bearbeiten</a:t>
            </a:r>
          </a:p>
        </p:txBody>
      </p:sp>
      <p:sp>
        <p:nvSpPr>
          <p:cNvPr id="6" name="VCT_Backup_ID_5141" hidden="1"/>
          <p:cNvSpPr txBox="1">
            <a:spLocks noChangeArrowheads="1"/>
          </p:cNvSpPr>
          <p:nvPr>
            <p:custDataLst>
              <p:tags r:id="rId3"/>
            </p:custDataLst>
          </p:nvPr>
        </p:nvSpPr>
        <p:spPr bwMode="gray">
          <a:xfrm>
            <a:off x="452438" y="4236244"/>
            <a:ext cx="5510212" cy="264319"/>
          </a:xfrm>
          <a:prstGeom prst="rect">
            <a:avLst/>
          </a:prstGeom>
          <a:noFill/>
          <a:ln w="9525">
            <a:noFill/>
            <a:miter lim="800000"/>
            <a:headEnd/>
            <a:tailEnd/>
          </a:ln>
          <a:effectLst/>
        </p:spPr>
        <p:txBody>
          <a:bodyPr lIns="0" tIns="0" rIns="0" bIns="0"/>
          <a:lstStyle/>
          <a:p>
            <a:pPr defTabSz="913944" fontAlgn="auto">
              <a:lnSpc>
                <a:spcPct val="140000"/>
              </a:lnSpc>
              <a:spcBef>
                <a:spcPct val="50000"/>
              </a:spcBef>
              <a:spcAft>
                <a:spcPts val="0"/>
              </a:spcAft>
              <a:defRPr/>
            </a:pPr>
            <a:r>
              <a:rPr lang="de-DE">
                <a:solidFill>
                  <a:srgbClr val="000000"/>
                </a:solidFill>
                <a:latin typeface="Arial"/>
                <a:cs typeface="Times New Roman"/>
              </a:rPr>
              <a:t>Klicken Sie, um das Format des Untertitelmasters zu bearbeiten</a:t>
            </a:r>
          </a:p>
        </p:txBody>
      </p:sp>
      <p:pic>
        <p:nvPicPr>
          <p:cNvPr id="7" name="Picture 2"/>
          <p:cNvPicPr>
            <a:picLocks noChangeAspect="1" noChangeArrowheads="1"/>
          </p:cNvPicPr>
          <p:nvPr userDrawn="1"/>
        </p:nvPicPr>
        <p:blipFill>
          <a:blip r:embed="rId5" cstate="print"/>
          <a:srcRect/>
          <a:stretch>
            <a:fillRect/>
          </a:stretch>
        </p:blipFill>
        <p:spPr bwMode="gray">
          <a:xfrm>
            <a:off x="6127751" y="4576763"/>
            <a:ext cx="2595563" cy="294085"/>
          </a:xfrm>
          <a:prstGeom prst="rect">
            <a:avLst/>
          </a:prstGeom>
          <a:noFill/>
          <a:ln w="9525">
            <a:noFill/>
            <a:miter lim="800000"/>
            <a:headEnd/>
            <a:tailEnd/>
          </a:ln>
        </p:spPr>
      </p:pic>
      <p:pic>
        <p:nvPicPr>
          <p:cNvPr id="8" name="Grafik 12" descr="PPT TITEL NEU 11.02.2015.jpg"/>
          <p:cNvPicPr>
            <a:picLocks noChangeAspect="1"/>
          </p:cNvPicPr>
          <p:nvPr userDrawn="1"/>
        </p:nvPicPr>
        <p:blipFill>
          <a:blip r:embed="rId6" cstate="print"/>
          <a:srcRect/>
          <a:stretch>
            <a:fillRect/>
          </a:stretch>
        </p:blipFill>
        <p:spPr bwMode="auto">
          <a:xfrm>
            <a:off x="0" y="0"/>
            <a:ext cx="9144000" cy="3436144"/>
          </a:xfrm>
          <a:prstGeom prst="rect">
            <a:avLst/>
          </a:prstGeom>
          <a:noFill/>
          <a:ln w="9525">
            <a:noFill/>
            <a:miter lim="800000"/>
            <a:headEnd/>
            <a:tailEnd/>
          </a:ln>
        </p:spPr>
      </p:pic>
      <p:sp>
        <p:nvSpPr>
          <p:cNvPr id="9" name="Line 69"/>
          <p:cNvSpPr>
            <a:spLocks noChangeShapeType="1"/>
          </p:cNvSpPr>
          <p:nvPr userDrawn="1"/>
        </p:nvSpPr>
        <p:spPr bwMode="auto">
          <a:xfrm flipH="1">
            <a:off x="0" y="3436144"/>
            <a:ext cx="9144000" cy="0"/>
          </a:xfrm>
          <a:prstGeom prst="line">
            <a:avLst/>
          </a:prstGeom>
          <a:noFill/>
          <a:ln w="76200">
            <a:solidFill>
              <a:schemeClr val="bg2"/>
            </a:solidFill>
            <a:round/>
            <a:headEnd/>
            <a:tailEnd/>
          </a:ln>
          <a:effectLst/>
        </p:spPr>
        <p:txBody>
          <a:bodyPr wrap="none" anchor="ctr"/>
          <a:lstStyle/>
          <a:p>
            <a:pPr fontAlgn="auto">
              <a:spcBef>
                <a:spcPts val="0"/>
              </a:spcBef>
              <a:spcAft>
                <a:spcPts val="0"/>
              </a:spcAft>
              <a:defRPr/>
            </a:pPr>
            <a:endParaRPr lang="de-DE">
              <a:solidFill>
                <a:srgbClr val="000000"/>
              </a:solidFill>
              <a:latin typeface="Arial"/>
              <a:cs typeface="Times New Roman"/>
            </a:endParaRPr>
          </a:p>
        </p:txBody>
      </p:sp>
      <p:sp>
        <p:nvSpPr>
          <p:cNvPr id="5122" name="Rectangle 1026"/>
          <p:cNvSpPr>
            <a:spLocks noGrp="1" noChangeArrowheads="1"/>
          </p:cNvSpPr>
          <p:nvPr>
            <p:ph type="ctrTitle"/>
          </p:nvPr>
        </p:nvSpPr>
        <p:spPr bwMode="gray">
          <a:xfrm>
            <a:off x="428597" y="3750478"/>
            <a:ext cx="5641596" cy="321471"/>
          </a:xfrm>
        </p:spPr>
        <p:txBody>
          <a:bodyPr tIns="79200" bIns="0" anchor="t"/>
          <a:lstStyle>
            <a:lvl1pPr>
              <a:defRPr sz="2000">
                <a:solidFill>
                  <a:schemeClr val="bg2"/>
                </a:solidFill>
              </a:defRPr>
            </a:lvl1pPr>
          </a:lstStyle>
          <a:p>
            <a:r>
              <a:rPr lang="de-DE" smtClean="0"/>
              <a:t>Titelmasterformat durch Klicken bearbeiten</a:t>
            </a:r>
            <a:endParaRPr lang="de-DE" dirty="0"/>
          </a:p>
        </p:txBody>
      </p:sp>
      <p:sp>
        <p:nvSpPr>
          <p:cNvPr id="5123" name="Rectangle 1027"/>
          <p:cNvSpPr>
            <a:spLocks noGrp="1" noChangeArrowheads="1"/>
          </p:cNvSpPr>
          <p:nvPr>
            <p:ph type="subTitle" idx="1"/>
          </p:nvPr>
        </p:nvSpPr>
        <p:spPr bwMode="gray">
          <a:xfrm>
            <a:off x="428597" y="4071948"/>
            <a:ext cx="5639491" cy="361193"/>
          </a:xfrm>
        </p:spPr>
        <p:txBody>
          <a:bodyPr tIns="25200"/>
          <a:lstStyle>
            <a:lvl1pPr>
              <a:spcBef>
                <a:spcPts val="0"/>
              </a:spcBef>
              <a:spcAft>
                <a:spcPts val="0"/>
              </a:spcAft>
              <a:defRPr sz="1600" b="0">
                <a:solidFill>
                  <a:schemeClr val="bg2"/>
                </a:solidFill>
              </a:defRPr>
            </a:lvl1pPr>
          </a:lstStyle>
          <a:p>
            <a:r>
              <a:rPr lang="de-DE" smtClean="0"/>
              <a:t>Formatvorlage des Untertitelmasters durch Klicken bearbeiten</a:t>
            </a:r>
            <a:endParaRPr lang="de-DE"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dirty="0"/>
          </a:p>
        </p:txBody>
      </p:sp>
      <p:sp>
        <p:nvSpPr>
          <p:cNvPr id="6" name="Textplatzhalter 4"/>
          <p:cNvSpPr>
            <a:spLocks noGrp="1"/>
          </p:cNvSpPr>
          <p:nvPr>
            <p:ph type="body" sz="quarter" idx="10"/>
          </p:nvPr>
        </p:nvSpPr>
        <p:spPr>
          <a:xfrm>
            <a:off x="428596" y="928800"/>
            <a:ext cx="8286808" cy="3411041"/>
          </a:xfrm>
        </p:spPr>
        <p:txBody>
          <a:bodyPr/>
          <a:lstStyle>
            <a:lvl5pPr>
              <a:defRPr/>
            </a:lvl5pPr>
            <a:lvl6pPr>
              <a:defRPr baseline="0"/>
            </a:lvl6pPr>
            <a:lvl9pPr>
              <a:buFont typeface="Wingdings" pitchFamily="2" charset="2"/>
              <a:buChar char="§"/>
              <a:defRPr/>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smtClean="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dirty="0"/>
          </a:p>
        </p:txBody>
      </p:sp>
      <p:sp>
        <p:nvSpPr>
          <p:cNvPr id="7" name="Textplatzhalter 5"/>
          <p:cNvSpPr>
            <a:spLocks noGrp="1"/>
          </p:cNvSpPr>
          <p:nvPr>
            <p:ph type="body" sz="quarter" idx="10"/>
          </p:nvPr>
        </p:nvSpPr>
        <p:spPr>
          <a:xfrm>
            <a:off x="428625" y="928801"/>
            <a:ext cx="4000500" cy="3411041"/>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Textplatzhalter 5"/>
          <p:cNvSpPr>
            <a:spLocks noGrp="1"/>
          </p:cNvSpPr>
          <p:nvPr>
            <p:ph type="body" sz="quarter" idx="11"/>
          </p:nvPr>
        </p:nvSpPr>
        <p:spPr>
          <a:xfrm>
            <a:off x="4714876" y="928801"/>
            <a:ext cx="4000500" cy="3411041"/>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28625" y="176213"/>
            <a:ext cx="8286750" cy="267891"/>
          </a:xfrm>
          <a:prstGeom prst="rect">
            <a:avLst/>
          </a:prstGeom>
        </p:spPr>
        <p:txBody>
          <a:bodyPr/>
          <a:lstStyle/>
          <a:p>
            <a:r>
              <a:rPr lang="de-DE" smtClean="0"/>
              <a:t>Titelmasterformat durch Klicken bearbeiten</a:t>
            </a:r>
            <a:endParaRPr lang="de-DE" dirty="0"/>
          </a:p>
        </p:txBody>
      </p:sp>
      <p:sp>
        <p:nvSpPr>
          <p:cNvPr id="6" name="Textplatzhalter 4"/>
          <p:cNvSpPr>
            <a:spLocks noGrp="1"/>
          </p:cNvSpPr>
          <p:nvPr>
            <p:ph type="body" sz="quarter" idx="10"/>
          </p:nvPr>
        </p:nvSpPr>
        <p:spPr>
          <a:xfrm>
            <a:off x="428596" y="928800"/>
            <a:ext cx="8286808" cy="3411041"/>
          </a:xfrm>
        </p:spPr>
        <p:txBody>
          <a:bodyPr/>
          <a:lstStyle>
            <a:lvl5pPr>
              <a:defRPr/>
            </a:lvl5pPr>
            <a:lvl6pPr>
              <a:defRPr baseline="0"/>
            </a:lvl6pPr>
            <a:lvl9pPr>
              <a:buFont typeface="Wingdings" pitchFamily="2" charset="2"/>
              <a:buChar char="§"/>
              <a:defRPr/>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hteck 1"/>
          <p:cNvSpPr/>
          <p:nvPr userDrawn="1"/>
        </p:nvSpPr>
        <p:spPr bwMode="gray">
          <a:xfrm>
            <a:off x="285750" y="428625"/>
            <a:ext cx="8572500" cy="160735"/>
          </a:xfrm>
          <a:prstGeom prst="rect">
            <a:avLst/>
          </a:prstGeom>
          <a:solidFill>
            <a:schemeClr val="bg1"/>
          </a:solidFill>
          <a:ln w="9525" cap="flat" cmpd="sng" algn="ctr">
            <a:noFill/>
            <a:prstDash val="solid"/>
            <a:round/>
            <a:headEnd type="none" w="med" len="med"/>
            <a:tailEnd type="none" w="med" len="med"/>
          </a:ln>
          <a:effectLst/>
        </p:spPr>
        <p:txBody>
          <a:bodyPr wrap="none" anchor="ctr"/>
          <a:lstStyle/>
          <a:p>
            <a:pPr algn="ctr">
              <a:lnSpc>
                <a:spcPct val="140000"/>
              </a:lnSpc>
              <a:buClr>
                <a:srgbClr val="ED1C24"/>
              </a:buClr>
              <a:buFont typeface="Times New Roman" pitchFamily="18" charset="0"/>
              <a:buNone/>
              <a:defRPr/>
            </a:pPr>
            <a:endParaRPr lang="de-DE" dirty="0" err="1">
              <a:solidFill>
                <a:srgbClr val="000000"/>
              </a:solidFill>
              <a:latin typeface="Arial"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 und Text (1)">
    <p:spTree>
      <p:nvGrpSpPr>
        <p:cNvPr id="1" name=""/>
        <p:cNvGrpSpPr/>
        <p:nvPr/>
      </p:nvGrpSpPr>
      <p:grpSpPr>
        <a:xfrm>
          <a:off x="0" y="0"/>
          <a:ext cx="0" cy="0"/>
          <a:chOff x="0" y="0"/>
          <a:chExt cx="0" cy="0"/>
        </a:xfrm>
      </p:grpSpPr>
      <p:sp>
        <p:nvSpPr>
          <p:cNvPr id="9" name="Textplatzhalter 8"/>
          <p:cNvSpPr>
            <a:spLocks noGrp="1"/>
          </p:cNvSpPr>
          <p:nvPr>
            <p:ph type="body" sz="quarter" idx="11"/>
          </p:nvPr>
        </p:nvSpPr>
        <p:spPr bwMode="gray">
          <a:xfrm>
            <a:off x="428597" y="4125527"/>
            <a:ext cx="4000527"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2" name="Titel 1"/>
          <p:cNvSpPr>
            <a:spLocks noGrp="1"/>
          </p:cNvSpPr>
          <p:nvPr>
            <p:ph type="title"/>
          </p:nvPr>
        </p:nvSpPr>
        <p:spPr bwMode="gray"/>
        <p:txBody>
          <a:bodyPr/>
          <a:lstStyle/>
          <a:p>
            <a:r>
              <a:rPr lang="de-DE" smtClean="0"/>
              <a:t>Titelmasterformat durch Klicken bearbeiten</a:t>
            </a:r>
            <a:endParaRPr lang="de-DE"/>
          </a:p>
        </p:txBody>
      </p:sp>
      <p:sp>
        <p:nvSpPr>
          <p:cNvPr id="11" name="Textplatzhalter 10"/>
          <p:cNvSpPr>
            <a:spLocks noGrp="1"/>
          </p:cNvSpPr>
          <p:nvPr>
            <p:ph type="body" sz="quarter" idx="12"/>
          </p:nvPr>
        </p:nvSpPr>
        <p:spPr bwMode="gray">
          <a:xfrm>
            <a:off x="4714877" y="928800"/>
            <a:ext cx="4000499" cy="3411041"/>
          </a:xfrm>
        </p:spPr>
        <p:txBody>
          <a:bodyPr/>
          <a:lstStyle>
            <a:lvl1pPr>
              <a:lnSpc>
                <a:spcPct val="140000"/>
              </a:lnSpc>
              <a:defRPr/>
            </a:lvl1pPr>
            <a:lvl2pPr>
              <a:lnSpc>
                <a:spcPct val="140000"/>
              </a:lnSpc>
              <a:defRPr/>
            </a:lvl2pPr>
            <a:lvl3pPr>
              <a:lnSpc>
                <a:spcPct val="140000"/>
              </a:lnSpc>
              <a:defRPr/>
            </a:lvl3pPr>
            <a:lvl4pPr>
              <a:lnSpc>
                <a:spcPct val="140000"/>
              </a:lnSpc>
              <a:defRPr/>
            </a:lvl4pPr>
            <a:lvl5pPr>
              <a:lnSpc>
                <a:spcPct val="140000"/>
              </a:lnSpc>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2" name="Bildplatzhalter 9"/>
          <p:cNvSpPr>
            <a:spLocks noGrp="1"/>
          </p:cNvSpPr>
          <p:nvPr>
            <p:ph type="pic" sz="quarter" idx="14"/>
          </p:nvPr>
        </p:nvSpPr>
        <p:spPr>
          <a:xfrm>
            <a:off x="428625" y="1017974"/>
            <a:ext cx="4000500" cy="3053964"/>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 und Text (2)">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a:p>
        </p:txBody>
      </p:sp>
      <p:sp>
        <p:nvSpPr>
          <p:cNvPr id="3" name="Textplatzhalter 8"/>
          <p:cNvSpPr>
            <a:spLocks noGrp="1"/>
          </p:cNvSpPr>
          <p:nvPr>
            <p:ph type="body" sz="quarter" idx="11"/>
          </p:nvPr>
        </p:nvSpPr>
        <p:spPr bwMode="gray">
          <a:xfrm>
            <a:off x="428597" y="4125527"/>
            <a:ext cx="5357849"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5" name="Textplatzhalter 10"/>
          <p:cNvSpPr>
            <a:spLocks noGrp="1"/>
          </p:cNvSpPr>
          <p:nvPr>
            <p:ph type="body" sz="quarter" idx="12"/>
          </p:nvPr>
        </p:nvSpPr>
        <p:spPr bwMode="gray">
          <a:xfrm>
            <a:off x="6072199" y="928800"/>
            <a:ext cx="2643177" cy="3411041"/>
          </a:xfrm>
        </p:spPr>
        <p:txBody>
          <a:bodyPr/>
          <a:lstStyle>
            <a:lvl1pPr>
              <a:lnSpc>
                <a:spcPct val="140000"/>
              </a:lnSpc>
              <a:defRPr/>
            </a:lvl1pPr>
            <a:lvl2pPr>
              <a:lnSpc>
                <a:spcPct val="140000"/>
              </a:lnSpc>
              <a:defRPr/>
            </a:lvl2pPr>
            <a:lvl3pPr>
              <a:lnSpc>
                <a:spcPct val="140000"/>
              </a:lnSpc>
              <a:defRPr/>
            </a:lvl3pPr>
            <a:lvl4pPr>
              <a:lnSpc>
                <a:spcPct val="140000"/>
              </a:lnSpc>
              <a:defRPr/>
            </a:lvl4pPr>
            <a:lvl5pPr>
              <a:lnSpc>
                <a:spcPct val="140000"/>
              </a:lnSpc>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Bildplatzhalter 7"/>
          <p:cNvSpPr>
            <a:spLocks noGrp="1"/>
          </p:cNvSpPr>
          <p:nvPr>
            <p:ph type="pic" sz="quarter" idx="14"/>
          </p:nvPr>
        </p:nvSpPr>
        <p:spPr>
          <a:xfrm>
            <a:off x="428626" y="1017974"/>
            <a:ext cx="5357813" cy="3053964"/>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 und Text (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a:p>
        </p:txBody>
      </p:sp>
      <p:sp>
        <p:nvSpPr>
          <p:cNvPr id="8" name="Bildplatzhalter 6"/>
          <p:cNvSpPr>
            <a:spLocks noGrp="1"/>
          </p:cNvSpPr>
          <p:nvPr>
            <p:ph type="pic" sz="quarter" idx="16"/>
          </p:nvPr>
        </p:nvSpPr>
        <p:spPr>
          <a:xfrm>
            <a:off x="428625" y="1017985"/>
            <a:ext cx="4000500" cy="1768078"/>
          </a:xfrm>
        </p:spPr>
        <p:txBody>
          <a:bodyPr/>
          <a:lstStyle/>
          <a:p>
            <a:pPr lvl="0"/>
            <a:r>
              <a:rPr lang="de-DE" noProof="0" smtClean="0"/>
              <a:t>Bild durch Klicken auf Symbol hinzufügen</a:t>
            </a:r>
            <a:endParaRPr lang="de-DE" noProof="0"/>
          </a:p>
        </p:txBody>
      </p:sp>
      <p:sp>
        <p:nvSpPr>
          <p:cNvPr id="12" name="Bildplatzhalter 6"/>
          <p:cNvSpPr>
            <a:spLocks noGrp="1"/>
          </p:cNvSpPr>
          <p:nvPr>
            <p:ph type="pic" sz="quarter" idx="17"/>
          </p:nvPr>
        </p:nvSpPr>
        <p:spPr>
          <a:xfrm>
            <a:off x="4714876" y="1017974"/>
            <a:ext cx="4000500" cy="3321867"/>
          </a:xfrm>
        </p:spPr>
        <p:txBody>
          <a:bodyPr/>
          <a:lstStyle/>
          <a:p>
            <a:pPr lvl="0"/>
            <a:r>
              <a:rPr lang="de-DE" noProof="0" smtClean="0"/>
              <a:t>Bild durch Klicken auf Symbol hinzufügen</a:t>
            </a:r>
            <a:endParaRPr lang="de-DE" noProof="0"/>
          </a:p>
        </p:txBody>
      </p:sp>
      <p:sp>
        <p:nvSpPr>
          <p:cNvPr id="16" name="Textplatzhalter 14"/>
          <p:cNvSpPr>
            <a:spLocks noGrp="1"/>
          </p:cNvSpPr>
          <p:nvPr>
            <p:ph type="body" sz="quarter" idx="18"/>
          </p:nvPr>
        </p:nvSpPr>
        <p:spPr>
          <a:xfrm>
            <a:off x="428625" y="2946798"/>
            <a:ext cx="4000500" cy="1393031"/>
          </a:xfrm>
        </p:spPr>
        <p:txBody>
          <a:bodyPr/>
          <a:lstStyle>
            <a:lvl1pPr>
              <a:spcBef>
                <a:spcPts val="0"/>
              </a:spcBef>
              <a:spcAft>
                <a:spcPts val="0"/>
              </a:spcAft>
              <a:defRPr/>
            </a:lvl1pPr>
            <a:lvl2pPr>
              <a:spcBef>
                <a:spcPts val="0"/>
              </a:spcBef>
              <a:spcAft>
                <a:spcPts val="0"/>
              </a:spcAft>
              <a:defRPr/>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 und Text (4)">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a:p>
        </p:txBody>
      </p:sp>
      <p:sp>
        <p:nvSpPr>
          <p:cNvPr id="9" name="Textplatzhalter 8"/>
          <p:cNvSpPr>
            <a:spLocks noGrp="1"/>
          </p:cNvSpPr>
          <p:nvPr>
            <p:ph type="body" sz="quarter" idx="11"/>
          </p:nvPr>
        </p:nvSpPr>
        <p:spPr bwMode="gray">
          <a:xfrm>
            <a:off x="428597" y="4125527"/>
            <a:ext cx="4000528"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11" name="Textplatzhalter 8"/>
          <p:cNvSpPr>
            <a:spLocks noGrp="1"/>
          </p:cNvSpPr>
          <p:nvPr>
            <p:ph type="body" sz="quarter" idx="17"/>
          </p:nvPr>
        </p:nvSpPr>
        <p:spPr bwMode="gray">
          <a:xfrm>
            <a:off x="4714876" y="4125527"/>
            <a:ext cx="4000528"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12" name="Textplatzhalter 14"/>
          <p:cNvSpPr>
            <a:spLocks noGrp="1"/>
          </p:cNvSpPr>
          <p:nvPr>
            <p:ph type="body" sz="quarter" idx="18"/>
          </p:nvPr>
        </p:nvSpPr>
        <p:spPr>
          <a:xfrm>
            <a:off x="4714876" y="928800"/>
            <a:ext cx="4000500" cy="1428636"/>
          </a:xfrm>
        </p:spPr>
        <p:txBody>
          <a:bodyPr/>
          <a:lstStyle>
            <a:lvl1pPr>
              <a:spcBef>
                <a:spcPts val="0"/>
              </a:spcBef>
              <a:spcAft>
                <a:spcPts val="0"/>
              </a:spcAft>
              <a:defRPr/>
            </a:lvl1pPr>
            <a:lvl2pPr>
              <a:spcBef>
                <a:spcPts val="0"/>
              </a:spcBef>
              <a:spcAft>
                <a:spcPts val="0"/>
              </a:spcAft>
              <a:defRPr/>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3" name="Bildplatzhalter 6"/>
          <p:cNvSpPr>
            <a:spLocks noGrp="1"/>
          </p:cNvSpPr>
          <p:nvPr>
            <p:ph type="pic" sz="quarter" idx="16"/>
          </p:nvPr>
        </p:nvSpPr>
        <p:spPr>
          <a:xfrm>
            <a:off x="428625" y="1017985"/>
            <a:ext cx="4000500" cy="3053963"/>
          </a:xfrm>
        </p:spPr>
        <p:txBody>
          <a:bodyPr/>
          <a:lstStyle/>
          <a:p>
            <a:pPr lvl="0"/>
            <a:r>
              <a:rPr lang="de-DE" noProof="0" smtClean="0"/>
              <a:t>Bild durch Klicken auf Symbol hinzufügen</a:t>
            </a:r>
            <a:endParaRPr lang="de-DE" noProof="0"/>
          </a:p>
        </p:txBody>
      </p:sp>
      <p:sp>
        <p:nvSpPr>
          <p:cNvPr id="14" name="Bildplatzhalter 6"/>
          <p:cNvSpPr>
            <a:spLocks noGrp="1"/>
          </p:cNvSpPr>
          <p:nvPr>
            <p:ph type="pic" sz="quarter" idx="19"/>
          </p:nvPr>
        </p:nvSpPr>
        <p:spPr>
          <a:xfrm>
            <a:off x="4714876" y="2571751"/>
            <a:ext cx="4000500" cy="1500198"/>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a:p>
        </p:txBody>
      </p:sp>
      <p:sp>
        <p:nvSpPr>
          <p:cNvPr id="3" name="Textplatzhalter 8"/>
          <p:cNvSpPr>
            <a:spLocks noGrp="1"/>
          </p:cNvSpPr>
          <p:nvPr>
            <p:ph type="body" sz="quarter" idx="11"/>
          </p:nvPr>
        </p:nvSpPr>
        <p:spPr bwMode="gray">
          <a:xfrm>
            <a:off x="428597" y="4125527"/>
            <a:ext cx="4000527"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4" name="Textplatzhalter 8"/>
          <p:cNvSpPr>
            <a:spLocks noGrp="1"/>
          </p:cNvSpPr>
          <p:nvPr>
            <p:ph type="body" sz="quarter" idx="12"/>
          </p:nvPr>
        </p:nvSpPr>
        <p:spPr bwMode="gray">
          <a:xfrm>
            <a:off x="4714876" y="4125527"/>
            <a:ext cx="4000528"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11" name="Bildplatzhalter 9"/>
          <p:cNvSpPr>
            <a:spLocks noGrp="1"/>
          </p:cNvSpPr>
          <p:nvPr>
            <p:ph type="pic" sz="quarter" idx="16"/>
          </p:nvPr>
        </p:nvSpPr>
        <p:spPr>
          <a:xfrm>
            <a:off x="428625" y="1017985"/>
            <a:ext cx="4000500" cy="3053963"/>
          </a:xfrm>
        </p:spPr>
        <p:txBody>
          <a:bodyPr/>
          <a:lstStyle/>
          <a:p>
            <a:pPr lvl="0"/>
            <a:r>
              <a:rPr lang="de-DE" noProof="0" smtClean="0"/>
              <a:t>Bild durch Klicken auf Symbol hinzufügen</a:t>
            </a:r>
            <a:endParaRPr lang="de-DE" noProof="0"/>
          </a:p>
        </p:txBody>
      </p:sp>
      <p:sp>
        <p:nvSpPr>
          <p:cNvPr id="12" name="Bildplatzhalter 9"/>
          <p:cNvSpPr>
            <a:spLocks noGrp="1"/>
          </p:cNvSpPr>
          <p:nvPr>
            <p:ph type="pic" sz="quarter" idx="17"/>
          </p:nvPr>
        </p:nvSpPr>
        <p:spPr>
          <a:xfrm>
            <a:off x="4714904" y="1017974"/>
            <a:ext cx="4000500" cy="3053963"/>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Bilder kurz">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a:p>
        </p:txBody>
      </p:sp>
      <p:sp>
        <p:nvSpPr>
          <p:cNvPr id="3" name="Textplatzhalter 8"/>
          <p:cNvSpPr>
            <a:spLocks noGrp="1"/>
          </p:cNvSpPr>
          <p:nvPr>
            <p:ph type="body" sz="quarter" idx="11"/>
          </p:nvPr>
        </p:nvSpPr>
        <p:spPr bwMode="gray">
          <a:xfrm>
            <a:off x="428597" y="3589742"/>
            <a:ext cx="4000527"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4" name="Textplatzhalter 8"/>
          <p:cNvSpPr>
            <a:spLocks noGrp="1"/>
          </p:cNvSpPr>
          <p:nvPr>
            <p:ph type="body" sz="quarter" idx="12"/>
          </p:nvPr>
        </p:nvSpPr>
        <p:spPr bwMode="gray">
          <a:xfrm>
            <a:off x="4714876" y="3589742"/>
            <a:ext cx="4000528" cy="214314"/>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11" name="Bildplatzhalter 9"/>
          <p:cNvSpPr>
            <a:spLocks noGrp="1"/>
          </p:cNvSpPr>
          <p:nvPr>
            <p:ph type="pic" sz="quarter" idx="16"/>
          </p:nvPr>
        </p:nvSpPr>
        <p:spPr>
          <a:xfrm>
            <a:off x="428625" y="1017985"/>
            <a:ext cx="4000500" cy="2518172"/>
          </a:xfrm>
        </p:spPr>
        <p:txBody>
          <a:bodyPr/>
          <a:lstStyle/>
          <a:p>
            <a:pPr lvl="0"/>
            <a:r>
              <a:rPr lang="de-DE" noProof="0" smtClean="0"/>
              <a:t>Bild durch Klicken auf Symbol hinzufügen</a:t>
            </a:r>
            <a:endParaRPr lang="de-DE" noProof="0"/>
          </a:p>
        </p:txBody>
      </p:sp>
      <p:sp>
        <p:nvSpPr>
          <p:cNvPr id="12" name="Bildplatzhalter 9"/>
          <p:cNvSpPr>
            <a:spLocks noGrp="1"/>
          </p:cNvSpPr>
          <p:nvPr>
            <p:ph type="pic" sz="quarter" idx="17"/>
          </p:nvPr>
        </p:nvSpPr>
        <p:spPr>
          <a:xfrm>
            <a:off x="4714904" y="1017973"/>
            <a:ext cx="4000500" cy="2518172"/>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Bilder untereinand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a:p>
        </p:txBody>
      </p:sp>
      <p:sp>
        <p:nvSpPr>
          <p:cNvPr id="5" name="Textplatzhalter 10"/>
          <p:cNvSpPr>
            <a:spLocks noGrp="1"/>
          </p:cNvSpPr>
          <p:nvPr>
            <p:ph type="body" sz="quarter" idx="12"/>
          </p:nvPr>
        </p:nvSpPr>
        <p:spPr bwMode="gray">
          <a:xfrm>
            <a:off x="4714877" y="928800"/>
            <a:ext cx="4000499" cy="1642950"/>
          </a:xfrm>
        </p:spPr>
        <p:txBody>
          <a:bodyPr/>
          <a:lstStyle>
            <a:lvl1pPr>
              <a:lnSpc>
                <a:spcPct val="140000"/>
              </a:lnSpc>
              <a:spcBef>
                <a:spcPts val="0"/>
              </a:spcBef>
              <a:spcAft>
                <a:spcPts val="0"/>
              </a:spcAft>
              <a:defRPr/>
            </a:lvl1pPr>
            <a:lvl2pPr>
              <a:lnSpc>
                <a:spcPct val="140000"/>
              </a:lnSpc>
              <a:spcBef>
                <a:spcPts val="0"/>
              </a:spcBef>
              <a:spcAft>
                <a:spcPts val="0"/>
              </a:spcAft>
              <a:defRPr/>
            </a:lvl2pPr>
            <a:lvl3pPr>
              <a:lnSpc>
                <a:spcPct val="140000"/>
              </a:lnSpc>
              <a:spcBef>
                <a:spcPts val="0"/>
              </a:spcBef>
              <a:spcAft>
                <a:spcPts val="0"/>
              </a:spcAft>
              <a:defRPr/>
            </a:lvl3pPr>
            <a:lvl4pPr>
              <a:lnSpc>
                <a:spcPct val="140000"/>
              </a:lnSpc>
              <a:spcBef>
                <a:spcPts val="0"/>
              </a:spcBef>
              <a:spcAft>
                <a:spcPts val="0"/>
              </a:spcAft>
              <a:defRPr/>
            </a:lvl4pPr>
            <a:lvl5pPr>
              <a:lnSpc>
                <a:spcPct val="140000"/>
              </a:lnSpc>
              <a:spcBef>
                <a:spcPts val="0"/>
              </a:spcBef>
              <a:spcAft>
                <a:spcPts val="0"/>
              </a:spcAft>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Textplatzhalter 10"/>
          <p:cNvSpPr>
            <a:spLocks noGrp="1"/>
          </p:cNvSpPr>
          <p:nvPr>
            <p:ph type="body" sz="quarter" idx="14"/>
          </p:nvPr>
        </p:nvSpPr>
        <p:spPr bwMode="gray">
          <a:xfrm>
            <a:off x="4714877" y="2644972"/>
            <a:ext cx="4000499" cy="1694869"/>
          </a:xfrm>
        </p:spPr>
        <p:txBody>
          <a:bodyPr/>
          <a:lstStyle>
            <a:lvl1pPr>
              <a:lnSpc>
                <a:spcPct val="140000"/>
              </a:lnSpc>
              <a:spcBef>
                <a:spcPts val="0"/>
              </a:spcBef>
              <a:spcAft>
                <a:spcPts val="0"/>
              </a:spcAft>
              <a:defRPr/>
            </a:lvl1pPr>
            <a:lvl2pPr>
              <a:lnSpc>
                <a:spcPct val="140000"/>
              </a:lnSpc>
              <a:spcBef>
                <a:spcPts val="0"/>
              </a:spcBef>
              <a:spcAft>
                <a:spcPts val="0"/>
              </a:spcAft>
              <a:defRPr/>
            </a:lvl2pPr>
            <a:lvl3pPr>
              <a:lnSpc>
                <a:spcPct val="140000"/>
              </a:lnSpc>
              <a:spcBef>
                <a:spcPts val="0"/>
              </a:spcBef>
              <a:spcAft>
                <a:spcPts val="0"/>
              </a:spcAft>
              <a:defRPr/>
            </a:lvl3pPr>
            <a:lvl4pPr>
              <a:lnSpc>
                <a:spcPct val="140000"/>
              </a:lnSpc>
              <a:spcBef>
                <a:spcPts val="0"/>
              </a:spcBef>
              <a:spcAft>
                <a:spcPts val="0"/>
              </a:spcAft>
              <a:defRPr/>
            </a:lvl4pPr>
            <a:lvl5pPr>
              <a:lnSpc>
                <a:spcPct val="140000"/>
              </a:lnSpc>
              <a:spcBef>
                <a:spcPts val="0"/>
              </a:spcBef>
              <a:spcAft>
                <a:spcPts val="0"/>
              </a:spcAft>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Textplatzhalter 8"/>
          <p:cNvSpPr>
            <a:spLocks noGrp="1"/>
          </p:cNvSpPr>
          <p:nvPr>
            <p:ph type="body" sz="quarter" idx="11"/>
          </p:nvPr>
        </p:nvSpPr>
        <p:spPr bwMode="gray">
          <a:xfrm>
            <a:off x="428597" y="4125527"/>
            <a:ext cx="4000527"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9" name="Textplatzhalter 8"/>
          <p:cNvSpPr>
            <a:spLocks noGrp="1"/>
          </p:cNvSpPr>
          <p:nvPr>
            <p:ph type="body" sz="quarter" idx="15"/>
          </p:nvPr>
        </p:nvSpPr>
        <p:spPr bwMode="gray">
          <a:xfrm>
            <a:off x="428597" y="2357446"/>
            <a:ext cx="4000527"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12" name="Bildplatzhalter 9"/>
          <p:cNvSpPr>
            <a:spLocks noGrp="1"/>
          </p:cNvSpPr>
          <p:nvPr>
            <p:ph type="pic" sz="quarter" idx="16"/>
          </p:nvPr>
        </p:nvSpPr>
        <p:spPr>
          <a:xfrm>
            <a:off x="428625" y="1017985"/>
            <a:ext cx="4000500" cy="1285873"/>
          </a:xfrm>
        </p:spPr>
        <p:txBody>
          <a:bodyPr/>
          <a:lstStyle/>
          <a:p>
            <a:pPr lvl="0"/>
            <a:r>
              <a:rPr lang="de-DE" noProof="0" smtClean="0"/>
              <a:t>Bild durch Klicken auf Symbol hinzufügen</a:t>
            </a:r>
            <a:endParaRPr lang="de-DE" noProof="0"/>
          </a:p>
        </p:txBody>
      </p:sp>
      <p:sp>
        <p:nvSpPr>
          <p:cNvPr id="13" name="Bildplatzhalter 9"/>
          <p:cNvSpPr>
            <a:spLocks noGrp="1"/>
          </p:cNvSpPr>
          <p:nvPr>
            <p:ph type="pic" sz="quarter" idx="17"/>
          </p:nvPr>
        </p:nvSpPr>
        <p:spPr>
          <a:xfrm>
            <a:off x="428625" y="2732486"/>
            <a:ext cx="4000500" cy="1339462"/>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 volle Breit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a:p>
        </p:txBody>
      </p:sp>
      <p:sp>
        <p:nvSpPr>
          <p:cNvPr id="3" name="Textplatzhalter 8"/>
          <p:cNvSpPr>
            <a:spLocks noGrp="1"/>
          </p:cNvSpPr>
          <p:nvPr>
            <p:ph type="body" sz="quarter" idx="11"/>
          </p:nvPr>
        </p:nvSpPr>
        <p:spPr bwMode="gray">
          <a:xfrm>
            <a:off x="428596" y="4125527"/>
            <a:ext cx="8286808"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5" name="Bildplatzhalter 6"/>
          <p:cNvSpPr>
            <a:spLocks noGrp="1"/>
          </p:cNvSpPr>
          <p:nvPr>
            <p:ph type="pic" sz="quarter" idx="16"/>
          </p:nvPr>
        </p:nvSpPr>
        <p:spPr>
          <a:xfrm>
            <a:off x="428625" y="1017985"/>
            <a:ext cx="8286779" cy="3053963"/>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4" name="Rectangle 1042"/>
          <p:cNvSpPr>
            <a:spLocks noChangeArrowheads="1"/>
          </p:cNvSpPr>
          <p:nvPr/>
        </p:nvSpPr>
        <p:spPr bwMode="gray">
          <a:xfrm>
            <a:off x="428625" y="4689872"/>
            <a:ext cx="5638800" cy="151209"/>
          </a:xfrm>
          <a:prstGeom prst="rect">
            <a:avLst/>
          </a:prstGeom>
          <a:noFill/>
          <a:ln w="9525">
            <a:noFill/>
            <a:miter lim="800000"/>
            <a:headEnd/>
            <a:tailEnd/>
          </a:ln>
          <a:effectLst/>
        </p:spPr>
        <p:txBody>
          <a:bodyPr wrap="none" lIns="0" tIns="0" rIns="0" bIns="26235" anchor="b"/>
          <a:lstStyle/>
          <a:p>
            <a:pPr fontAlgn="auto">
              <a:spcBef>
                <a:spcPts val="0"/>
              </a:spcBef>
              <a:spcAft>
                <a:spcPts val="0"/>
              </a:spcAft>
              <a:defRPr/>
            </a:pPr>
            <a:r>
              <a:rPr lang="de-DE" sz="800" dirty="0">
                <a:solidFill>
                  <a:srgbClr val="000000"/>
                </a:solidFill>
                <a:latin typeface="Arial" pitchFamily="34" charset="0"/>
                <a:cs typeface="Arial" pitchFamily="34" charset="0"/>
              </a:rPr>
              <a:t>HOCHBAHN •  </a:t>
            </a:r>
            <a:fld id="{A8A07082-DCA3-4FF3-9E59-2EC765AE030B}" type="datetime1">
              <a:rPr lang="de-DE" sz="800">
                <a:solidFill>
                  <a:srgbClr val="000000"/>
                </a:solidFill>
                <a:latin typeface="Arial" pitchFamily="34" charset="0"/>
                <a:cs typeface="Arial" pitchFamily="34" charset="0"/>
              </a:rPr>
              <a:pPr fontAlgn="auto">
                <a:spcBef>
                  <a:spcPts val="0"/>
                </a:spcBef>
                <a:spcAft>
                  <a:spcPts val="0"/>
                </a:spcAft>
                <a:defRPr/>
              </a:pPr>
              <a:t>02.05.2017</a:t>
            </a:fld>
            <a:endParaRPr lang="de-DE" sz="800" dirty="0">
              <a:solidFill>
                <a:srgbClr val="000000"/>
              </a:solidFill>
              <a:latin typeface="Arial" pitchFamily="34" charset="0"/>
              <a:cs typeface="Arial" pitchFamily="34" charset="0"/>
            </a:endParaRPr>
          </a:p>
        </p:txBody>
      </p:sp>
      <p:sp>
        <p:nvSpPr>
          <p:cNvPr id="5" name="VCT_Marker_ID_5139" hidden="1"/>
          <p:cNvSpPr>
            <a:spLocks noChangeArrowheads="1"/>
          </p:cNvSpPr>
          <p:nvPr>
            <p:custDataLst>
              <p:tags r:id="rId1"/>
            </p:custDataLst>
          </p:nvPr>
        </p:nvSpPr>
        <p:spPr bwMode="auto">
          <a:xfrm>
            <a:off x="842964" y="63104"/>
            <a:ext cx="84137" cy="63103"/>
          </a:xfrm>
          <a:prstGeom prst="rect">
            <a:avLst/>
          </a:prstGeom>
          <a:solidFill>
            <a:schemeClr val="bg1"/>
          </a:solidFill>
          <a:ln w="9525">
            <a:solidFill>
              <a:schemeClr val="folHlink"/>
            </a:solidFill>
            <a:miter lim="800000"/>
            <a:headEnd/>
            <a:tailEnd/>
          </a:ln>
          <a:effectLst/>
        </p:spPr>
        <p:txBody>
          <a:bodyPr wrap="none" lIns="60579" tIns="30290" rIns="60579" bIns="30290" anchor="ctr"/>
          <a:lstStyle/>
          <a:p>
            <a:pPr fontAlgn="auto">
              <a:spcBef>
                <a:spcPts val="0"/>
              </a:spcBef>
              <a:spcAft>
                <a:spcPts val="0"/>
              </a:spcAft>
              <a:defRPr/>
            </a:pPr>
            <a:endParaRPr lang="de-DE">
              <a:solidFill>
                <a:srgbClr val="000000"/>
              </a:solidFill>
              <a:latin typeface="Arial"/>
              <a:cs typeface="Times New Roman"/>
            </a:endParaRPr>
          </a:p>
        </p:txBody>
      </p:sp>
      <p:sp>
        <p:nvSpPr>
          <p:cNvPr id="6" name="VCT_Backup_ID_5140" hidden="1"/>
          <p:cNvSpPr txBox="1">
            <a:spLocks noChangeArrowheads="1"/>
          </p:cNvSpPr>
          <p:nvPr>
            <p:custDataLst>
              <p:tags r:id="rId2"/>
            </p:custDataLst>
          </p:nvPr>
        </p:nvSpPr>
        <p:spPr bwMode="gray">
          <a:xfrm>
            <a:off x="452439" y="3895725"/>
            <a:ext cx="5513387" cy="264319"/>
          </a:xfrm>
          <a:prstGeom prst="rect">
            <a:avLst/>
          </a:prstGeom>
          <a:noFill/>
          <a:ln w="9525">
            <a:noFill/>
            <a:miter lim="800000"/>
            <a:headEnd/>
            <a:tailEnd/>
          </a:ln>
          <a:effectLst/>
        </p:spPr>
        <p:txBody>
          <a:bodyPr lIns="0" tIns="31005" rIns="0" bIns="0"/>
          <a:lstStyle/>
          <a:p>
            <a:pPr defTabSz="913944" fontAlgn="auto">
              <a:spcBef>
                <a:spcPts val="0"/>
              </a:spcBef>
              <a:spcAft>
                <a:spcPts val="0"/>
              </a:spcAft>
              <a:defRPr/>
            </a:pPr>
            <a:r>
              <a:rPr lang="de-DE" sz="1500" b="1">
                <a:solidFill>
                  <a:srgbClr val="000000"/>
                </a:solidFill>
                <a:latin typeface="Arial"/>
                <a:cs typeface="Times New Roman"/>
              </a:rPr>
              <a:t>Klicken Sie, um das Titelformat zu bearbeiten</a:t>
            </a:r>
          </a:p>
        </p:txBody>
      </p:sp>
      <p:sp>
        <p:nvSpPr>
          <p:cNvPr id="7" name="VCT_Backup_ID_5141" hidden="1"/>
          <p:cNvSpPr txBox="1">
            <a:spLocks noChangeArrowheads="1"/>
          </p:cNvSpPr>
          <p:nvPr>
            <p:custDataLst>
              <p:tags r:id="rId3"/>
            </p:custDataLst>
          </p:nvPr>
        </p:nvSpPr>
        <p:spPr bwMode="gray">
          <a:xfrm>
            <a:off x="452438" y="4236244"/>
            <a:ext cx="5510212" cy="264319"/>
          </a:xfrm>
          <a:prstGeom prst="rect">
            <a:avLst/>
          </a:prstGeom>
          <a:noFill/>
          <a:ln w="9525">
            <a:noFill/>
            <a:miter lim="800000"/>
            <a:headEnd/>
            <a:tailEnd/>
          </a:ln>
          <a:effectLst/>
        </p:spPr>
        <p:txBody>
          <a:bodyPr lIns="0" tIns="0" rIns="0" bIns="0"/>
          <a:lstStyle/>
          <a:p>
            <a:pPr defTabSz="913944" fontAlgn="auto">
              <a:lnSpc>
                <a:spcPct val="140000"/>
              </a:lnSpc>
              <a:spcBef>
                <a:spcPct val="50000"/>
              </a:spcBef>
              <a:spcAft>
                <a:spcPts val="0"/>
              </a:spcAft>
              <a:defRPr/>
            </a:pPr>
            <a:r>
              <a:rPr lang="de-DE">
                <a:solidFill>
                  <a:srgbClr val="000000"/>
                </a:solidFill>
                <a:latin typeface="Arial"/>
                <a:cs typeface="Times New Roman"/>
              </a:rPr>
              <a:t>Klicken Sie, um das Format des Untertitelmasters zu bearbeiten</a:t>
            </a:r>
          </a:p>
        </p:txBody>
      </p:sp>
      <p:pic>
        <p:nvPicPr>
          <p:cNvPr id="8" name="Picture 2"/>
          <p:cNvPicPr>
            <a:picLocks noChangeAspect="1" noChangeArrowheads="1"/>
          </p:cNvPicPr>
          <p:nvPr userDrawn="1"/>
        </p:nvPicPr>
        <p:blipFill>
          <a:blip r:embed="rId5" cstate="print"/>
          <a:srcRect/>
          <a:stretch>
            <a:fillRect/>
          </a:stretch>
        </p:blipFill>
        <p:spPr bwMode="gray">
          <a:xfrm>
            <a:off x="6127751" y="4576763"/>
            <a:ext cx="2595563" cy="294085"/>
          </a:xfrm>
          <a:prstGeom prst="rect">
            <a:avLst/>
          </a:prstGeom>
          <a:noFill/>
          <a:ln w="9525">
            <a:noFill/>
            <a:miter lim="800000"/>
            <a:headEnd/>
            <a:tailEnd/>
          </a:ln>
        </p:spPr>
      </p:pic>
      <p:sp>
        <p:nvSpPr>
          <p:cNvPr id="9" name="Line 69"/>
          <p:cNvSpPr>
            <a:spLocks noChangeShapeType="1"/>
          </p:cNvSpPr>
          <p:nvPr userDrawn="1"/>
        </p:nvSpPr>
        <p:spPr bwMode="auto">
          <a:xfrm flipH="1">
            <a:off x="0" y="3436144"/>
            <a:ext cx="9144000" cy="0"/>
          </a:xfrm>
          <a:prstGeom prst="line">
            <a:avLst/>
          </a:prstGeom>
          <a:noFill/>
          <a:ln w="76200">
            <a:solidFill>
              <a:schemeClr val="bg2"/>
            </a:solidFill>
            <a:round/>
            <a:headEnd/>
            <a:tailEnd/>
          </a:ln>
          <a:effectLst/>
        </p:spPr>
        <p:txBody>
          <a:bodyPr wrap="none" anchor="ctr"/>
          <a:lstStyle/>
          <a:p>
            <a:pPr fontAlgn="auto">
              <a:spcBef>
                <a:spcPts val="0"/>
              </a:spcBef>
              <a:spcAft>
                <a:spcPts val="0"/>
              </a:spcAft>
              <a:defRPr/>
            </a:pPr>
            <a:endParaRPr lang="de-DE">
              <a:solidFill>
                <a:srgbClr val="000000"/>
              </a:solidFill>
              <a:latin typeface="Arial"/>
              <a:cs typeface="Times New Roman"/>
            </a:endParaRPr>
          </a:p>
        </p:txBody>
      </p:sp>
      <p:pic>
        <p:nvPicPr>
          <p:cNvPr id="10" name="Picture 2"/>
          <p:cNvPicPr>
            <a:picLocks noChangeAspect="1" noChangeArrowheads="1"/>
          </p:cNvPicPr>
          <p:nvPr userDrawn="1"/>
        </p:nvPicPr>
        <p:blipFill>
          <a:blip r:embed="rId6" cstate="print"/>
          <a:srcRect t="7353" b="4645"/>
          <a:stretch>
            <a:fillRect/>
          </a:stretch>
        </p:blipFill>
        <p:spPr bwMode="auto">
          <a:xfrm>
            <a:off x="468313" y="195263"/>
            <a:ext cx="8388350" cy="3114675"/>
          </a:xfrm>
          <a:prstGeom prst="rect">
            <a:avLst/>
          </a:prstGeom>
          <a:noFill/>
          <a:ln w="9525">
            <a:noFill/>
            <a:miter lim="800000"/>
            <a:headEnd/>
            <a:tailEnd/>
          </a:ln>
        </p:spPr>
      </p:pic>
      <p:sp>
        <p:nvSpPr>
          <p:cNvPr id="5122" name="Rectangle 1026"/>
          <p:cNvSpPr>
            <a:spLocks noGrp="1" noChangeArrowheads="1"/>
          </p:cNvSpPr>
          <p:nvPr>
            <p:ph type="ctrTitle"/>
          </p:nvPr>
        </p:nvSpPr>
        <p:spPr bwMode="gray">
          <a:xfrm>
            <a:off x="428597" y="3750478"/>
            <a:ext cx="5641596" cy="321471"/>
          </a:xfrm>
        </p:spPr>
        <p:txBody>
          <a:bodyPr tIns="79200" bIns="0" anchor="t"/>
          <a:lstStyle>
            <a:lvl1pPr>
              <a:defRPr sz="2000">
                <a:solidFill>
                  <a:schemeClr val="bg2"/>
                </a:solidFill>
              </a:defRPr>
            </a:lvl1pPr>
          </a:lstStyle>
          <a:p>
            <a:r>
              <a:rPr lang="de-DE" smtClean="0"/>
              <a:t>Titelmasterformat durch Klicken bearbeiten</a:t>
            </a:r>
            <a:endParaRPr lang="de-DE" dirty="0"/>
          </a:p>
        </p:txBody>
      </p:sp>
      <p:sp>
        <p:nvSpPr>
          <p:cNvPr id="5123" name="Rectangle 1027"/>
          <p:cNvSpPr>
            <a:spLocks noGrp="1" noChangeArrowheads="1"/>
          </p:cNvSpPr>
          <p:nvPr>
            <p:ph type="subTitle" idx="1"/>
          </p:nvPr>
        </p:nvSpPr>
        <p:spPr bwMode="gray">
          <a:xfrm>
            <a:off x="428597" y="4071948"/>
            <a:ext cx="5639491" cy="361193"/>
          </a:xfrm>
        </p:spPr>
        <p:txBody>
          <a:bodyPr tIns="25200"/>
          <a:lstStyle>
            <a:lvl1pPr>
              <a:spcBef>
                <a:spcPts val="0"/>
              </a:spcBef>
              <a:spcAft>
                <a:spcPts val="0"/>
              </a:spcAft>
              <a:defRPr sz="1600" b="0">
                <a:solidFill>
                  <a:schemeClr val="bg2"/>
                </a:solidFill>
              </a:defRPr>
            </a:lvl1pPr>
          </a:lstStyle>
          <a:p>
            <a:r>
              <a:rPr lang="de-DE" dirty="0" smtClean="0"/>
              <a:t>Formatvorlage des Untertitelmasters durch Klicken bearbeiten</a:t>
            </a:r>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28625" y="176213"/>
            <a:ext cx="8286750" cy="267891"/>
          </a:xfrm>
          <a:prstGeom prst="rect">
            <a:avLst/>
          </a:prstGeom>
        </p:spPr>
        <p:txBody>
          <a:bodyPr/>
          <a:lstStyle/>
          <a:p>
            <a:r>
              <a:rPr lang="de-DE" smtClean="0"/>
              <a:t>Titelmasterformat durch Klicken bearbeiten</a:t>
            </a:r>
            <a:endParaRPr lang="de-DE" dirty="0"/>
          </a:p>
        </p:txBody>
      </p:sp>
      <p:sp>
        <p:nvSpPr>
          <p:cNvPr id="7" name="Textplatzhalter 5"/>
          <p:cNvSpPr>
            <a:spLocks noGrp="1"/>
          </p:cNvSpPr>
          <p:nvPr>
            <p:ph type="body" sz="quarter" idx="10"/>
          </p:nvPr>
        </p:nvSpPr>
        <p:spPr>
          <a:xfrm>
            <a:off x="428625" y="928801"/>
            <a:ext cx="4000500" cy="3411041"/>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Textplatzhalter 5"/>
          <p:cNvSpPr>
            <a:spLocks noGrp="1"/>
          </p:cNvSpPr>
          <p:nvPr>
            <p:ph type="body" sz="quarter" idx="11"/>
          </p:nvPr>
        </p:nvSpPr>
        <p:spPr>
          <a:xfrm>
            <a:off x="4714876" y="928801"/>
            <a:ext cx="4000500" cy="3411041"/>
          </a:xfrm>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1042"/>
          <p:cNvSpPr>
            <a:spLocks noChangeArrowheads="1"/>
          </p:cNvSpPr>
          <p:nvPr/>
        </p:nvSpPr>
        <p:spPr bwMode="gray">
          <a:xfrm>
            <a:off x="428625" y="4689872"/>
            <a:ext cx="5638800" cy="151209"/>
          </a:xfrm>
          <a:prstGeom prst="rect">
            <a:avLst/>
          </a:prstGeom>
          <a:noFill/>
          <a:ln w="9525">
            <a:noFill/>
            <a:miter lim="800000"/>
            <a:headEnd/>
            <a:tailEnd/>
          </a:ln>
          <a:effectLst/>
        </p:spPr>
        <p:txBody>
          <a:bodyPr wrap="none" lIns="0" tIns="0" rIns="0" bIns="26235" anchor="b"/>
          <a:lstStyle/>
          <a:p>
            <a:pPr fontAlgn="auto">
              <a:spcBef>
                <a:spcPts val="0"/>
              </a:spcBef>
              <a:spcAft>
                <a:spcPts val="0"/>
              </a:spcAft>
              <a:defRPr/>
            </a:pPr>
            <a:r>
              <a:rPr lang="de-DE" sz="800" dirty="0">
                <a:solidFill>
                  <a:srgbClr val="000000"/>
                </a:solidFill>
                <a:latin typeface="Arial" pitchFamily="34" charset="0"/>
                <a:cs typeface="Arial" pitchFamily="34" charset="0"/>
              </a:rPr>
              <a:t>HOCHBAHN •  </a:t>
            </a:r>
            <a:fld id="{2E235636-0BC9-4C16-8C46-4A02724E3FD4}" type="datetime4">
              <a:rPr lang="de-DE" sz="800">
                <a:solidFill>
                  <a:srgbClr val="000000"/>
                </a:solidFill>
                <a:latin typeface="Arial" pitchFamily="34" charset="0"/>
                <a:cs typeface="Arial" pitchFamily="34" charset="0"/>
              </a:rPr>
              <a:pPr fontAlgn="auto">
                <a:spcBef>
                  <a:spcPts val="0"/>
                </a:spcBef>
                <a:spcAft>
                  <a:spcPts val="0"/>
                </a:spcAft>
                <a:defRPr/>
              </a:pPr>
              <a:t>2. Mai 2017</a:t>
            </a:fld>
            <a:endParaRPr lang="de-DE" sz="800" dirty="0">
              <a:solidFill>
                <a:srgbClr val="000000"/>
              </a:solidFill>
              <a:latin typeface="Arial" pitchFamily="34" charset="0"/>
              <a:cs typeface="Arial" pitchFamily="34" charset="0"/>
            </a:endParaRPr>
          </a:p>
        </p:txBody>
      </p:sp>
      <p:sp>
        <p:nvSpPr>
          <p:cNvPr id="5" name="VCT_Marker_ID_5139" hidden="1"/>
          <p:cNvSpPr>
            <a:spLocks noChangeArrowheads="1"/>
          </p:cNvSpPr>
          <p:nvPr>
            <p:custDataLst>
              <p:tags r:id="rId1"/>
            </p:custDataLst>
          </p:nvPr>
        </p:nvSpPr>
        <p:spPr bwMode="auto">
          <a:xfrm>
            <a:off x="842964" y="63104"/>
            <a:ext cx="84137" cy="63103"/>
          </a:xfrm>
          <a:prstGeom prst="rect">
            <a:avLst/>
          </a:prstGeom>
          <a:solidFill>
            <a:schemeClr val="bg1"/>
          </a:solidFill>
          <a:ln w="9525">
            <a:solidFill>
              <a:schemeClr val="folHlink"/>
            </a:solidFill>
            <a:miter lim="800000"/>
            <a:headEnd/>
            <a:tailEnd/>
          </a:ln>
          <a:effectLst/>
        </p:spPr>
        <p:txBody>
          <a:bodyPr wrap="none" lIns="60579" tIns="30290" rIns="60579" bIns="30290" anchor="ctr"/>
          <a:lstStyle/>
          <a:p>
            <a:pPr fontAlgn="auto">
              <a:spcBef>
                <a:spcPts val="0"/>
              </a:spcBef>
              <a:spcAft>
                <a:spcPts val="0"/>
              </a:spcAft>
              <a:defRPr/>
            </a:pPr>
            <a:endParaRPr lang="de-DE">
              <a:solidFill>
                <a:srgbClr val="000000"/>
              </a:solidFill>
              <a:latin typeface="Arial"/>
              <a:cs typeface="Times New Roman"/>
            </a:endParaRPr>
          </a:p>
        </p:txBody>
      </p:sp>
      <p:sp>
        <p:nvSpPr>
          <p:cNvPr id="6" name="VCT_Backup_ID_5140" hidden="1"/>
          <p:cNvSpPr txBox="1">
            <a:spLocks noChangeArrowheads="1"/>
          </p:cNvSpPr>
          <p:nvPr>
            <p:custDataLst>
              <p:tags r:id="rId2"/>
            </p:custDataLst>
          </p:nvPr>
        </p:nvSpPr>
        <p:spPr bwMode="gray">
          <a:xfrm>
            <a:off x="452439" y="3895725"/>
            <a:ext cx="5513387" cy="264319"/>
          </a:xfrm>
          <a:prstGeom prst="rect">
            <a:avLst/>
          </a:prstGeom>
          <a:noFill/>
          <a:ln w="9525">
            <a:noFill/>
            <a:miter lim="800000"/>
            <a:headEnd/>
            <a:tailEnd/>
          </a:ln>
          <a:effectLst/>
        </p:spPr>
        <p:txBody>
          <a:bodyPr lIns="0" tIns="31005" rIns="0" bIns="0"/>
          <a:lstStyle/>
          <a:p>
            <a:pPr defTabSz="913944" fontAlgn="auto">
              <a:spcBef>
                <a:spcPts val="0"/>
              </a:spcBef>
              <a:spcAft>
                <a:spcPts val="0"/>
              </a:spcAft>
              <a:defRPr/>
            </a:pPr>
            <a:r>
              <a:rPr lang="de-DE" sz="1500" b="1">
                <a:solidFill>
                  <a:srgbClr val="000000"/>
                </a:solidFill>
                <a:latin typeface="Arial"/>
                <a:cs typeface="Times New Roman"/>
              </a:rPr>
              <a:t>Klicken Sie, um das Titelformat zu bearbeiten</a:t>
            </a:r>
          </a:p>
        </p:txBody>
      </p:sp>
      <p:sp>
        <p:nvSpPr>
          <p:cNvPr id="7" name="VCT_Backup_ID_5141" hidden="1"/>
          <p:cNvSpPr txBox="1">
            <a:spLocks noChangeArrowheads="1"/>
          </p:cNvSpPr>
          <p:nvPr>
            <p:custDataLst>
              <p:tags r:id="rId3"/>
            </p:custDataLst>
          </p:nvPr>
        </p:nvSpPr>
        <p:spPr bwMode="gray">
          <a:xfrm>
            <a:off x="452438" y="4236244"/>
            <a:ext cx="5510212" cy="264319"/>
          </a:xfrm>
          <a:prstGeom prst="rect">
            <a:avLst/>
          </a:prstGeom>
          <a:noFill/>
          <a:ln w="9525">
            <a:noFill/>
            <a:miter lim="800000"/>
            <a:headEnd/>
            <a:tailEnd/>
          </a:ln>
          <a:effectLst/>
        </p:spPr>
        <p:txBody>
          <a:bodyPr lIns="0" tIns="0" rIns="0" bIns="0"/>
          <a:lstStyle/>
          <a:p>
            <a:pPr defTabSz="913944" fontAlgn="auto">
              <a:lnSpc>
                <a:spcPct val="140000"/>
              </a:lnSpc>
              <a:spcBef>
                <a:spcPct val="50000"/>
              </a:spcBef>
              <a:spcAft>
                <a:spcPts val="0"/>
              </a:spcAft>
              <a:defRPr/>
            </a:pPr>
            <a:r>
              <a:rPr lang="de-DE">
                <a:solidFill>
                  <a:srgbClr val="000000"/>
                </a:solidFill>
                <a:latin typeface="Arial"/>
                <a:cs typeface="Times New Roman"/>
              </a:rPr>
              <a:t>Klicken Sie, um das Format des Untertitelmasters zu bearbeiten</a:t>
            </a:r>
          </a:p>
        </p:txBody>
      </p:sp>
      <p:pic>
        <p:nvPicPr>
          <p:cNvPr id="8" name="Picture 2"/>
          <p:cNvPicPr>
            <a:picLocks noChangeAspect="1" noChangeArrowheads="1"/>
          </p:cNvPicPr>
          <p:nvPr userDrawn="1"/>
        </p:nvPicPr>
        <p:blipFill>
          <a:blip r:embed="rId5" cstate="print"/>
          <a:srcRect/>
          <a:stretch>
            <a:fillRect/>
          </a:stretch>
        </p:blipFill>
        <p:spPr bwMode="gray">
          <a:xfrm>
            <a:off x="6127751" y="4576763"/>
            <a:ext cx="2595563" cy="294085"/>
          </a:xfrm>
          <a:prstGeom prst="rect">
            <a:avLst/>
          </a:prstGeom>
          <a:noFill/>
          <a:ln w="9525">
            <a:noFill/>
            <a:miter lim="800000"/>
            <a:headEnd/>
            <a:tailEnd/>
          </a:ln>
        </p:spPr>
      </p:pic>
      <p:pic>
        <p:nvPicPr>
          <p:cNvPr id="9" name="Picture 3" descr="C:\Users\auerm\Desktop\Titel Digitalisierung blau.jpg"/>
          <p:cNvPicPr>
            <a:picLocks noChangeAspect="1" noChangeArrowheads="1"/>
          </p:cNvPicPr>
          <p:nvPr userDrawn="1"/>
        </p:nvPicPr>
        <p:blipFill>
          <a:blip r:embed="rId6" cstate="print"/>
          <a:srcRect l="861"/>
          <a:stretch>
            <a:fillRect/>
          </a:stretch>
        </p:blipFill>
        <p:spPr bwMode="auto">
          <a:xfrm>
            <a:off x="0" y="0"/>
            <a:ext cx="9144000" cy="3446860"/>
          </a:xfrm>
          <a:prstGeom prst="rect">
            <a:avLst/>
          </a:prstGeom>
          <a:noFill/>
          <a:ln w="9525">
            <a:noFill/>
            <a:miter lim="800000"/>
            <a:headEnd/>
            <a:tailEnd/>
          </a:ln>
        </p:spPr>
      </p:pic>
      <p:sp>
        <p:nvSpPr>
          <p:cNvPr id="5122" name="Rectangle 1026"/>
          <p:cNvSpPr>
            <a:spLocks noGrp="1" noChangeArrowheads="1"/>
          </p:cNvSpPr>
          <p:nvPr>
            <p:ph type="ctrTitle"/>
          </p:nvPr>
        </p:nvSpPr>
        <p:spPr bwMode="gray">
          <a:xfrm>
            <a:off x="428597" y="3750478"/>
            <a:ext cx="5641596" cy="321471"/>
          </a:xfrm>
        </p:spPr>
        <p:txBody>
          <a:bodyPr tIns="79200" bIns="0" anchor="t"/>
          <a:lstStyle>
            <a:lvl1pPr>
              <a:defRPr sz="2000">
                <a:solidFill>
                  <a:schemeClr val="bg2"/>
                </a:solidFill>
              </a:defRPr>
            </a:lvl1pPr>
          </a:lstStyle>
          <a:p>
            <a:r>
              <a:rPr lang="de-DE" smtClean="0"/>
              <a:t>Titelmasterformat durch Klicken bearbeiten</a:t>
            </a:r>
            <a:endParaRPr lang="de-DE" dirty="0"/>
          </a:p>
        </p:txBody>
      </p:sp>
      <p:sp>
        <p:nvSpPr>
          <p:cNvPr id="5123" name="Rectangle 1027"/>
          <p:cNvSpPr>
            <a:spLocks noGrp="1" noChangeArrowheads="1"/>
          </p:cNvSpPr>
          <p:nvPr>
            <p:ph type="subTitle" idx="1"/>
          </p:nvPr>
        </p:nvSpPr>
        <p:spPr bwMode="gray">
          <a:xfrm>
            <a:off x="428597" y="4071948"/>
            <a:ext cx="5639491" cy="361193"/>
          </a:xfrm>
        </p:spPr>
        <p:txBody>
          <a:bodyPr tIns="25200"/>
          <a:lstStyle>
            <a:lvl1pPr>
              <a:spcBef>
                <a:spcPts val="0"/>
              </a:spcBef>
              <a:spcAft>
                <a:spcPts val="0"/>
              </a:spcAft>
              <a:defRPr sz="1600" b="0">
                <a:solidFill>
                  <a:schemeClr val="bg2"/>
                </a:solidFill>
              </a:defRPr>
            </a:lvl1pPr>
          </a:lstStyle>
          <a:p>
            <a:r>
              <a:rPr lang="de-DE" dirty="0" smtClean="0"/>
              <a:t>Formatvorlage des Untertitelmasters durch Klicken bearbeiten</a:t>
            </a:r>
            <a:endParaRPr lang="de-DE"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dirty="0"/>
          </a:p>
        </p:txBody>
      </p:sp>
      <p:sp>
        <p:nvSpPr>
          <p:cNvPr id="6" name="Textplatzhalter 4"/>
          <p:cNvSpPr>
            <a:spLocks noGrp="1"/>
          </p:cNvSpPr>
          <p:nvPr>
            <p:ph type="body" sz="quarter" idx="10"/>
          </p:nvPr>
        </p:nvSpPr>
        <p:spPr>
          <a:xfrm>
            <a:off x="428596" y="928800"/>
            <a:ext cx="8286808" cy="3411041"/>
          </a:xfrm>
        </p:spPr>
        <p:txBody>
          <a:bodyPr/>
          <a:lstStyle>
            <a:lvl5pPr>
              <a:defRPr/>
            </a:lvl5pPr>
            <a:lvl6pPr>
              <a:defRPr baseline="0"/>
            </a:lvl6pPr>
            <a:lvl9pPr>
              <a:buFont typeface="Wingdings" pitchFamily="2" charset="2"/>
              <a:buChar char="§"/>
              <a:defRPr/>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smtClean="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dirty="0"/>
          </a:p>
        </p:txBody>
      </p:sp>
      <p:sp>
        <p:nvSpPr>
          <p:cNvPr id="7" name="Textplatzhalter 5"/>
          <p:cNvSpPr>
            <a:spLocks noGrp="1"/>
          </p:cNvSpPr>
          <p:nvPr>
            <p:ph type="body" sz="quarter" idx="10"/>
          </p:nvPr>
        </p:nvSpPr>
        <p:spPr>
          <a:xfrm>
            <a:off x="428625" y="928801"/>
            <a:ext cx="4000500" cy="3411041"/>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Textplatzhalter 5"/>
          <p:cNvSpPr>
            <a:spLocks noGrp="1"/>
          </p:cNvSpPr>
          <p:nvPr>
            <p:ph type="body" sz="quarter" idx="11"/>
          </p:nvPr>
        </p:nvSpPr>
        <p:spPr>
          <a:xfrm>
            <a:off x="4714876" y="928801"/>
            <a:ext cx="4000500" cy="3411041"/>
          </a:xfrm>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hteck 1"/>
          <p:cNvSpPr/>
          <p:nvPr userDrawn="1"/>
        </p:nvSpPr>
        <p:spPr bwMode="gray">
          <a:xfrm>
            <a:off x="285750" y="428625"/>
            <a:ext cx="8572500" cy="160735"/>
          </a:xfrm>
          <a:prstGeom prst="rect">
            <a:avLst/>
          </a:prstGeom>
          <a:solidFill>
            <a:schemeClr val="bg1"/>
          </a:solidFill>
          <a:ln w="9525" cap="flat" cmpd="sng" algn="ctr">
            <a:noFill/>
            <a:prstDash val="solid"/>
            <a:round/>
            <a:headEnd type="none" w="med" len="med"/>
            <a:tailEnd type="none" w="med" len="med"/>
          </a:ln>
          <a:effectLst/>
        </p:spPr>
        <p:txBody>
          <a:bodyPr wrap="none" anchor="ctr"/>
          <a:lstStyle/>
          <a:p>
            <a:pPr algn="ctr">
              <a:lnSpc>
                <a:spcPct val="140000"/>
              </a:lnSpc>
              <a:buClr>
                <a:srgbClr val="ED1C24"/>
              </a:buClr>
              <a:buFont typeface="Times New Roman" pitchFamily="18" charset="0"/>
              <a:buNone/>
              <a:defRPr/>
            </a:pPr>
            <a:endParaRPr lang="de-DE" dirty="0" err="1">
              <a:solidFill>
                <a:srgbClr val="000000"/>
              </a:solidFill>
              <a:latin typeface="Arial"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d und Text (1)">
    <p:spTree>
      <p:nvGrpSpPr>
        <p:cNvPr id="1" name=""/>
        <p:cNvGrpSpPr/>
        <p:nvPr/>
      </p:nvGrpSpPr>
      <p:grpSpPr>
        <a:xfrm>
          <a:off x="0" y="0"/>
          <a:ext cx="0" cy="0"/>
          <a:chOff x="0" y="0"/>
          <a:chExt cx="0" cy="0"/>
        </a:xfrm>
      </p:grpSpPr>
      <p:sp>
        <p:nvSpPr>
          <p:cNvPr id="9" name="Textplatzhalter 8"/>
          <p:cNvSpPr>
            <a:spLocks noGrp="1"/>
          </p:cNvSpPr>
          <p:nvPr>
            <p:ph type="body" sz="quarter" idx="11"/>
          </p:nvPr>
        </p:nvSpPr>
        <p:spPr bwMode="gray">
          <a:xfrm>
            <a:off x="428597" y="4125527"/>
            <a:ext cx="4000527"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2" name="Titel 1"/>
          <p:cNvSpPr>
            <a:spLocks noGrp="1"/>
          </p:cNvSpPr>
          <p:nvPr>
            <p:ph type="title"/>
          </p:nvPr>
        </p:nvSpPr>
        <p:spPr bwMode="gray"/>
        <p:txBody>
          <a:bodyPr/>
          <a:lstStyle/>
          <a:p>
            <a:r>
              <a:rPr lang="de-DE" smtClean="0"/>
              <a:t>Titelmasterformat durch Klicken bearbeiten</a:t>
            </a:r>
            <a:endParaRPr lang="de-DE"/>
          </a:p>
        </p:txBody>
      </p:sp>
      <p:sp>
        <p:nvSpPr>
          <p:cNvPr id="11" name="Textplatzhalter 10"/>
          <p:cNvSpPr>
            <a:spLocks noGrp="1"/>
          </p:cNvSpPr>
          <p:nvPr>
            <p:ph type="body" sz="quarter" idx="12"/>
          </p:nvPr>
        </p:nvSpPr>
        <p:spPr bwMode="gray">
          <a:xfrm>
            <a:off x="4714877" y="928800"/>
            <a:ext cx="4000499" cy="3411041"/>
          </a:xfrm>
        </p:spPr>
        <p:txBody>
          <a:bodyPr/>
          <a:lstStyle>
            <a:lvl1pPr>
              <a:lnSpc>
                <a:spcPct val="140000"/>
              </a:lnSpc>
              <a:defRPr/>
            </a:lvl1pPr>
            <a:lvl2pPr>
              <a:lnSpc>
                <a:spcPct val="140000"/>
              </a:lnSpc>
              <a:defRPr/>
            </a:lvl2pPr>
            <a:lvl3pPr>
              <a:lnSpc>
                <a:spcPct val="140000"/>
              </a:lnSpc>
              <a:defRPr/>
            </a:lvl3pPr>
            <a:lvl4pPr>
              <a:lnSpc>
                <a:spcPct val="140000"/>
              </a:lnSpc>
              <a:defRPr/>
            </a:lvl4pPr>
            <a:lvl5pPr>
              <a:lnSpc>
                <a:spcPct val="140000"/>
              </a:lnSpc>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2" name="Bildplatzhalter 9"/>
          <p:cNvSpPr>
            <a:spLocks noGrp="1"/>
          </p:cNvSpPr>
          <p:nvPr>
            <p:ph type="pic" sz="quarter" idx="14"/>
          </p:nvPr>
        </p:nvSpPr>
        <p:spPr>
          <a:xfrm>
            <a:off x="428625" y="1017974"/>
            <a:ext cx="4000500" cy="3053964"/>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 und Text (2)">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a:p>
        </p:txBody>
      </p:sp>
      <p:sp>
        <p:nvSpPr>
          <p:cNvPr id="3" name="Textplatzhalter 8"/>
          <p:cNvSpPr>
            <a:spLocks noGrp="1"/>
          </p:cNvSpPr>
          <p:nvPr>
            <p:ph type="body" sz="quarter" idx="11"/>
          </p:nvPr>
        </p:nvSpPr>
        <p:spPr bwMode="gray">
          <a:xfrm>
            <a:off x="428597" y="4125527"/>
            <a:ext cx="5357849"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5" name="Textplatzhalter 10"/>
          <p:cNvSpPr>
            <a:spLocks noGrp="1"/>
          </p:cNvSpPr>
          <p:nvPr>
            <p:ph type="body" sz="quarter" idx="12"/>
          </p:nvPr>
        </p:nvSpPr>
        <p:spPr bwMode="gray">
          <a:xfrm>
            <a:off x="6072199" y="928800"/>
            <a:ext cx="2643177" cy="3411041"/>
          </a:xfrm>
        </p:spPr>
        <p:txBody>
          <a:bodyPr/>
          <a:lstStyle>
            <a:lvl1pPr>
              <a:lnSpc>
                <a:spcPct val="140000"/>
              </a:lnSpc>
              <a:defRPr/>
            </a:lvl1pPr>
            <a:lvl2pPr>
              <a:lnSpc>
                <a:spcPct val="140000"/>
              </a:lnSpc>
              <a:defRPr/>
            </a:lvl2pPr>
            <a:lvl3pPr>
              <a:lnSpc>
                <a:spcPct val="140000"/>
              </a:lnSpc>
              <a:defRPr/>
            </a:lvl3pPr>
            <a:lvl4pPr>
              <a:lnSpc>
                <a:spcPct val="140000"/>
              </a:lnSpc>
              <a:defRPr/>
            </a:lvl4pPr>
            <a:lvl5pPr>
              <a:lnSpc>
                <a:spcPct val="140000"/>
              </a:lnSpc>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Bildplatzhalter 7"/>
          <p:cNvSpPr>
            <a:spLocks noGrp="1"/>
          </p:cNvSpPr>
          <p:nvPr>
            <p:ph type="pic" sz="quarter" idx="14"/>
          </p:nvPr>
        </p:nvSpPr>
        <p:spPr>
          <a:xfrm>
            <a:off x="428626" y="1017974"/>
            <a:ext cx="5357813" cy="3053964"/>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 und Text (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a:p>
        </p:txBody>
      </p:sp>
      <p:sp>
        <p:nvSpPr>
          <p:cNvPr id="8" name="Bildplatzhalter 6"/>
          <p:cNvSpPr>
            <a:spLocks noGrp="1"/>
          </p:cNvSpPr>
          <p:nvPr>
            <p:ph type="pic" sz="quarter" idx="16"/>
          </p:nvPr>
        </p:nvSpPr>
        <p:spPr>
          <a:xfrm>
            <a:off x="428625" y="1017985"/>
            <a:ext cx="4000500" cy="1768078"/>
          </a:xfrm>
        </p:spPr>
        <p:txBody>
          <a:bodyPr/>
          <a:lstStyle/>
          <a:p>
            <a:pPr lvl="0"/>
            <a:r>
              <a:rPr lang="de-DE" noProof="0" smtClean="0"/>
              <a:t>Bild durch Klicken auf Symbol hinzufügen</a:t>
            </a:r>
            <a:endParaRPr lang="de-DE" noProof="0"/>
          </a:p>
        </p:txBody>
      </p:sp>
      <p:sp>
        <p:nvSpPr>
          <p:cNvPr id="12" name="Bildplatzhalter 6"/>
          <p:cNvSpPr>
            <a:spLocks noGrp="1"/>
          </p:cNvSpPr>
          <p:nvPr>
            <p:ph type="pic" sz="quarter" idx="17"/>
          </p:nvPr>
        </p:nvSpPr>
        <p:spPr>
          <a:xfrm>
            <a:off x="4714876" y="1017974"/>
            <a:ext cx="4000500" cy="3321867"/>
          </a:xfrm>
        </p:spPr>
        <p:txBody>
          <a:bodyPr/>
          <a:lstStyle/>
          <a:p>
            <a:pPr lvl="0"/>
            <a:r>
              <a:rPr lang="de-DE" noProof="0" smtClean="0"/>
              <a:t>Bild durch Klicken auf Symbol hinzufügen</a:t>
            </a:r>
            <a:endParaRPr lang="de-DE" noProof="0"/>
          </a:p>
        </p:txBody>
      </p:sp>
      <p:sp>
        <p:nvSpPr>
          <p:cNvPr id="16" name="Textplatzhalter 14"/>
          <p:cNvSpPr>
            <a:spLocks noGrp="1"/>
          </p:cNvSpPr>
          <p:nvPr>
            <p:ph type="body" sz="quarter" idx="18"/>
          </p:nvPr>
        </p:nvSpPr>
        <p:spPr>
          <a:xfrm>
            <a:off x="428625" y="2946798"/>
            <a:ext cx="4000500" cy="1393031"/>
          </a:xfrm>
        </p:spPr>
        <p:txBody>
          <a:bodyPr/>
          <a:lstStyle>
            <a:lvl1pPr>
              <a:spcBef>
                <a:spcPts val="0"/>
              </a:spcBef>
              <a:spcAft>
                <a:spcPts val="0"/>
              </a:spcAft>
              <a:defRPr/>
            </a:lvl1pPr>
            <a:lvl2pPr>
              <a:spcBef>
                <a:spcPts val="0"/>
              </a:spcBef>
              <a:spcAft>
                <a:spcPts val="0"/>
              </a:spcAft>
              <a:defRPr/>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 und Text (4)">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a:p>
        </p:txBody>
      </p:sp>
      <p:sp>
        <p:nvSpPr>
          <p:cNvPr id="9" name="Textplatzhalter 8"/>
          <p:cNvSpPr>
            <a:spLocks noGrp="1"/>
          </p:cNvSpPr>
          <p:nvPr>
            <p:ph type="body" sz="quarter" idx="11"/>
          </p:nvPr>
        </p:nvSpPr>
        <p:spPr bwMode="gray">
          <a:xfrm>
            <a:off x="428597" y="4125527"/>
            <a:ext cx="4000528"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11" name="Textplatzhalter 8"/>
          <p:cNvSpPr>
            <a:spLocks noGrp="1"/>
          </p:cNvSpPr>
          <p:nvPr>
            <p:ph type="body" sz="quarter" idx="17"/>
          </p:nvPr>
        </p:nvSpPr>
        <p:spPr bwMode="gray">
          <a:xfrm>
            <a:off x="4714876" y="4125527"/>
            <a:ext cx="4000528"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12" name="Textplatzhalter 14"/>
          <p:cNvSpPr>
            <a:spLocks noGrp="1"/>
          </p:cNvSpPr>
          <p:nvPr>
            <p:ph type="body" sz="quarter" idx="18"/>
          </p:nvPr>
        </p:nvSpPr>
        <p:spPr>
          <a:xfrm>
            <a:off x="4714876" y="928800"/>
            <a:ext cx="4000500" cy="1428636"/>
          </a:xfrm>
        </p:spPr>
        <p:txBody>
          <a:bodyPr/>
          <a:lstStyle>
            <a:lvl1pPr>
              <a:spcBef>
                <a:spcPts val="0"/>
              </a:spcBef>
              <a:spcAft>
                <a:spcPts val="0"/>
              </a:spcAft>
              <a:defRPr/>
            </a:lvl1pPr>
            <a:lvl2pPr>
              <a:spcBef>
                <a:spcPts val="0"/>
              </a:spcBef>
              <a:spcAft>
                <a:spcPts val="0"/>
              </a:spcAft>
              <a:defRPr/>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3" name="Bildplatzhalter 6"/>
          <p:cNvSpPr>
            <a:spLocks noGrp="1"/>
          </p:cNvSpPr>
          <p:nvPr>
            <p:ph type="pic" sz="quarter" idx="16"/>
          </p:nvPr>
        </p:nvSpPr>
        <p:spPr>
          <a:xfrm>
            <a:off x="428625" y="1017985"/>
            <a:ext cx="4000500" cy="3053963"/>
          </a:xfrm>
        </p:spPr>
        <p:txBody>
          <a:bodyPr/>
          <a:lstStyle/>
          <a:p>
            <a:pPr lvl="0"/>
            <a:r>
              <a:rPr lang="de-DE" noProof="0" smtClean="0"/>
              <a:t>Bild durch Klicken auf Symbol hinzufügen</a:t>
            </a:r>
            <a:endParaRPr lang="de-DE" noProof="0"/>
          </a:p>
        </p:txBody>
      </p:sp>
      <p:sp>
        <p:nvSpPr>
          <p:cNvPr id="14" name="Bildplatzhalter 6"/>
          <p:cNvSpPr>
            <a:spLocks noGrp="1"/>
          </p:cNvSpPr>
          <p:nvPr>
            <p:ph type="pic" sz="quarter" idx="19"/>
          </p:nvPr>
        </p:nvSpPr>
        <p:spPr>
          <a:xfrm>
            <a:off x="4714876" y="2571751"/>
            <a:ext cx="4000500" cy="1500198"/>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a:p>
        </p:txBody>
      </p:sp>
      <p:sp>
        <p:nvSpPr>
          <p:cNvPr id="3" name="Textplatzhalter 8"/>
          <p:cNvSpPr>
            <a:spLocks noGrp="1"/>
          </p:cNvSpPr>
          <p:nvPr>
            <p:ph type="body" sz="quarter" idx="11"/>
          </p:nvPr>
        </p:nvSpPr>
        <p:spPr bwMode="gray">
          <a:xfrm>
            <a:off x="428597" y="4125527"/>
            <a:ext cx="4000527"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4" name="Textplatzhalter 8"/>
          <p:cNvSpPr>
            <a:spLocks noGrp="1"/>
          </p:cNvSpPr>
          <p:nvPr>
            <p:ph type="body" sz="quarter" idx="12"/>
          </p:nvPr>
        </p:nvSpPr>
        <p:spPr bwMode="gray">
          <a:xfrm>
            <a:off x="4714876" y="4125527"/>
            <a:ext cx="4000528"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11" name="Bildplatzhalter 9"/>
          <p:cNvSpPr>
            <a:spLocks noGrp="1"/>
          </p:cNvSpPr>
          <p:nvPr>
            <p:ph type="pic" sz="quarter" idx="16"/>
          </p:nvPr>
        </p:nvSpPr>
        <p:spPr>
          <a:xfrm>
            <a:off x="428625" y="1017985"/>
            <a:ext cx="4000500" cy="3053963"/>
          </a:xfrm>
        </p:spPr>
        <p:txBody>
          <a:bodyPr/>
          <a:lstStyle/>
          <a:p>
            <a:pPr lvl="0"/>
            <a:r>
              <a:rPr lang="de-DE" noProof="0" smtClean="0"/>
              <a:t>Bild durch Klicken auf Symbol hinzufügen</a:t>
            </a:r>
            <a:endParaRPr lang="de-DE" noProof="0"/>
          </a:p>
        </p:txBody>
      </p:sp>
      <p:sp>
        <p:nvSpPr>
          <p:cNvPr id="12" name="Bildplatzhalter 9"/>
          <p:cNvSpPr>
            <a:spLocks noGrp="1"/>
          </p:cNvSpPr>
          <p:nvPr>
            <p:ph type="pic" sz="quarter" idx="17"/>
          </p:nvPr>
        </p:nvSpPr>
        <p:spPr>
          <a:xfrm>
            <a:off x="4714904" y="1017974"/>
            <a:ext cx="4000500" cy="3053963"/>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28625" y="176213"/>
            <a:ext cx="8286750" cy="267891"/>
          </a:xfrm>
          <a:prstGeom prst="rect">
            <a:avLst/>
          </a:prstGeom>
        </p:spPr>
        <p:txBody>
          <a:bodyPr/>
          <a:lstStyle/>
          <a:p>
            <a:r>
              <a:rPr lang="de-DE" smtClean="0"/>
              <a:t>Titelmasterformat durch Klicken bearbeiten</a:t>
            </a:r>
            <a:endParaRPr lang="de-D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Bilder kurz">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a:p>
        </p:txBody>
      </p:sp>
      <p:sp>
        <p:nvSpPr>
          <p:cNvPr id="3" name="Textplatzhalter 8"/>
          <p:cNvSpPr>
            <a:spLocks noGrp="1"/>
          </p:cNvSpPr>
          <p:nvPr>
            <p:ph type="body" sz="quarter" idx="11"/>
          </p:nvPr>
        </p:nvSpPr>
        <p:spPr bwMode="gray">
          <a:xfrm>
            <a:off x="428597" y="3589742"/>
            <a:ext cx="4000527"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4" name="Textplatzhalter 8"/>
          <p:cNvSpPr>
            <a:spLocks noGrp="1"/>
          </p:cNvSpPr>
          <p:nvPr>
            <p:ph type="body" sz="quarter" idx="12"/>
          </p:nvPr>
        </p:nvSpPr>
        <p:spPr bwMode="gray">
          <a:xfrm>
            <a:off x="4714876" y="3589742"/>
            <a:ext cx="4000528" cy="214314"/>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11" name="Bildplatzhalter 9"/>
          <p:cNvSpPr>
            <a:spLocks noGrp="1"/>
          </p:cNvSpPr>
          <p:nvPr>
            <p:ph type="pic" sz="quarter" idx="16"/>
          </p:nvPr>
        </p:nvSpPr>
        <p:spPr>
          <a:xfrm>
            <a:off x="428625" y="1017985"/>
            <a:ext cx="4000500" cy="2518172"/>
          </a:xfrm>
        </p:spPr>
        <p:txBody>
          <a:bodyPr/>
          <a:lstStyle/>
          <a:p>
            <a:pPr lvl="0"/>
            <a:r>
              <a:rPr lang="de-DE" noProof="0" smtClean="0"/>
              <a:t>Bild durch Klicken auf Symbol hinzufügen</a:t>
            </a:r>
            <a:endParaRPr lang="de-DE" noProof="0"/>
          </a:p>
        </p:txBody>
      </p:sp>
      <p:sp>
        <p:nvSpPr>
          <p:cNvPr id="12" name="Bildplatzhalter 9"/>
          <p:cNvSpPr>
            <a:spLocks noGrp="1"/>
          </p:cNvSpPr>
          <p:nvPr>
            <p:ph type="pic" sz="quarter" idx="17"/>
          </p:nvPr>
        </p:nvSpPr>
        <p:spPr>
          <a:xfrm>
            <a:off x="4714904" y="1017973"/>
            <a:ext cx="4000500" cy="2518172"/>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Bilder untereinand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a:p>
        </p:txBody>
      </p:sp>
      <p:sp>
        <p:nvSpPr>
          <p:cNvPr id="5" name="Textplatzhalter 10"/>
          <p:cNvSpPr>
            <a:spLocks noGrp="1"/>
          </p:cNvSpPr>
          <p:nvPr>
            <p:ph type="body" sz="quarter" idx="12"/>
          </p:nvPr>
        </p:nvSpPr>
        <p:spPr bwMode="gray">
          <a:xfrm>
            <a:off x="4714877" y="928800"/>
            <a:ext cx="4000499" cy="1642950"/>
          </a:xfrm>
        </p:spPr>
        <p:txBody>
          <a:bodyPr/>
          <a:lstStyle>
            <a:lvl1pPr>
              <a:lnSpc>
                <a:spcPct val="140000"/>
              </a:lnSpc>
              <a:spcBef>
                <a:spcPts val="0"/>
              </a:spcBef>
              <a:spcAft>
                <a:spcPts val="0"/>
              </a:spcAft>
              <a:defRPr/>
            </a:lvl1pPr>
            <a:lvl2pPr>
              <a:lnSpc>
                <a:spcPct val="140000"/>
              </a:lnSpc>
              <a:spcBef>
                <a:spcPts val="0"/>
              </a:spcBef>
              <a:spcAft>
                <a:spcPts val="0"/>
              </a:spcAft>
              <a:defRPr/>
            </a:lvl2pPr>
            <a:lvl3pPr>
              <a:lnSpc>
                <a:spcPct val="140000"/>
              </a:lnSpc>
              <a:spcBef>
                <a:spcPts val="0"/>
              </a:spcBef>
              <a:spcAft>
                <a:spcPts val="0"/>
              </a:spcAft>
              <a:defRPr/>
            </a:lvl3pPr>
            <a:lvl4pPr>
              <a:lnSpc>
                <a:spcPct val="140000"/>
              </a:lnSpc>
              <a:spcBef>
                <a:spcPts val="0"/>
              </a:spcBef>
              <a:spcAft>
                <a:spcPts val="0"/>
              </a:spcAft>
              <a:defRPr/>
            </a:lvl4pPr>
            <a:lvl5pPr>
              <a:lnSpc>
                <a:spcPct val="140000"/>
              </a:lnSpc>
              <a:spcBef>
                <a:spcPts val="0"/>
              </a:spcBef>
              <a:spcAft>
                <a:spcPts val="0"/>
              </a:spcAft>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Textplatzhalter 10"/>
          <p:cNvSpPr>
            <a:spLocks noGrp="1"/>
          </p:cNvSpPr>
          <p:nvPr>
            <p:ph type="body" sz="quarter" idx="14"/>
          </p:nvPr>
        </p:nvSpPr>
        <p:spPr bwMode="gray">
          <a:xfrm>
            <a:off x="4714877" y="2644972"/>
            <a:ext cx="4000499" cy="1694869"/>
          </a:xfrm>
        </p:spPr>
        <p:txBody>
          <a:bodyPr/>
          <a:lstStyle>
            <a:lvl1pPr>
              <a:lnSpc>
                <a:spcPct val="140000"/>
              </a:lnSpc>
              <a:spcBef>
                <a:spcPts val="0"/>
              </a:spcBef>
              <a:spcAft>
                <a:spcPts val="0"/>
              </a:spcAft>
              <a:defRPr/>
            </a:lvl1pPr>
            <a:lvl2pPr>
              <a:lnSpc>
                <a:spcPct val="140000"/>
              </a:lnSpc>
              <a:spcBef>
                <a:spcPts val="0"/>
              </a:spcBef>
              <a:spcAft>
                <a:spcPts val="0"/>
              </a:spcAft>
              <a:defRPr/>
            </a:lvl2pPr>
            <a:lvl3pPr>
              <a:lnSpc>
                <a:spcPct val="140000"/>
              </a:lnSpc>
              <a:spcBef>
                <a:spcPts val="0"/>
              </a:spcBef>
              <a:spcAft>
                <a:spcPts val="0"/>
              </a:spcAft>
              <a:defRPr/>
            </a:lvl3pPr>
            <a:lvl4pPr>
              <a:lnSpc>
                <a:spcPct val="140000"/>
              </a:lnSpc>
              <a:spcBef>
                <a:spcPts val="0"/>
              </a:spcBef>
              <a:spcAft>
                <a:spcPts val="0"/>
              </a:spcAft>
              <a:defRPr/>
            </a:lvl4pPr>
            <a:lvl5pPr>
              <a:lnSpc>
                <a:spcPct val="140000"/>
              </a:lnSpc>
              <a:spcBef>
                <a:spcPts val="0"/>
              </a:spcBef>
              <a:spcAft>
                <a:spcPts val="0"/>
              </a:spcAft>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Textplatzhalter 8"/>
          <p:cNvSpPr>
            <a:spLocks noGrp="1"/>
          </p:cNvSpPr>
          <p:nvPr>
            <p:ph type="body" sz="quarter" idx="11"/>
          </p:nvPr>
        </p:nvSpPr>
        <p:spPr bwMode="gray">
          <a:xfrm>
            <a:off x="428597" y="4125527"/>
            <a:ext cx="4000527"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9" name="Textplatzhalter 8"/>
          <p:cNvSpPr>
            <a:spLocks noGrp="1"/>
          </p:cNvSpPr>
          <p:nvPr>
            <p:ph type="body" sz="quarter" idx="15"/>
          </p:nvPr>
        </p:nvSpPr>
        <p:spPr bwMode="gray">
          <a:xfrm>
            <a:off x="428597" y="2357446"/>
            <a:ext cx="4000527"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12" name="Bildplatzhalter 9"/>
          <p:cNvSpPr>
            <a:spLocks noGrp="1"/>
          </p:cNvSpPr>
          <p:nvPr>
            <p:ph type="pic" sz="quarter" idx="16"/>
          </p:nvPr>
        </p:nvSpPr>
        <p:spPr>
          <a:xfrm>
            <a:off x="428625" y="1017985"/>
            <a:ext cx="4000500" cy="1285873"/>
          </a:xfrm>
        </p:spPr>
        <p:txBody>
          <a:bodyPr/>
          <a:lstStyle/>
          <a:p>
            <a:pPr lvl="0"/>
            <a:r>
              <a:rPr lang="de-DE" noProof="0" smtClean="0"/>
              <a:t>Bild durch Klicken auf Symbol hinzufügen</a:t>
            </a:r>
            <a:endParaRPr lang="de-DE" noProof="0"/>
          </a:p>
        </p:txBody>
      </p:sp>
      <p:sp>
        <p:nvSpPr>
          <p:cNvPr id="13" name="Bildplatzhalter 9"/>
          <p:cNvSpPr>
            <a:spLocks noGrp="1"/>
          </p:cNvSpPr>
          <p:nvPr>
            <p:ph type="pic" sz="quarter" idx="17"/>
          </p:nvPr>
        </p:nvSpPr>
        <p:spPr>
          <a:xfrm>
            <a:off x="428625" y="2732486"/>
            <a:ext cx="4000500" cy="1339462"/>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ld volle Breit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Titelmasterformat durch Klicken bearbeiten</a:t>
            </a:r>
            <a:endParaRPr lang="de-DE"/>
          </a:p>
        </p:txBody>
      </p:sp>
      <p:sp>
        <p:nvSpPr>
          <p:cNvPr id="3" name="Textplatzhalter 8"/>
          <p:cNvSpPr>
            <a:spLocks noGrp="1"/>
          </p:cNvSpPr>
          <p:nvPr>
            <p:ph type="body" sz="quarter" idx="11"/>
          </p:nvPr>
        </p:nvSpPr>
        <p:spPr bwMode="gray">
          <a:xfrm>
            <a:off x="428596" y="4125527"/>
            <a:ext cx="8286808"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5" name="Bildplatzhalter 6"/>
          <p:cNvSpPr>
            <a:spLocks noGrp="1"/>
          </p:cNvSpPr>
          <p:nvPr>
            <p:ph type="pic" sz="quarter" idx="16"/>
          </p:nvPr>
        </p:nvSpPr>
        <p:spPr>
          <a:xfrm>
            <a:off x="428625" y="1017985"/>
            <a:ext cx="8286779" cy="3053963"/>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a:prstGeom prst="rect">
            <a:avLst/>
          </a:prstGeom>
        </p:spPr>
        <p:txBody>
          <a:bodyPr/>
          <a:lstStyle/>
          <a:p>
            <a:r>
              <a:rPr lang="de-DE" dirty="0"/>
              <a:t>Titelmasterformat durch Klicken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27279BF6-4127-41CA-B170-35CFDACD10A1}" type="slidenum">
              <a:rPr lang="de-DE" smtClean="0"/>
              <a:pPr/>
              <a:t>‹#›</a:t>
            </a:fld>
            <a:endParaRPr lang="de-DE" dirty="0"/>
          </a:p>
        </p:txBody>
      </p:sp>
    </p:spTree>
    <p:extLst>
      <p:ext uri="{BB962C8B-B14F-4D97-AF65-F5344CB8AC3E}">
        <p14:creationId xmlns:p14="http://schemas.microsoft.com/office/powerpoint/2010/main" xmlns="" val="29870142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7279BF6-4127-41CA-B170-35CFDACD10A1}" type="slidenum">
              <a:rPr lang="de-DE" smtClean="0"/>
              <a:pPr/>
              <a:t>‹#›</a:t>
            </a:fld>
            <a:endParaRPr lang="de-DE"/>
          </a:p>
        </p:txBody>
      </p:sp>
    </p:spTree>
    <p:extLst>
      <p:ext uri="{BB962C8B-B14F-4D97-AF65-F5344CB8AC3E}">
        <p14:creationId xmlns:p14="http://schemas.microsoft.com/office/powerpoint/2010/main" xmlns="" val="36537774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a:prstGeom prst="rect">
            <a:avLst/>
          </a:prstGeom>
        </p:spPr>
        <p:txBody>
          <a:bodyPr anchor="t"/>
          <a:lstStyle>
            <a:lvl1pPr algn="l">
              <a:defRPr sz="3000" b="1" cap="all"/>
            </a:lvl1pPr>
          </a:lstStyle>
          <a:p>
            <a:r>
              <a:rPr lang="de-DE"/>
              <a:t>Titelmasterformat durch Klicken bearbeiten</a:t>
            </a:r>
          </a:p>
        </p:txBody>
      </p:sp>
      <p:sp>
        <p:nvSpPr>
          <p:cNvPr id="3" name="Textplatzhalt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de-DE"/>
              <a:t>Textmasterformate durch Klicken bearbeiten</a:t>
            </a:r>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7279BF6-4127-41CA-B170-35CFDACD10A1}" type="slidenum">
              <a:rPr lang="de-DE" smtClean="0"/>
              <a:pPr/>
              <a:t>‹#›</a:t>
            </a:fld>
            <a:endParaRPr lang="de-DE"/>
          </a:p>
        </p:txBody>
      </p:sp>
    </p:spTree>
    <p:extLst>
      <p:ext uri="{BB962C8B-B14F-4D97-AF65-F5344CB8AC3E}">
        <p14:creationId xmlns:p14="http://schemas.microsoft.com/office/powerpoint/2010/main" xmlns="" val="3814679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7279BF6-4127-41CA-B170-35CFDACD10A1}" type="slidenum">
              <a:rPr lang="de-DE" smtClean="0"/>
              <a:pPr/>
              <a:t>‹#›</a:t>
            </a:fld>
            <a:endParaRPr lang="de-DE"/>
          </a:p>
        </p:txBody>
      </p:sp>
    </p:spTree>
    <p:extLst>
      <p:ext uri="{BB962C8B-B14F-4D97-AF65-F5344CB8AC3E}">
        <p14:creationId xmlns:p14="http://schemas.microsoft.com/office/powerpoint/2010/main" xmlns="" val="2031610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Textmasterformate durch Klicken bearbeiten</a:t>
            </a:r>
          </a:p>
        </p:txBody>
      </p:sp>
      <p:sp>
        <p:nvSpPr>
          <p:cNvPr id="4" name="Inhaltsplatzhalt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Textmasterformate durch Klicken bearbeiten</a:t>
            </a:r>
          </a:p>
        </p:txBody>
      </p:sp>
      <p:sp>
        <p:nvSpPr>
          <p:cNvPr id="6" name="Inhaltsplatzhalt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9" name="Foliennummernplatzhalter 8"/>
          <p:cNvSpPr>
            <a:spLocks noGrp="1"/>
          </p:cNvSpPr>
          <p:nvPr>
            <p:ph type="sldNum" sz="quarter" idx="12"/>
          </p:nvPr>
        </p:nvSpPr>
        <p:spPr/>
        <p:txBody>
          <a:bodyPr/>
          <a:lstStyle/>
          <a:p>
            <a:fld id="{27279BF6-4127-41CA-B170-35CFDACD10A1}" type="slidenum">
              <a:rPr lang="de-DE" smtClean="0"/>
              <a:pPr/>
              <a:t>‹#›</a:t>
            </a:fld>
            <a:endParaRPr lang="de-DE"/>
          </a:p>
        </p:txBody>
      </p:sp>
    </p:spTree>
    <p:extLst>
      <p:ext uri="{BB962C8B-B14F-4D97-AF65-F5344CB8AC3E}">
        <p14:creationId xmlns:p14="http://schemas.microsoft.com/office/powerpoint/2010/main" xmlns="" val="2910948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1012422"/>
            <a:ext cx="8229600" cy="857250"/>
          </a:xfrm>
          <a:prstGeom prst="rect">
            <a:avLst/>
          </a:prstGeom>
        </p:spPr>
        <p:txBody>
          <a:bodyPr/>
          <a:lstStyle/>
          <a:p>
            <a:r>
              <a:rPr lang="de-DE" dirty="0"/>
              <a:t>Titelmasterformat durch Klicken bearbeiten</a:t>
            </a:r>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7279BF6-4127-41CA-B170-35CFDACD10A1}" type="slidenum">
              <a:rPr lang="de-DE" smtClean="0"/>
              <a:pPr/>
              <a:t>‹#›</a:t>
            </a:fld>
            <a:endParaRPr lang="de-DE"/>
          </a:p>
        </p:txBody>
      </p:sp>
    </p:spTree>
    <p:extLst>
      <p:ext uri="{BB962C8B-B14F-4D97-AF65-F5344CB8AC3E}">
        <p14:creationId xmlns:p14="http://schemas.microsoft.com/office/powerpoint/2010/main" xmlns="" val="3757398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7279BF6-4127-41CA-B170-35CFDACD10A1}" type="slidenum">
              <a:rPr lang="de-DE" smtClean="0"/>
              <a:pPr/>
              <a:t>‹#›</a:t>
            </a:fld>
            <a:endParaRPr lang="de-DE"/>
          </a:p>
        </p:txBody>
      </p:sp>
    </p:spTree>
    <p:extLst>
      <p:ext uri="{BB962C8B-B14F-4D97-AF65-F5344CB8AC3E}">
        <p14:creationId xmlns:p14="http://schemas.microsoft.com/office/powerpoint/2010/main" xmlns="" val="904978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hteck 1"/>
          <p:cNvSpPr/>
          <p:nvPr userDrawn="1"/>
        </p:nvSpPr>
        <p:spPr bwMode="gray">
          <a:xfrm>
            <a:off x="285750" y="428625"/>
            <a:ext cx="8572500" cy="160735"/>
          </a:xfrm>
          <a:prstGeom prst="rect">
            <a:avLst/>
          </a:prstGeom>
          <a:solidFill>
            <a:schemeClr val="bg1"/>
          </a:solidFill>
          <a:ln w="9525" cap="flat" cmpd="sng" algn="ctr">
            <a:noFill/>
            <a:prstDash val="solid"/>
            <a:round/>
            <a:headEnd type="none" w="med" len="med"/>
            <a:tailEnd type="none" w="med" len="med"/>
          </a:ln>
          <a:effectLst/>
        </p:spPr>
        <p:txBody>
          <a:bodyPr wrap="none" anchor="ctr"/>
          <a:lstStyle/>
          <a:p>
            <a:pPr algn="ctr">
              <a:lnSpc>
                <a:spcPct val="140000"/>
              </a:lnSpc>
              <a:buClr>
                <a:schemeClr val="tx2"/>
              </a:buClr>
              <a:buFont typeface="Times New Roman" pitchFamily="18" charset="0"/>
              <a:buNone/>
              <a:defRPr/>
            </a:pPr>
            <a:endParaRPr lang="de-DE" dirty="0" err="1">
              <a:latin typeface="Arial" pitchFamily="34" charset="0"/>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195486"/>
            <a:ext cx="5554960" cy="664815"/>
          </a:xfrm>
          <a:prstGeom prst="rect">
            <a:avLst/>
          </a:prstGeom>
        </p:spPr>
        <p:txBody>
          <a:bodyPr anchor="b"/>
          <a:lstStyle>
            <a:lvl1pPr algn="l">
              <a:defRPr sz="1500" b="1"/>
            </a:lvl1pPr>
          </a:lstStyle>
          <a:p>
            <a:r>
              <a:rPr lang="de-DE" dirty="0"/>
              <a:t>Titelmasterformat durch Klicken bearbeiten</a:t>
            </a:r>
          </a:p>
        </p:txBody>
      </p:sp>
      <p:sp>
        <p:nvSpPr>
          <p:cNvPr id="3" name="Inhaltsplatzhalter 2"/>
          <p:cNvSpPr>
            <a:spLocks noGrp="1"/>
          </p:cNvSpPr>
          <p:nvPr>
            <p:ph idx="1"/>
          </p:nvPr>
        </p:nvSpPr>
        <p:spPr>
          <a:xfrm>
            <a:off x="3575050" y="951571"/>
            <a:ext cx="5111750" cy="345638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67545" y="951571"/>
            <a:ext cx="3008313" cy="3456384"/>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dirty="0"/>
              <a:t>Textmasterformate durch Klicken bearbeiten</a:t>
            </a:r>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7279BF6-4127-41CA-B170-35CFDACD10A1}" type="slidenum">
              <a:rPr lang="de-DE" smtClean="0"/>
              <a:pPr/>
              <a:t>‹#›</a:t>
            </a:fld>
            <a:endParaRPr lang="de-DE"/>
          </a:p>
        </p:txBody>
      </p:sp>
    </p:spTree>
    <p:extLst>
      <p:ext uri="{BB962C8B-B14F-4D97-AF65-F5344CB8AC3E}">
        <p14:creationId xmlns:p14="http://schemas.microsoft.com/office/powerpoint/2010/main" xmlns="" val="38446085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a:prstGeom prst="rect">
            <a:avLst/>
          </a:prstGeom>
        </p:spPr>
        <p:txBody>
          <a:bodyPr anchor="b"/>
          <a:lstStyle>
            <a:lvl1pPr algn="l">
              <a:defRPr sz="1500" b="1"/>
            </a:lvl1pPr>
          </a:lstStyle>
          <a:p>
            <a:r>
              <a:rPr lang="de-DE" dirty="0"/>
              <a:t>Titelmasterformat durch Klicken bearbeiten</a:t>
            </a:r>
          </a:p>
        </p:txBody>
      </p:sp>
      <p:sp>
        <p:nvSpPr>
          <p:cNvPr id="3" name="Bildplatzhalt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dirty="0"/>
          </a:p>
        </p:txBody>
      </p:sp>
      <p:sp>
        <p:nvSpPr>
          <p:cNvPr id="4" name="Textplatzhalt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a:t>Textmasterformate durch Klicken bearbeiten</a:t>
            </a:r>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7279BF6-4127-41CA-B170-35CFDACD10A1}" type="slidenum">
              <a:rPr lang="de-DE" smtClean="0"/>
              <a:pPr/>
              <a:t>‹#›</a:t>
            </a:fld>
            <a:endParaRPr lang="de-DE"/>
          </a:p>
        </p:txBody>
      </p:sp>
    </p:spTree>
    <p:extLst>
      <p:ext uri="{BB962C8B-B14F-4D97-AF65-F5344CB8AC3E}">
        <p14:creationId xmlns:p14="http://schemas.microsoft.com/office/powerpoint/2010/main" xmlns="" val="14804832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Inhalt und 1 Bild, links">
    <p:spTree>
      <p:nvGrpSpPr>
        <p:cNvPr id="1" name=""/>
        <p:cNvGrpSpPr/>
        <p:nvPr/>
      </p:nvGrpSpPr>
      <p:grpSpPr>
        <a:xfrm>
          <a:off x="0" y="0"/>
          <a:ext cx="0" cy="0"/>
          <a:chOff x="0" y="0"/>
          <a:chExt cx="0" cy="0"/>
        </a:xfrm>
      </p:grpSpPr>
      <p:sp>
        <p:nvSpPr>
          <p:cNvPr id="8" name="Bildplatzhalter 7"/>
          <p:cNvSpPr>
            <a:spLocks noGrp="1"/>
          </p:cNvSpPr>
          <p:nvPr>
            <p:ph type="pic" sz="quarter" idx="14" hasCustomPrompt="1"/>
          </p:nvPr>
        </p:nvSpPr>
        <p:spPr>
          <a:xfrm>
            <a:off x="433390" y="1490664"/>
            <a:ext cx="3957637" cy="2792269"/>
          </a:xfrm>
        </p:spPr>
        <p:txBody>
          <a:bodyPr lIns="216000" tIns="1008000"/>
          <a:lstStyle>
            <a:lvl1pPr marL="0" indent="0">
              <a:buNone/>
              <a:defRPr baseline="0"/>
            </a:lvl1pPr>
          </a:lstStyle>
          <a:p>
            <a:r>
              <a:rPr lang="de-DE"/>
              <a:t>Um ein Bild einzufügen, klicken Sie bitte auf das Symbol</a:t>
            </a:r>
          </a:p>
        </p:txBody>
      </p:sp>
      <p:sp>
        <p:nvSpPr>
          <p:cNvPr id="2" name="Titel 1"/>
          <p:cNvSpPr>
            <a:spLocks noGrp="1"/>
          </p:cNvSpPr>
          <p:nvPr>
            <p:ph type="title" hasCustomPrompt="1"/>
          </p:nvPr>
        </p:nvSpPr>
        <p:spPr/>
        <p:txBody>
          <a:bodyPr/>
          <a:lstStyle/>
          <a:p>
            <a:r>
              <a:rPr lang="de-DE"/>
              <a:t>Überschrift (16 Punkt)</a:t>
            </a:r>
          </a:p>
        </p:txBody>
      </p:sp>
      <p:sp>
        <p:nvSpPr>
          <p:cNvPr id="3" name="Foliennummernplatzhalter 2"/>
          <p:cNvSpPr>
            <a:spLocks noGrp="1"/>
          </p:cNvSpPr>
          <p:nvPr>
            <p:ph type="sldNum" sz="quarter" idx="10"/>
          </p:nvPr>
        </p:nvSpPr>
        <p:spPr/>
        <p:txBody>
          <a:bodyPr/>
          <a:lstStyle/>
          <a:p>
            <a:fld id="{C63C361D-6D9E-4F98-8831-48736655B334}" type="slidenum">
              <a:rPr lang="en-US" smtClean="0"/>
              <a:pPr/>
              <a:t>‹#›</a:t>
            </a:fld>
            <a:endParaRPr lang="en-US"/>
          </a:p>
        </p:txBody>
      </p:sp>
      <p:sp>
        <p:nvSpPr>
          <p:cNvPr id="7" name="Textplatzhalter 6"/>
          <p:cNvSpPr>
            <a:spLocks noGrp="1"/>
          </p:cNvSpPr>
          <p:nvPr>
            <p:ph type="body" sz="quarter" idx="13" hasCustomPrompt="1"/>
          </p:nvPr>
        </p:nvSpPr>
        <p:spPr>
          <a:xfrm>
            <a:off x="4752977" y="1490664"/>
            <a:ext cx="3959225" cy="3062287"/>
          </a:xfrm>
        </p:spPr>
        <p:txBody>
          <a:bodyPr/>
          <a:lstStyle>
            <a:lvl1pPr>
              <a:defRPr baseline="0"/>
            </a:lvl1pPr>
          </a:lstStyle>
          <a:p>
            <a:pPr lvl="0"/>
            <a:r>
              <a:rPr lang="de-DE"/>
              <a:t>Erste Ebene (12 Punkt)</a:t>
            </a:r>
          </a:p>
          <a:p>
            <a:pPr lvl="1"/>
            <a:r>
              <a:rPr lang="de-DE"/>
              <a:t>Zweite Ebene</a:t>
            </a:r>
          </a:p>
          <a:p>
            <a:pPr lvl="2"/>
            <a:r>
              <a:rPr lang="de-DE"/>
              <a:t>Dritte Ebene</a:t>
            </a:r>
          </a:p>
          <a:p>
            <a:pPr lvl="3"/>
            <a:r>
              <a:rPr lang="de-DE"/>
              <a:t>Vierte Ebene</a:t>
            </a:r>
          </a:p>
          <a:p>
            <a:pPr lvl="4"/>
            <a:r>
              <a:rPr lang="de-DE"/>
              <a:t>Fünfte Ebene</a:t>
            </a:r>
          </a:p>
        </p:txBody>
      </p:sp>
      <p:sp>
        <p:nvSpPr>
          <p:cNvPr id="9" name="Textplatzhalter 9"/>
          <p:cNvSpPr>
            <a:spLocks noGrp="1"/>
          </p:cNvSpPr>
          <p:nvPr>
            <p:ph type="body" sz="quarter" idx="15" hasCustomPrompt="1"/>
          </p:nvPr>
        </p:nvSpPr>
        <p:spPr>
          <a:xfrm>
            <a:off x="433390" y="4371976"/>
            <a:ext cx="3957637" cy="180975"/>
          </a:xfrm>
        </p:spPr>
        <p:txBody>
          <a:bodyPr/>
          <a:lstStyle>
            <a:lvl1pPr marL="0" indent="0">
              <a:buNone/>
              <a:defRPr sz="600"/>
            </a:lvl1pPr>
            <a:lvl2pPr marL="132160" indent="0">
              <a:buNone/>
              <a:defRPr sz="600"/>
            </a:lvl2pPr>
            <a:lvl3pPr marL="270272" indent="0">
              <a:buNone/>
              <a:defRPr sz="600"/>
            </a:lvl3pPr>
            <a:lvl4pPr marL="402431" indent="0">
              <a:buNone/>
              <a:defRPr sz="600"/>
            </a:lvl4pPr>
            <a:lvl5pPr marL="539354" indent="0">
              <a:buNone/>
              <a:defRPr sz="600"/>
            </a:lvl5pPr>
          </a:lstStyle>
          <a:p>
            <a:pPr lvl="0"/>
            <a:r>
              <a:rPr lang="de-DE"/>
              <a:t>Bildunterschrift (8 Punkt)</a:t>
            </a:r>
          </a:p>
        </p:txBody>
      </p:sp>
    </p:spTree>
    <p:extLst>
      <p:ext uri="{BB962C8B-B14F-4D97-AF65-F5344CB8AC3E}">
        <p14:creationId xmlns:p14="http://schemas.microsoft.com/office/powerpoint/2010/main" xmlns="" val="2048677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Kapiteleinleitu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a:t>Überschrift (16 Punkt)</a:t>
            </a:r>
          </a:p>
        </p:txBody>
      </p:sp>
      <p:sp>
        <p:nvSpPr>
          <p:cNvPr id="3" name="Foliennummernplatzhalter 2"/>
          <p:cNvSpPr>
            <a:spLocks noGrp="1"/>
          </p:cNvSpPr>
          <p:nvPr>
            <p:ph type="sldNum" sz="quarter" idx="10"/>
          </p:nvPr>
        </p:nvSpPr>
        <p:spPr/>
        <p:txBody>
          <a:bodyPr/>
          <a:lstStyle/>
          <a:p>
            <a:fld id="{C63C361D-6D9E-4F98-8831-48736655B334}" type="slidenum">
              <a:rPr lang="en-US" smtClean="0"/>
              <a:pPr/>
              <a:t>‹#›</a:t>
            </a:fld>
            <a:endParaRPr lang="en-US"/>
          </a:p>
        </p:txBody>
      </p:sp>
      <p:sp>
        <p:nvSpPr>
          <p:cNvPr id="7" name="Textplatzhalter 6"/>
          <p:cNvSpPr>
            <a:spLocks noGrp="1"/>
          </p:cNvSpPr>
          <p:nvPr>
            <p:ph type="body" sz="quarter" idx="13" hasCustomPrompt="1"/>
          </p:nvPr>
        </p:nvSpPr>
        <p:spPr>
          <a:xfrm>
            <a:off x="433388" y="1490664"/>
            <a:ext cx="7200901" cy="3062287"/>
          </a:xfrm>
        </p:spPr>
        <p:txBody>
          <a:bodyPr/>
          <a:lstStyle>
            <a:lvl1pPr marL="0" indent="0">
              <a:buNone/>
              <a:defRPr>
                <a:solidFill>
                  <a:schemeClr val="tx1">
                    <a:lumMod val="50000"/>
                    <a:lumOff val="50000"/>
                  </a:schemeClr>
                </a:solidFill>
              </a:defRPr>
            </a:lvl1pPr>
          </a:lstStyle>
          <a:p>
            <a:pPr lvl="0"/>
            <a:r>
              <a:rPr lang="de-DE"/>
              <a:t>„ … Li Europan lingues es membres del sam familie. Lor separat existentie es un myth. Por scientie, musica, sport etc, litot Europa usa li sam vocabular. Li lingues differe solmen in li grammatica, li pronunciation e li plu commun vocabules. (12 Punkt) … “</a:t>
            </a:r>
          </a:p>
        </p:txBody>
      </p:sp>
    </p:spTree>
    <p:extLst>
      <p:ext uri="{BB962C8B-B14F-4D97-AF65-F5344CB8AC3E}">
        <p14:creationId xmlns:p14="http://schemas.microsoft.com/office/powerpoint/2010/main" xmlns="" val="752799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und Text (1)">
    <p:spTree>
      <p:nvGrpSpPr>
        <p:cNvPr id="1" name=""/>
        <p:cNvGrpSpPr/>
        <p:nvPr/>
      </p:nvGrpSpPr>
      <p:grpSpPr>
        <a:xfrm>
          <a:off x="0" y="0"/>
          <a:ext cx="0" cy="0"/>
          <a:chOff x="0" y="0"/>
          <a:chExt cx="0" cy="0"/>
        </a:xfrm>
      </p:grpSpPr>
      <p:sp>
        <p:nvSpPr>
          <p:cNvPr id="9" name="Textplatzhalter 8"/>
          <p:cNvSpPr>
            <a:spLocks noGrp="1"/>
          </p:cNvSpPr>
          <p:nvPr>
            <p:ph type="body" sz="quarter" idx="11"/>
          </p:nvPr>
        </p:nvSpPr>
        <p:spPr bwMode="gray">
          <a:xfrm>
            <a:off x="428597" y="4125527"/>
            <a:ext cx="4000527"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2" name="Titel 1"/>
          <p:cNvSpPr>
            <a:spLocks noGrp="1"/>
          </p:cNvSpPr>
          <p:nvPr>
            <p:ph type="title"/>
          </p:nvPr>
        </p:nvSpPr>
        <p:spPr bwMode="gray">
          <a:xfrm>
            <a:off x="428625" y="176213"/>
            <a:ext cx="8286750" cy="267891"/>
          </a:xfrm>
          <a:prstGeom prst="rect">
            <a:avLst/>
          </a:prstGeom>
        </p:spPr>
        <p:txBody>
          <a:bodyPr/>
          <a:lstStyle/>
          <a:p>
            <a:r>
              <a:rPr lang="de-DE" smtClean="0"/>
              <a:t>Titelmasterformat durch Klicken bearbeiten</a:t>
            </a:r>
            <a:endParaRPr lang="de-DE"/>
          </a:p>
        </p:txBody>
      </p:sp>
      <p:sp>
        <p:nvSpPr>
          <p:cNvPr id="11" name="Textplatzhalter 10"/>
          <p:cNvSpPr>
            <a:spLocks noGrp="1"/>
          </p:cNvSpPr>
          <p:nvPr>
            <p:ph type="body" sz="quarter" idx="12"/>
          </p:nvPr>
        </p:nvSpPr>
        <p:spPr bwMode="gray">
          <a:xfrm>
            <a:off x="4714877" y="928800"/>
            <a:ext cx="4000499" cy="3411041"/>
          </a:xfrm>
        </p:spPr>
        <p:txBody>
          <a:bodyPr/>
          <a:lstStyle>
            <a:lvl1pPr>
              <a:lnSpc>
                <a:spcPct val="140000"/>
              </a:lnSpc>
              <a:defRPr/>
            </a:lvl1pPr>
            <a:lvl2pPr>
              <a:lnSpc>
                <a:spcPct val="140000"/>
              </a:lnSpc>
              <a:defRPr/>
            </a:lvl2pPr>
            <a:lvl3pPr>
              <a:lnSpc>
                <a:spcPct val="140000"/>
              </a:lnSpc>
              <a:defRPr/>
            </a:lvl3pPr>
            <a:lvl4pPr>
              <a:lnSpc>
                <a:spcPct val="140000"/>
              </a:lnSpc>
              <a:defRPr/>
            </a:lvl4pPr>
            <a:lvl5pPr>
              <a:lnSpc>
                <a:spcPct val="140000"/>
              </a:lnSpc>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2" name="Bildplatzhalter 9"/>
          <p:cNvSpPr>
            <a:spLocks noGrp="1"/>
          </p:cNvSpPr>
          <p:nvPr>
            <p:ph type="pic" sz="quarter" idx="14"/>
          </p:nvPr>
        </p:nvSpPr>
        <p:spPr>
          <a:xfrm>
            <a:off x="428625" y="1017974"/>
            <a:ext cx="4000500" cy="3053964"/>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und Text (2)">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28625" y="176213"/>
            <a:ext cx="8286750" cy="267891"/>
          </a:xfrm>
          <a:prstGeom prst="rect">
            <a:avLst/>
          </a:prstGeom>
        </p:spPr>
        <p:txBody>
          <a:bodyPr/>
          <a:lstStyle/>
          <a:p>
            <a:r>
              <a:rPr lang="de-DE" smtClean="0"/>
              <a:t>Titelmasterformat durch Klicken bearbeiten</a:t>
            </a:r>
            <a:endParaRPr lang="de-DE"/>
          </a:p>
        </p:txBody>
      </p:sp>
      <p:sp>
        <p:nvSpPr>
          <p:cNvPr id="3" name="Textplatzhalter 8"/>
          <p:cNvSpPr>
            <a:spLocks noGrp="1"/>
          </p:cNvSpPr>
          <p:nvPr>
            <p:ph type="body" sz="quarter" idx="11"/>
          </p:nvPr>
        </p:nvSpPr>
        <p:spPr bwMode="gray">
          <a:xfrm>
            <a:off x="428597" y="4125527"/>
            <a:ext cx="5357849" cy="214302"/>
          </a:xfrm>
        </p:spPr>
        <p:txBody>
          <a:bodyPr/>
          <a:lstStyle>
            <a:lvl1pPr>
              <a:lnSpc>
                <a:spcPct val="100000"/>
              </a:lnSpc>
              <a:spcBef>
                <a:spcPts val="0"/>
              </a:spcBef>
              <a:spcAft>
                <a:spcPts val="0"/>
              </a:spcAft>
              <a:defRPr sz="1400" b="0"/>
            </a:lvl1pPr>
          </a:lstStyle>
          <a:p>
            <a:pPr lvl="0"/>
            <a:r>
              <a:rPr lang="de-DE" smtClean="0"/>
              <a:t>Textmasterformate durch Klicken bearbeiten</a:t>
            </a:r>
          </a:p>
        </p:txBody>
      </p:sp>
      <p:sp>
        <p:nvSpPr>
          <p:cNvPr id="5" name="Textplatzhalter 10"/>
          <p:cNvSpPr>
            <a:spLocks noGrp="1"/>
          </p:cNvSpPr>
          <p:nvPr>
            <p:ph type="body" sz="quarter" idx="12"/>
          </p:nvPr>
        </p:nvSpPr>
        <p:spPr bwMode="gray">
          <a:xfrm>
            <a:off x="6072199" y="928800"/>
            <a:ext cx="2643177" cy="3411041"/>
          </a:xfrm>
        </p:spPr>
        <p:txBody>
          <a:bodyPr/>
          <a:lstStyle>
            <a:lvl1pPr>
              <a:lnSpc>
                <a:spcPct val="140000"/>
              </a:lnSpc>
              <a:defRPr/>
            </a:lvl1pPr>
            <a:lvl2pPr>
              <a:lnSpc>
                <a:spcPct val="140000"/>
              </a:lnSpc>
              <a:defRPr/>
            </a:lvl2pPr>
            <a:lvl3pPr>
              <a:lnSpc>
                <a:spcPct val="140000"/>
              </a:lnSpc>
              <a:defRPr/>
            </a:lvl3pPr>
            <a:lvl4pPr>
              <a:lnSpc>
                <a:spcPct val="140000"/>
              </a:lnSpc>
              <a:defRPr/>
            </a:lvl4pPr>
            <a:lvl5pPr>
              <a:lnSpc>
                <a:spcPct val="140000"/>
              </a:lnSpc>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Bildplatzhalter 7"/>
          <p:cNvSpPr>
            <a:spLocks noGrp="1"/>
          </p:cNvSpPr>
          <p:nvPr>
            <p:ph type="pic" sz="quarter" idx="14"/>
          </p:nvPr>
        </p:nvSpPr>
        <p:spPr>
          <a:xfrm>
            <a:off x="428626" y="1017974"/>
            <a:ext cx="5357813" cy="3053964"/>
          </a:xfrm>
        </p:spPr>
        <p:txBody>
          <a:bodyPr/>
          <a:lstStyle/>
          <a:p>
            <a:pPr lvl="0"/>
            <a:r>
              <a:rPr lang="de-DE" noProof="0" smtClean="0"/>
              <a:t>Bild durch Klicken auf Symbol hinzufügen</a:t>
            </a:r>
            <a:endParaRPr lang="de-DE"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und Text (3)">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28625" y="176213"/>
            <a:ext cx="8286750" cy="267891"/>
          </a:xfrm>
          <a:prstGeom prst="rect">
            <a:avLst/>
          </a:prstGeom>
        </p:spPr>
        <p:txBody>
          <a:bodyPr/>
          <a:lstStyle/>
          <a:p>
            <a:r>
              <a:rPr lang="de-DE" smtClean="0"/>
              <a:t>Titelmasterformat durch Klicken bearbeiten</a:t>
            </a:r>
            <a:endParaRPr lang="de-DE"/>
          </a:p>
        </p:txBody>
      </p:sp>
      <p:sp>
        <p:nvSpPr>
          <p:cNvPr id="8" name="Bildplatzhalter 6"/>
          <p:cNvSpPr>
            <a:spLocks noGrp="1"/>
          </p:cNvSpPr>
          <p:nvPr>
            <p:ph type="pic" sz="quarter" idx="16"/>
          </p:nvPr>
        </p:nvSpPr>
        <p:spPr>
          <a:xfrm>
            <a:off x="428625" y="1017985"/>
            <a:ext cx="4000500" cy="1768078"/>
          </a:xfrm>
        </p:spPr>
        <p:txBody>
          <a:bodyPr/>
          <a:lstStyle/>
          <a:p>
            <a:pPr lvl="0"/>
            <a:r>
              <a:rPr lang="de-DE" noProof="0" smtClean="0"/>
              <a:t>Bild durch Klicken auf Symbol hinzufügen</a:t>
            </a:r>
            <a:endParaRPr lang="de-DE" noProof="0"/>
          </a:p>
        </p:txBody>
      </p:sp>
      <p:sp>
        <p:nvSpPr>
          <p:cNvPr id="12" name="Bildplatzhalter 6"/>
          <p:cNvSpPr>
            <a:spLocks noGrp="1"/>
          </p:cNvSpPr>
          <p:nvPr>
            <p:ph type="pic" sz="quarter" idx="17"/>
          </p:nvPr>
        </p:nvSpPr>
        <p:spPr>
          <a:xfrm>
            <a:off x="4714876" y="1017974"/>
            <a:ext cx="4000500" cy="3321867"/>
          </a:xfrm>
        </p:spPr>
        <p:txBody>
          <a:bodyPr/>
          <a:lstStyle/>
          <a:p>
            <a:pPr lvl="0"/>
            <a:r>
              <a:rPr lang="de-DE" noProof="0" smtClean="0"/>
              <a:t>Bild durch Klicken auf Symbol hinzufügen</a:t>
            </a:r>
            <a:endParaRPr lang="de-DE" noProof="0"/>
          </a:p>
        </p:txBody>
      </p:sp>
      <p:sp>
        <p:nvSpPr>
          <p:cNvPr id="16" name="Textplatzhalter 14"/>
          <p:cNvSpPr>
            <a:spLocks noGrp="1"/>
          </p:cNvSpPr>
          <p:nvPr>
            <p:ph type="body" sz="quarter" idx="18"/>
          </p:nvPr>
        </p:nvSpPr>
        <p:spPr>
          <a:xfrm>
            <a:off x="428625" y="2946798"/>
            <a:ext cx="4000500" cy="1393031"/>
          </a:xfrm>
        </p:spPr>
        <p:txBody>
          <a:bodyPr/>
          <a:lstStyle>
            <a:lvl1pPr>
              <a:spcBef>
                <a:spcPts val="0"/>
              </a:spcBef>
              <a:spcAft>
                <a:spcPts val="0"/>
              </a:spcAft>
              <a:defRPr/>
            </a:lvl1pPr>
            <a:lvl2pPr>
              <a:spcBef>
                <a:spcPts val="0"/>
              </a:spcBef>
              <a:spcAft>
                <a:spcPts val="0"/>
              </a:spcAft>
              <a:defRPr/>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2.e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1.emf"/><Relationship Id="rId2" Type="http://schemas.openxmlformats.org/officeDocument/2006/relationships/slideLayout" Target="../slideLayouts/slideLayout27.xml"/><Relationship Id="rId16" Type="http://schemas.openxmlformats.org/officeDocument/2006/relationships/tags" Target="../tags/tag10.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ags" Target="../tags/tag9.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1.emf"/><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ags" Target="../tags/tag15.xml"/><Relationship Id="rId2" Type="http://schemas.openxmlformats.org/officeDocument/2006/relationships/slideLayout" Target="../slideLayouts/slideLayout40.xml"/><Relationship Id="rId16" Type="http://schemas.openxmlformats.org/officeDocument/2006/relationships/tags" Target="../tags/tag1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19" Type="http://schemas.openxmlformats.org/officeDocument/2006/relationships/image" Target="../media/image2.emf"/><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7.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9.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custDataLst>
              <p:tags r:id="rId16"/>
            </p:custDataLst>
          </p:nvPr>
        </p:nvSpPr>
        <p:spPr bwMode="gray">
          <a:xfrm>
            <a:off x="428625" y="928687"/>
            <a:ext cx="8286750" cy="341114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dirty="0" smtClean="0"/>
              <a:t>Klicken Sie, um die Formate des Vorlagentextes zu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Siebente Ebene</a:t>
            </a:r>
          </a:p>
          <a:p>
            <a:pPr lvl="7"/>
            <a:r>
              <a:rPr lang="de-DE" dirty="0" smtClean="0"/>
              <a:t>Achte Ebene</a:t>
            </a:r>
          </a:p>
          <a:p>
            <a:pPr lvl="8"/>
            <a:r>
              <a:rPr lang="de-DE" dirty="0" smtClean="0"/>
              <a:t>Neunte Ebene</a:t>
            </a:r>
          </a:p>
        </p:txBody>
      </p:sp>
      <p:sp>
        <p:nvSpPr>
          <p:cNvPr id="1035" name="Rectangle 11"/>
          <p:cNvSpPr>
            <a:spLocks noChangeArrowheads="1"/>
          </p:cNvSpPr>
          <p:nvPr/>
        </p:nvSpPr>
        <p:spPr bwMode="gray">
          <a:xfrm>
            <a:off x="428625" y="4561285"/>
            <a:ext cx="8286750" cy="34528"/>
          </a:xfrm>
          <a:prstGeom prst="rect">
            <a:avLst/>
          </a:prstGeom>
          <a:solidFill>
            <a:schemeClr val="accent3"/>
          </a:solidFill>
          <a:ln w="9525">
            <a:noFill/>
            <a:miter lim="800000"/>
            <a:headEnd/>
            <a:tailEnd/>
          </a:ln>
          <a:effectLst/>
        </p:spPr>
        <p:txBody>
          <a:bodyPr wrap="none" lIns="119250" tIns="0" rIns="86398" bIns="43199" anchor="ctr"/>
          <a:lstStyle/>
          <a:p>
            <a:pPr fontAlgn="auto">
              <a:spcBef>
                <a:spcPts val="0"/>
              </a:spcBef>
              <a:spcAft>
                <a:spcPts val="0"/>
              </a:spcAft>
              <a:defRPr/>
            </a:pPr>
            <a:endParaRPr lang="de-DE" sz="1600">
              <a:latin typeface="Times New Roman" pitchFamily="18" charset="0"/>
              <a:cs typeface="+mn-cs"/>
            </a:endParaRPr>
          </a:p>
        </p:txBody>
      </p:sp>
      <p:sp>
        <p:nvSpPr>
          <p:cNvPr id="1048" name="VCT_Marker_ID_1048" hidden="1"/>
          <p:cNvSpPr>
            <a:spLocks noChangeArrowheads="1"/>
          </p:cNvSpPr>
          <p:nvPr>
            <p:custDataLst>
              <p:tags r:id="rId17"/>
            </p:custDataLst>
          </p:nvPr>
        </p:nvSpPr>
        <p:spPr bwMode="auto">
          <a:xfrm>
            <a:off x="842964" y="63104"/>
            <a:ext cx="84137" cy="63103"/>
          </a:xfrm>
          <a:prstGeom prst="rect">
            <a:avLst/>
          </a:prstGeom>
          <a:solidFill>
            <a:schemeClr val="bg1"/>
          </a:solidFill>
          <a:ln w="9525">
            <a:solidFill>
              <a:schemeClr val="folHlink"/>
            </a:solidFill>
            <a:miter lim="800000"/>
            <a:headEnd/>
            <a:tailEnd/>
          </a:ln>
          <a:effectLst/>
        </p:spPr>
        <p:txBody>
          <a:bodyPr wrap="none" lIns="60579" tIns="30290" rIns="60579" bIns="30290" anchor="ctr"/>
          <a:lstStyle/>
          <a:p>
            <a:pPr fontAlgn="auto">
              <a:spcBef>
                <a:spcPts val="0"/>
              </a:spcBef>
              <a:spcAft>
                <a:spcPts val="0"/>
              </a:spcAft>
              <a:defRPr/>
            </a:pPr>
            <a:endParaRPr lang="de-DE">
              <a:latin typeface="+mn-lt"/>
              <a:cs typeface="+mn-cs"/>
            </a:endParaRPr>
          </a:p>
        </p:txBody>
      </p:sp>
      <p:pic>
        <p:nvPicPr>
          <p:cNvPr id="7" name="Picture 2"/>
          <p:cNvPicPr>
            <a:picLocks noChangeAspect="1" noChangeArrowheads="1"/>
          </p:cNvPicPr>
          <p:nvPr/>
        </p:nvPicPr>
        <p:blipFill>
          <a:blip r:embed="rId18" cstate="print"/>
          <a:srcRect/>
          <a:stretch>
            <a:fillRect/>
          </a:stretch>
        </p:blipFill>
        <p:spPr bwMode="gray">
          <a:xfrm>
            <a:off x="7236296" y="4731990"/>
            <a:ext cx="1277566" cy="19274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05" r:id="rId1"/>
    <p:sldLayoutId id="2147484406" r:id="rId2"/>
    <p:sldLayoutId id="2147484372" r:id="rId3"/>
    <p:sldLayoutId id="2147484373" r:id="rId4"/>
    <p:sldLayoutId id="2147484374" r:id="rId5"/>
    <p:sldLayoutId id="2147484407" r:id="rId6"/>
    <p:sldLayoutId id="2147484375" r:id="rId7"/>
    <p:sldLayoutId id="2147484376" r:id="rId8"/>
    <p:sldLayoutId id="2147484377" r:id="rId9"/>
    <p:sldLayoutId id="2147484378" r:id="rId10"/>
    <p:sldLayoutId id="2147484379" r:id="rId11"/>
    <p:sldLayoutId id="2147484380" r:id="rId12"/>
    <p:sldLayoutId id="2147484381" r:id="rId13"/>
    <p:sldLayoutId id="2147484382" r:id="rId14"/>
  </p:sldLayoutIdLst>
  <p:txStyles>
    <p:titleStyle>
      <a:lvl1pPr algn="l" defTabSz="912813" rtl="0" eaLnBrk="0" fontAlgn="base" hangingPunct="0">
        <a:spcBef>
          <a:spcPct val="0"/>
        </a:spcBef>
        <a:spcAft>
          <a:spcPct val="0"/>
        </a:spcAft>
        <a:defRPr sz="2000" b="1">
          <a:solidFill>
            <a:schemeClr val="tx1"/>
          </a:solidFill>
          <a:latin typeface="Arial" pitchFamily="34" charset="0"/>
          <a:ea typeface="+mj-ea"/>
          <a:cs typeface="Arial" pitchFamily="34" charset="0"/>
        </a:defRPr>
      </a:lvl1pPr>
      <a:lvl2pPr algn="l" defTabSz="912813" rtl="0" eaLnBrk="0" fontAlgn="base" hangingPunct="0">
        <a:spcBef>
          <a:spcPct val="0"/>
        </a:spcBef>
        <a:spcAft>
          <a:spcPct val="0"/>
        </a:spcAft>
        <a:defRPr sz="2000" b="1">
          <a:solidFill>
            <a:schemeClr val="tx1"/>
          </a:solidFill>
          <a:latin typeface="Arial" pitchFamily="34" charset="0"/>
          <a:cs typeface="Arial" charset="0"/>
        </a:defRPr>
      </a:lvl2pPr>
      <a:lvl3pPr algn="l" defTabSz="912813" rtl="0" eaLnBrk="0" fontAlgn="base" hangingPunct="0">
        <a:spcBef>
          <a:spcPct val="0"/>
        </a:spcBef>
        <a:spcAft>
          <a:spcPct val="0"/>
        </a:spcAft>
        <a:defRPr sz="2000" b="1">
          <a:solidFill>
            <a:schemeClr val="tx1"/>
          </a:solidFill>
          <a:latin typeface="Arial" pitchFamily="34" charset="0"/>
          <a:cs typeface="Arial" charset="0"/>
        </a:defRPr>
      </a:lvl3pPr>
      <a:lvl4pPr algn="l" defTabSz="912813" rtl="0" eaLnBrk="0" fontAlgn="base" hangingPunct="0">
        <a:spcBef>
          <a:spcPct val="0"/>
        </a:spcBef>
        <a:spcAft>
          <a:spcPct val="0"/>
        </a:spcAft>
        <a:defRPr sz="2000" b="1">
          <a:solidFill>
            <a:schemeClr val="tx1"/>
          </a:solidFill>
          <a:latin typeface="Arial" pitchFamily="34" charset="0"/>
          <a:cs typeface="Arial" charset="0"/>
        </a:defRPr>
      </a:lvl4pPr>
      <a:lvl5pPr algn="l" defTabSz="912813" rtl="0" eaLnBrk="0" fontAlgn="base" hangingPunct="0">
        <a:spcBef>
          <a:spcPct val="0"/>
        </a:spcBef>
        <a:spcAft>
          <a:spcPct val="0"/>
        </a:spcAft>
        <a:defRPr sz="2000" b="1">
          <a:solidFill>
            <a:schemeClr val="tx1"/>
          </a:solidFill>
          <a:latin typeface="Arial" pitchFamily="34" charset="0"/>
          <a:cs typeface="Arial" charset="0"/>
        </a:defRPr>
      </a:lvl5pPr>
      <a:lvl6pPr marL="302895" algn="l" defTabSz="913944" rtl="0" eaLnBrk="1" fontAlgn="base" hangingPunct="1">
        <a:spcBef>
          <a:spcPct val="0"/>
        </a:spcBef>
        <a:spcAft>
          <a:spcPct val="0"/>
        </a:spcAft>
        <a:defRPr sz="1500" b="1">
          <a:solidFill>
            <a:schemeClr val="tx1"/>
          </a:solidFill>
          <a:latin typeface="Arial" pitchFamily="34" charset="0"/>
          <a:cs typeface="Times New Roman" pitchFamily="18" charset="0"/>
        </a:defRPr>
      </a:lvl6pPr>
      <a:lvl7pPr marL="605790" algn="l" defTabSz="913944" rtl="0" eaLnBrk="1" fontAlgn="base" hangingPunct="1">
        <a:spcBef>
          <a:spcPct val="0"/>
        </a:spcBef>
        <a:spcAft>
          <a:spcPct val="0"/>
        </a:spcAft>
        <a:defRPr sz="1500" b="1">
          <a:solidFill>
            <a:schemeClr val="tx1"/>
          </a:solidFill>
          <a:latin typeface="Arial" pitchFamily="34" charset="0"/>
          <a:cs typeface="Times New Roman" pitchFamily="18" charset="0"/>
        </a:defRPr>
      </a:lvl7pPr>
      <a:lvl8pPr marL="908685" algn="l" defTabSz="913944" rtl="0" eaLnBrk="1" fontAlgn="base" hangingPunct="1">
        <a:spcBef>
          <a:spcPct val="0"/>
        </a:spcBef>
        <a:spcAft>
          <a:spcPct val="0"/>
        </a:spcAft>
        <a:defRPr sz="1500" b="1">
          <a:solidFill>
            <a:schemeClr val="tx1"/>
          </a:solidFill>
          <a:latin typeface="Arial" pitchFamily="34" charset="0"/>
          <a:cs typeface="Times New Roman" pitchFamily="18" charset="0"/>
        </a:defRPr>
      </a:lvl8pPr>
      <a:lvl9pPr marL="1211580" algn="l" defTabSz="913944" rtl="0" eaLnBrk="1" fontAlgn="base" hangingPunct="1">
        <a:spcBef>
          <a:spcPct val="0"/>
        </a:spcBef>
        <a:spcAft>
          <a:spcPct val="0"/>
        </a:spcAft>
        <a:defRPr sz="1500" b="1">
          <a:solidFill>
            <a:schemeClr val="tx1"/>
          </a:solidFill>
          <a:latin typeface="Arial" pitchFamily="34" charset="0"/>
          <a:cs typeface="Times New Roman" pitchFamily="18" charset="0"/>
        </a:defRPr>
      </a:lvl9pPr>
    </p:titleStyle>
    <p:bodyStyle>
      <a:lvl1pPr marL="342900" indent="-342900" algn="l" defTabSz="912813" rtl="0" eaLnBrk="0" fontAlgn="base" hangingPunct="0">
        <a:lnSpc>
          <a:spcPct val="140000"/>
        </a:lnSpc>
        <a:spcBef>
          <a:spcPts val="200"/>
        </a:spcBef>
        <a:spcAft>
          <a:spcPts val="200"/>
        </a:spcAft>
        <a:buChar char="•"/>
        <a:defRPr sz="3200" b="1">
          <a:solidFill>
            <a:schemeClr val="tx1"/>
          </a:solidFill>
          <a:latin typeface="Arial" pitchFamily="34" charset="0"/>
          <a:ea typeface="+mn-ea"/>
          <a:cs typeface="Arial" pitchFamily="34" charset="0"/>
        </a:defRPr>
      </a:lvl1pPr>
      <a:lvl2pPr marL="742950" indent="-285750" algn="l" defTabSz="912813" rtl="0" eaLnBrk="0" fontAlgn="base" hangingPunct="0">
        <a:lnSpc>
          <a:spcPct val="140000"/>
        </a:lnSpc>
        <a:spcBef>
          <a:spcPts val="200"/>
        </a:spcBef>
        <a:spcAft>
          <a:spcPts val="200"/>
        </a:spcAft>
        <a:buClr>
          <a:schemeClr val="tx2"/>
        </a:buClr>
        <a:buFont typeface="Wingdings" pitchFamily="2" charset="2"/>
        <a:buChar char="–"/>
        <a:defRPr sz="2800">
          <a:solidFill>
            <a:schemeClr val="tx1"/>
          </a:solidFill>
          <a:latin typeface="Arial" pitchFamily="34" charset="0"/>
          <a:cs typeface="Arial" pitchFamily="34" charset="0"/>
        </a:defRPr>
      </a:lvl2pPr>
      <a:lvl3pPr marL="185738" indent="-185738" algn="l" defTabSz="912813" rtl="0" eaLnBrk="0" fontAlgn="base" hangingPunct="0">
        <a:lnSpc>
          <a:spcPct val="140000"/>
        </a:lnSpc>
        <a:spcBef>
          <a:spcPts val="200"/>
        </a:spcBef>
        <a:spcAft>
          <a:spcPts val="200"/>
        </a:spcAft>
        <a:buClr>
          <a:schemeClr val="tx2"/>
        </a:buClr>
        <a:buBlip>
          <a:blip r:embed="rId19"/>
        </a:buBlip>
        <a:defRPr sz="2400">
          <a:solidFill>
            <a:schemeClr val="tx1"/>
          </a:solidFill>
          <a:latin typeface="Arial" pitchFamily="34" charset="0"/>
          <a:cs typeface="Arial" pitchFamily="34" charset="0"/>
        </a:defRPr>
      </a:lvl3pPr>
      <a:lvl4pPr marL="352425" indent="-188913" algn="l" defTabSz="912813" rtl="0" eaLnBrk="0" fontAlgn="base" hangingPunct="0">
        <a:lnSpc>
          <a:spcPct val="140000"/>
        </a:lnSpc>
        <a:spcBef>
          <a:spcPts val="200"/>
        </a:spcBef>
        <a:spcAft>
          <a:spcPts val="200"/>
        </a:spcAft>
        <a:buClr>
          <a:schemeClr val="tx2"/>
        </a:buClr>
        <a:buBlip>
          <a:blip r:embed="rId19"/>
        </a:buBlip>
        <a:defRPr sz="2000">
          <a:solidFill>
            <a:schemeClr val="tx1"/>
          </a:solidFill>
          <a:latin typeface="Arial" pitchFamily="34" charset="0"/>
          <a:cs typeface="Arial" pitchFamily="34" charset="0"/>
        </a:defRPr>
      </a:lvl4pPr>
      <a:lvl5pPr marL="527050" indent="-185738" algn="l" defTabSz="912813" rtl="0" eaLnBrk="0" fontAlgn="base" hangingPunct="0">
        <a:lnSpc>
          <a:spcPct val="140000"/>
        </a:lnSpc>
        <a:spcBef>
          <a:spcPts val="200"/>
        </a:spcBef>
        <a:spcAft>
          <a:spcPts val="200"/>
        </a:spcAft>
        <a:buClr>
          <a:schemeClr val="tx2"/>
        </a:buClr>
        <a:buBlip>
          <a:blip r:embed="rId19"/>
        </a:buBlip>
        <a:defRPr sz="2000">
          <a:solidFill>
            <a:schemeClr val="tx1"/>
          </a:solidFill>
          <a:latin typeface="Arial" pitchFamily="34" charset="0"/>
          <a:cs typeface="Arial" pitchFamily="34" charset="0"/>
        </a:defRPr>
      </a:lvl5pPr>
      <a:lvl6pPr marL="711200" indent="-174625" algn="l" defTabSz="913944" rtl="0" eaLnBrk="1" fontAlgn="base" hangingPunct="1">
        <a:lnSpc>
          <a:spcPct val="140000"/>
        </a:lnSpc>
        <a:spcBef>
          <a:spcPts val="200"/>
        </a:spcBef>
        <a:spcAft>
          <a:spcPts val="200"/>
        </a:spcAft>
        <a:buClr>
          <a:schemeClr val="bg2"/>
        </a:buClr>
        <a:buFontTx/>
        <a:buBlip>
          <a:blip r:embed="rId19"/>
        </a:buBlip>
        <a:defRPr>
          <a:solidFill>
            <a:schemeClr val="tx1"/>
          </a:solidFill>
          <a:latin typeface="+mn-lt"/>
          <a:cs typeface="+mn-cs"/>
        </a:defRPr>
      </a:lvl6pPr>
      <a:lvl7pPr marL="900113" indent="-188913" algn="l" defTabSz="913944" rtl="0" eaLnBrk="1" fontAlgn="base" hangingPunct="1">
        <a:lnSpc>
          <a:spcPct val="140000"/>
        </a:lnSpc>
        <a:spcBef>
          <a:spcPts val="200"/>
        </a:spcBef>
        <a:spcAft>
          <a:spcPts val="200"/>
        </a:spcAft>
        <a:buClr>
          <a:schemeClr val="tx2"/>
        </a:buClr>
        <a:buFontTx/>
        <a:buBlip>
          <a:blip r:embed="rId19"/>
        </a:buBlip>
        <a:defRPr>
          <a:solidFill>
            <a:schemeClr val="tx1"/>
          </a:solidFill>
          <a:latin typeface="+mn-lt"/>
          <a:cs typeface="+mn-cs"/>
        </a:defRPr>
      </a:lvl7pPr>
      <a:lvl8pPr marL="1074738" indent="-174625" algn="l" defTabSz="913944" rtl="0" eaLnBrk="1" fontAlgn="base" hangingPunct="1">
        <a:lnSpc>
          <a:spcPct val="140000"/>
        </a:lnSpc>
        <a:spcBef>
          <a:spcPts val="200"/>
        </a:spcBef>
        <a:spcAft>
          <a:spcPts val="200"/>
        </a:spcAft>
        <a:buClr>
          <a:schemeClr val="tx2"/>
        </a:buClr>
        <a:buFontTx/>
        <a:buBlip>
          <a:blip r:embed="rId19"/>
        </a:buBlip>
        <a:defRPr>
          <a:solidFill>
            <a:schemeClr val="tx1"/>
          </a:solidFill>
          <a:latin typeface="+mn-lt"/>
          <a:cs typeface="+mn-cs"/>
        </a:defRPr>
      </a:lvl8pPr>
      <a:lvl9pPr marL="1262063" indent="-187325" algn="l" defTabSz="913944" rtl="0" eaLnBrk="1" fontAlgn="base" hangingPunct="1">
        <a:lnSpc>
          <a:spcPct val="140000"/>
        </a:lnSpc>
        <a:spcBef>
          <a:spcPts val="200"/>
        </a:spcBef>
        <a:spcAft>
          <a:spcPts val="200"/>
        </a:spcAft>
        <a:buClr>
          <a:schemeClr val="tx2"/>
        </a:buClr>
        <a:buFontTx/>
        <a:buBlip>
          <a:blip r:embed="rId19"/>
        </a:buBlip>
        <a:defRPr>
          <a:solidFill>
            <a:schemeClr val="tx1"/>
          </a:solidFill>
          <a:latin typeface="+mn-lt"/>
          <a:cs typeface="+mn-cs"/>
        </a:defRPr>
      </a:lvl9pPr>
    </p:bodyStyle>
    <p:otherStyle>
      <a:defPPr>
        <a:defRPr lang="de-DE"/>
      </a:defPPr>
      <a:lvl1pPr marL="0" algn="l" defTabSz="605790" rtl="0" eaLnBrk="1" latinLnBrk="0" hangingPunct="1">
        <a:defRPr sz="1200" kern="1200">
          <a:solidFill>
            <a:schemeClr val="tx1"/>
          </a:solidFill>
          <a:latin typeface="+mn-lt"/>
          <a:ea typeface="+mn-ea"/>
          <a:cs typeface="+mn-cs"/>
        </a:defRPr>
      </a:lvl1pPr>
      <a:lvl2pPr marL="302895" algn="l" defTabSz="605790" rtl="0" eaLnBrk="1" latinLnBrk="0" hangingPunct="1">
        <a:defRPr sz="1200" kern="1200">
          <a:solidFill>
            <a:schemeClr val="tx1"/>
          </a:solidFill>
          <a:latin typeface="+mn-lt"/>
          <a:ea typeface="+mn-ea"/>
          <a:cs typeface="+mn-cs"/>
        </a:defRPr>
      </a:lvl2pPr>
      <a:lvl3pPr marL="605790" algn="l" defTabSz="605790" rtl="0" eaLnBrk="1" latinLnBrk="0" hangingPunct="1">
        <a:defRPr sz="1200" kern="1200">
          <a:solidFill>
            <a:schemeClr val="tx1"/>
          </a:solidFill>
          <a:latin typeface="+mn-lt"/>
          <a:ea typeface="+mn-ea"/>
          <a:cs typeface="+mn-cs"/>
        </a:defRPr>
      </a:lvl3pPr>
      <a:lvl4pPr marL="908685" algn="l" defTabSz="605790" rtl="0" eaLnBrk="1" latinLnBrk="0" hangingPunct="1">
        <a:defRPr sz="1200" kern="1200">
          <a:solidFill>
            <a:schemeClr val="tx1"/>
          </a:solidFill>
          <a:latin typeface="+mn-lt"/>
          <a:ea typeface="+mn-ea"/>
          <a:cs typeface="+mn-cs"/>
        </a:defRPr>
      </a:lvl4pPr>
      <a:lvl5pPr marL="1211580" algn="l" defTabSz="605790" rtl="0" eaLnBrk="1" latinLnBrk="0" hangingPunct="1">
        <a:defRPr sz="1200" kern="1200">
          <a:solidFill>
            <a:schemeClr val="tx1"/>
          </a:solidFill>
          <a:latin typeface="+mn-lt"/>
          <a:ea typeface="+mn-ea"/>
          <a:cs typeface="+mn-cs"/>
        </a:defRPr>
      </a:lvl5pPr>
      <a:lvl6pPr marL="1514475" algn="l" defTabSz="605790" rtl="0" eaLnBrk="1" latinLnBrk="0" hangingPunct="1">
        <a:defRPr sz="1200" kern="1200">
          <a:solidFill>
            <a:schemeClr val="tx1"/>
          </a:solidFill>
          <a:latin typeface="+mn-lt"/>
          <a:ea typeface="+mn-ea"/>
          <a:cs typeface="+mn-cs"/>
        </a:defRPr>
      </a:lvl6pPr>
      <a:lvl7pPr marL="1817370" algn="l" defTabSz="605790" rtl="0" eaLnBrk="1" latinLnBrk="0" hangingPunct="1">
        <a:defRPr sz="1200" kern="1200">
          <a:solidFill>
            <a:schemeClr val="tx1"/>
          </a:solidFill>
          <a:latin typeface="+mn-lt"/>
          <a:ea typeface="+mn-ea"/>
          <a:cs typeface="+mn-cs"/>
        </a:defRPr>
      </a:lvl7pPr>
      <a:lvl8pPr marL="2120265" algn="l" defTabSz="605790" rtl="0" eaLnBrk="1" latinLnBrk="0" hangingPunct="1">
        <a:defRPr sz="1200" kern="1200">
          <a:solidFill>
            <a:schemeClr val="tx1"/>
          </a:solidFill>
          <a:latin typeface="+mn-lt"/>
          <a:ea typeface="+mn-ea"/>
          <a:cs typeface="+mn-cs"/>
        </a:defRPr>
      </a:lvl8pPr>
      <a:lvl9pPr marL="2423160" algn="l" defTabSz="60579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2051" name="Textplatzhalt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92D296A-982F-4C14-9346-C3365BE87786}" type="datetimeFigureOut">
              <a:rPr lang="de-DE"/>
              <a:pPr>
                <a:defRPr/>
              </a:pPr>
              <a:t>02.05.2017</a:t>
            </a:fld>
            <a:endParaRPr lang="de-DE"/>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9755132-519A-4172-99B8-51BE7BFEF034}"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gray">
          <a:xfrm>
            <a:off x="428625" y="176213"/>
            <a:ext cx="8286750" cy="267891"/>
          </a:xfrm>
          <a:prstGeom prst="rect">
            <a:avLst/>
          </a:prstGeom>
          <a:noFill/>
          <a:ln w="9525">
            <a:noFill/>
            <a:miter lim="800000"/>
            <a:headEnd/>
            <a:tailEnd/>
          </a:ln>
        </p:spPr>
        <p:txBody>
          <a:bodyPr vert="horz" wrap="square" lIns="0" tIns="0" rIns="0" bIns="18000" numCol="1" anchor="b" anchorCtr="0" compatLnSpc="1">
            <a:prstTxWarp prst="textNoShape">
              <a:avLst/>
            </a:prstTxWarp>
          </a:bodyPr>
          <a:lstStyle/>
          <a:p>
            <a:pPr lvl="0"/>
            <a:r>
              <a:rPr lang="de-DE" smtClean="0"/>
              <a:t>Klicken Sie, um das Titelformat zu bearbeiten</a:t>
            </a:r>
          </a:p>
        </p:txBody>
      </p:sp>
      <p:sp>
        <p:nvSpPr>
          <p:cNvPr id="1027" name="Rectangle 3"/>
          <p:cNvSpPr>
            <a:spLocks noGrp="1" noChangeArrowheads="1"/>
          </p:cNvSpPr>
          <p:nvPr>
            <p:ph type="body" idx="1"/>
            <p:custDataLst>
              <p:tags r:id="rId15"/>
            </p:custDataLst>
          </p:nvPr>
        </p:nvSpPr>
        <p:spPr bwMode="gray">
          <a:xfrm>
            <a:off x="428625" y="928687"/>
            <a:ext cx="8286750" cy="341114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dirty="0" smtClean="0"/>
              <a:t>Klicken Sie, um die Formate des Vorlagentextes zu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Siebente Ebene</a:t>
            </a:r>
          </a:p>
          <a:p>
            <a:pPr lvl="7"/>
            <a:r>
              <a:rPr lang="de-DE" dirty="0" smtClean="0"/>
              <a:t>Achte Ebene</a:t>
            </a:r>
          </a:p>
          <a:p>
            <a:pPr lvl="8"/>
            <a:r>
              <a:rPr lang="de-DE" dirty="0" smtClean="0"/>
              <a:t>Neunte Ebene</a:t>
            </a:r>
          </a:p>
        </p:txBody>
      </p:sp>
      <p:sp>
        <p:nvSpPr>
          <p:cNvPr id="1035" name="Rectangle 11"/>
          <p:cNvSpPr>
            <a:spLocks noChangeArrowheads="1"/>
          </p:cNvSpPr>
          <p:nvPr/>
        </p:nvSpPr>
        <p:spPr bwMode="gray">
          <a:xfrm>
            <a:off x="428625" y="4561285"/>
            <a:ext cx="8286750" cy="34528"/>
          </a:xfrm>
          <a:prstGeom prst="rect">
            <a:avLst/>
          </a:prstGeom>
          <a:solidFill>
            <a:schemeClr val="accent3"/>
          </a:solidFill>
          <a:ln w="9525">
            <a:noFill/>
            <a:miter lim="800000"/>
            <a:headEnd/>
            <a:tailEnd/>
          </a:ln>
          <a:effectLst/>
        </p:spPr>
        <p:txBody>
          <a:bodyPr wrap="none" lIns="119250" tIns="0" rIns="86398" bIns="43199" anchor="ctr"/>
          <a:lstStyle/>
          <a:p>
            <a:pPr fontAlgn="auto">
              <a:spcBef>
                <a:spcPts val="0"/>
              </a:spcBef>
              <a:spcAft>
                <a:spcPts val="0"/>
              </a:spcAft>
              <a:defRPr/>
            </a:pPr>
            <a:endParaRPr lang="de-DE" sz="1600">
              <a:solidFill>
                <a:srgbClr val="000000"/>
              </a:solidFill>
              <a:latin typeface="Times New Roman" pitchFamily="18" charset="0"/>
              <a:cs typeface="Times New Roman"/>
            </a:endParaRPr>
          </a:p>
        </p:txBody>
      </p:sp>
      <p:sp>
        <p:nvSpPr>
          <p:cNvPr id="1042" name="Rectangle 18"/>
          <p:cNvSpPr>
            <a:spLocks noChangeArrowheads="1"/>
          </p:cNvSpPr>
          <p:nvPr/>
        </p:nvSpPr>
        <p:spPr bwMode="gray">
          <a:xfrm>
            <a:off x="428626" y="4831557"/>
            <a:ext cx="5508625" cy="151210"/>
          </a:xfrm>
          <a:prstGeom prst="rect">
            <a:avLst/>
          </a:prstGeom>
          <a:noFill/>
          <a:ln w="9525">
            <a:noFill/>
            <a:miter lim="800000"/>
            <a:headEnd/>
            <a:tailEnd/>
          </a:ln>
          <a:effectLst/>
        </p:spPr>
        <p:txBody>
          <a:bodyPr wrap="none" lIns="0" tIns="0" rIns="0" bIns="0" anchor="b"/>
          <a:lstStyle/>
          <a:p>
            <a:pPr fontAlgn="auto">
              <a:spcBef>
                <a:spcPts val="0"/>
              </a:spcBef>
              <a:spcAft>
                <a:spcPts val="0"/>
              </a:spcAft>
              <a:defRPr/>
            </a:pPr>
            <a:r>
              <a:rPr lang="de-DE" sz="800" dirty="0">
                <a:solidFill>
                  <a:srgbClr val="000000"/>
                </a:solidFill>
                <a:latin typeface="Arial" pitchFamily="34" charset="0"/>
                <a:cs typeface="Arial" pitchFamily="34" charset="0"/>
              </a:rPr>
              <a:t>HOCHBAHN • 23.03.2016 • Folie </a:t>
            </a:r>
            <a:fld id="{7A6DC66A-9119-40F6-A41C-EED7E649C783}" type="slidenum">
              <a:rPr lang="de-DE" sz="800">
                <a:solidFill>
                  <a:srgbClr val="000000"/>
                </a:solidFill>
                <a:latin typeface="Arial" pitchFamily="34" charset="0"/>
                <a:cs typeface="Arial" pitchFamily="34" charset="0"/>
              </a:rPr>
              <a:pPr fontAlgn="auto">
                <a:spcBef>
                  <a:spcPts val="0"/>
                </a:spcBef>
                <a:spcAft>
                  <a:spcPts val="0"/>
                </a:spcAft>
                <a:defRPr/>
              </a:pPr>
              <a:t>‹#›</a:t>
            </a:fld>
            <a:endParaRPr lang="de-DE" sz="800" dirty="0">
              <a:solidFill>
                <a:srgbClr val="000000"/>
              </a:solidFill>
              <a:latin typeface="Arial" pitchFamily="34" charset="0"/>
              <a:cs typeface="Arial" pitchFamily="34" charset="0"/>
            </a:endParaRPr>
          </a:p>
        </p:txBody>
      </p:sp>
      <p:sp>
        <p:nvSpPr>
          <p:cNvPr id="1048" name="VCT_Marker_ID_1048" hidden="1"/>
          <p:cNvSpPr>
            <a:spLocks noChangeArrowheads="1"/>
          </p:cNvSpPr>
          <p:nvPr>
            <p:custDataLst>
              <p:tags r:id="rId16"/>
            </p:custDataLst>
          </p:nvPr>
        </p:nvSpPr>
        <p:spPr bwMode="auto">
          <a:xfrm>
            <a:off x="842964" y="63104"/>
            <a:ext cx="84137" cy="63103"/>
          </a:xfrm>
          <a:prstGeom prst="rect">
            <a:avLst/>
          </a:prstGeom>
          <a:solidFill>
            <a:schemeClr val="bg1"/>
          </a:solidFill>
          <a:ln w="9525">
            <a:solidFill>
              <a:schemeClr val="folHlink"/>
            </a:solidFill>
            <a:miter lim="800000"/>
            <a:headEnd/>
            <a:tailEnd/>
          </a:ln>
          <a:effectLst/>
        </p:spPr>
        <p:txBody>
          <a:bodyPr wrap="none" lIns="60579" tIns="30290" rIns="60579" bIns="30290" anchor="ctr"/>
          <a:lstStyle/>
          <a:p>
            <a:pPr fontAlgn="auto">
              <a:spcBef>
                <a:spcPts val="0"/>
              </a:spcBef>
              <a:spcAft>
                <a:spcPts val="0"/>
              </a:spcAft>
              <a:defRPr/>
            </a:pPr>
            <a:endParaRPr lang="de-DE">
              <a:solidFill>
                <a:srgbClr val="000000"/>
              </a:solidFill>
              <a:latin typeface="Arial"/>
              <a:cs typeface="Times New Roman"/>
            </a:endParaRPr>
          </a:p>
        </p:txBody>
      </p:sp>
      <p:pic>
        <p:nvPicPr>
          <p:cNvPr id="3080" name="Picture 2"/>
          <p:cNvPicPr>
            <a:picLocks noChangeAspect="1" noChangeArrowheads="1"/>
          </p:cNvPicPr>
          <p:nvPr/>
        </p:nvPicPr>
        <p:blipFill>
          <a:blip r:embed="rId17" cstate="print"/>
          <a:srcRect/>
          <a:stretch>
            <a:fillRect/>
          </a:stretch>
        </p:blipFill>
        <p:spPr bwMode="gray">
          <a:xfrm>
            <a:off x="6797675" y="4785122"/>
            <a:ext cx="1925638" cy="217884"/>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08" r:id="rId1"/>
    <p:sldLayoutId id="2147484394" r:id="rId2"/>
    <p:sldLayoutId id="2147484395" r:id="rId3"/>
    <p:sldLayoutId id="2147484396" r:id="rId4"/>
    <p:sldLayoutId id="2147484409"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Lst>
  <p:txStyles>
    <p:titleStyle>
      <a:lvl1pPr algn="l" defTabSz="912813" rtl="0" eaLnBrk="0" fontAlgn="base" hangingPunct="0">
        <a:spcBef>
          <a:spcPct val="0"/>
        </a:spcBef>
        <a:spcAft>
          <a:spcPct val="0"/>
        </a:spcAft>
        <a:defRPr sz="2000" b="1">
          <a:solidFill>
            <a:schemeClr val="tx1"/>
          </a:solidFill>
          <a:latin typeface="Arial" pitchFamily="34" charset="0"/>
          <a:ea typeface="+mj-ea"/>
          <a:cs typeface="Arial" pitchFamily="34" charset="0"/>
        </a:defRPr>
      </a:lvl1pPr>
      <a:lvl2pPr algn="l" defTabSz="912813" rtl="0" eaLnBrk="0" fontAlgn="base" hangingPunct="0">
        <a:spcBef>
          <a:spcPct val="0"/>
        </a:spcBef>
        <a:spcAft>
          <a:spcPct val="0"/>
        </a:spcAft>
        <a:defRPr sz="2000" b="1">
          <a:solidFill>
            <a:schemeClr val="tx1"/>
          </a:solidFill>
          <a:latin typeface="Arial" pitchFamily="34" charset="0"/>
          <a:cs typeface="Arial" charset="0"/>
        </a:defRPr>
      </a:lvl2pPr>
      <a:lvl3pPr algn="l" defTabSz="912813" rtl="0" eaLnBrk="0" fontAlgn="base" hangingPunct="0">
        <a:spcBef>
          <a:spcPct val="0"/>
        </a:spcBef>
        <a:spcAft>
          <a:spcPct val="0"/>
        </a:spcAft>
        <a:defRPr sz="2000" b="1">
          <a:solidFill>
            <a:schemeClr val="tx1"/>
          </a:solidFill>
          <a:latin typeface="Arial" pitchFamily="34" charset="0"/>
          <a:cs typeface="Arial" charset="0"/>
        </a:defRPr>
      </a:lvl3pPr>
      <a:lvl4pPr algn="l" defTabSz="912813" rtl="0" eaLnBrk="0" fontAlgn="base" hangingPunct="0">
        <a:spcBef>
          <a:spcPct val="0"/>
        </a:spcBef>
        <a:spcAft>
          <a:spcPct val="0"/>
        </a:spcAft>
        <a:defRPr sz="2000" b="1">
          <a:solidFill>
            <a:schemeClr val="tx1"/>
          </a:solidFill>
          <a:latin typeface="Arial" pitchFamily="34" charset="0"/>
          <a:cs typeface="Arial" charset="0"/>
        </a:defRPr>
      </a:lvl4pPr>
      <a:lvl5pPr algn="l" defTabSz="912813" rtl="0" eaLnBrk="0" fontAlgn="base" hangingPunct="0">
        <a:spcBef>
          <a:spcPct val="0"/>
        </a:spcBef>
        <a:spcAft>
          <a:spcPct val="0"/>
        </a:spcAft>
        <a:defRPr sz="2000" b="1">
          <a:solidFill>
            <a:schemeClr val="tx1"/>
          </a:solidFill>
          <a:latin typeface="Arial" pitchFamily="34" charset="0"/>
          <a:cs typeface="Arial" charset="0"/>
        </a:defRPr>
      </a:lvl5pPr>
      <a:lvl6pPr marL="302895" algn="l" defTabSz="913944" rtl="0" eaLnBrk="1" fontAlgn="base" hangingPunct="1">
        <a:spcBef>
          <a:spcPct val="0"/>
        </a:spcBef>
        <a:spcAft>
          <a:spcPct val="0"/>
        </a:spcAft>
        <a:defRPr sz="1500" b="1">
          <a:solidFill>
            <a:schemeClr val="tx1"/>
          </a:solidFill>
          <a:latin typeface="Arial" pitchFamily="34" charset="0"/>
          <a:cs typeface="Times New Roman" pitchFamily="18" charset="0"/>
        </a:defRPr>
      </a:lvl6pPr>
      <a:lvl7pPr marL="605790" algn="l" defTabSz="913944" rtl="0" eaLnBrk="1" fontAlgn="base" hangingPunct="1">
        <a:spcBef>
          <a:spcPct val="0"/>
        </a:spcBef>
        <a:spcAft>
          <a:spcPct val="0"/>
        </a:spcAft>
        <a:defRPr sz="1500" b="1">
          <a:solidFill>
            <a:schemeClr val="tx1"/>
          </a:solidFill>
          <a:latin typeface="Arial" pitchFamily="34" charset="0"/>
          <a:cs typeface="Times New Roman" pitchFamily="18" charset="0"/>
        </a:defRPr>
      </a:lvl7pPr>
      <a:lvl8pPr marL="908685" algn="l" defTabSz="913944" rtl="0" eaLnBrk="1" fontAlgn="base" hangingPunct="1">
        <a:spcBef>
          <a:spcPct val="0"/>
        </a:spcBef>
        <a:spcAft>
          <a:spcPct val="0"/>
        </a:spcAft>
        <a:defRPr sz="1500" b="1">
          <a:solidFill>
            <a:schemeClr val="tx1"/>
          </a:solidFill>
          <a:latin typeface="Arial" pitchFamily="34" charset="0"/>
          <a:cs typeface="Times New Roman" pitchFamily="18" charset="0"/>
        </a:defRPr>
      </a:lvl8pPr>
      <a:lvl9pPr marL="1211580" algn="l" defTabSz="913944" rtl="0" eaLnBrk="1" fontAlgn="base" hangingPunct="1">
        <a:spcBef>
          <a:spcPct val="0"/>
        </a:spcBef>
        <a:spcAft>
          <a:spcPct val="0"/>
        </a:spcAft>
        <a:defRPr sz="1500" b="1">
          <a:solidFill>
            <a:schemeClr val="tx1"/>
          </a:solidFill>
          <a:latin typeface="Arial" pitchFamily="34" charset="0"/>
          <a:cs typeface="Times New Roman" pitchFamily="18" charset="0"/>
        </a:defRPr>
      </a:lvl9pPr>
    </p:titleStyle>
    <p:bodyStyle>
      <a:lvl1pPr algn="l" defTabSz="912813" rtl="0" eaLnBrk="0" fontAlgn="base" hangingPunct="0">
        <a:lnSpc>
          <a:spcPct val="140000"/>
        </a:lnSpc>
        <a:spcBef>
          <a:spcPts val="200"/>
        </a:spcBef>
        <a:spcAft>
          <a:spcPts val="200"/>
        </a:spcAft>
        <a:defRPr b="1">
          <a:solidFill>
            <a:schemeClr val="tx1"/>
          </a:solidFill>
          <a:latin typeface="Arial" pitchFamily="34" charset="0"/>
          <a:ea typeface="+mn-ea"/>
          <a:cs typeface="Arial" pitchFamily="34" charset="0"/>
        </a:defRPr>
      </a:lvl1pPr>
      <a:lvl2pPr algn="l" defTabSz="912813" rtl="0" eaLnBrk="0" fontAlgn="base" hangingPunct="0">
        <a:lnSpc>
          <a:spcPct val="140000"/>
        </a:lnSpc>
        <a:spcBef>
          <a:spcPts val="200"/>
        </a:spcBef>
        <a:spcAft>
          <a:spcPts val="200"/>
        </a:spcAft>
        <a:buClr>
          <a:schemeClr val="tx2"/>
        </a:buClr>
        <a:buFont typeface="Wingdings" pitchFamily="2" charset="2"/>
        <a:defRPr>
          <a:solidFill>
            <a:schemeClr val="tx1"/>
          </a:solidFill>
          <a:latin typeface="Arial" pitchFamily="34" charset="0"/>
          <a:cs typeface="Arial" pitchFamily="34" charset="0"/>
        </a:defRPr>
      </a:lvl2pPr>
      <a:lvl3pPr marL="185738" indent="-185738" algn="l" defTabSz="912813" rtl="0" eaLnBrk="0" fontAlgn="base" hangingPunct="0">
        <a:lnSpc>
          <a:spcPct val="140000"/>
        </a:lnSpc>
        <a:spcBef>
          <a:spcPts val="200"/>
        </a:spcBef>
        <a:spcAft>
          <a:spcPts val="200"/>
        </a:spcAft>
        <a:buClr>
          <a:schemeClr val="tx2"/>
        </a:buClr>
        <a:buBlip>
          <a:blip r:embed="rId18"/>
        </a:buBlip>
        <a:defRPr>
          <a:solidFill>
            <a:schemeClr val="tx1"/>
          </a:solidFill>
          <a:latin typeface="Arial" pitchFamily="34" charset="0"/>
          <a:cs typeface="Arial" pitchFamily="34" charset="0"/>
        </a:defRPr>
      </a:lvl3pPr>
      <a:lvl4pPr marL="352425" indent="-188913" algn="l" defTabSz="912813" rtl="0" eaLnBrk="0" fontAlgn="base" hangingPunct="0">
        <a:lnSpc>
          <a:spcPct val="140000"/>
        </a:lnSpc>
        <a:spcBef>
          <a:spcPts val="200"/>
        </a:spcBef>
        <a:spcAft>
          <a:spcPts val="200"/>
        </a:spcAft>
        <a:buClr>
          <a:schemeClr val="tx2"/>
        </a:buClr>
        <a:buBlip>
          <a:blip r:embed="rId18"/>
        </a:buBlip>
        <a:defRPr>
          <a:solidFill>
            <a:schemeClr val="tx1"/>
          </a:solidFill>
          <a:latin typeface="Arial" pitchFamily="34" charset="0"/>
          <a:cs typeface="Arial" pitchFamily="34" charset="0"/>
        </a:defRPr>
      </a:lvl4pPr>
      <a:lvl5pPr marL="527050" indent="-185738" algn="l" defTabSz="912813" rtl="0" eaLnBrk="0" fontAlgn="base" hangingPunct="0">
        <a:lnSpc>
          <a:spcPct val="140000"/>
        </a:lnSpc>
        <a:spcBef>
          <a:spcPts val="200"/>
        </a:spcBef>
        <a:spcAft>
          <a:spcPts val="200"/>
        </a:spcAft>
        <a:buClr>
          <a:schemeClr val="tx2"/>
        </a:buClr>
        <a:buBlip>
          <a:blip r:embed="rId18"/>
        </a:buBlip>
        <a:defRPr>
          <a:solidFill>
            <a:schemeClr val="tx1"/>
          </a:solidFill>
          <a:latin typeface="Arial" pitchFamily="34" charset="0"/>
          <a:cs typeface="Arial" pitchFamily="34" charset="0"/>
        </a:defRPr>
      </a:lvl5pPr>
      <a:lvl6pPr marL="711200" indent="-174625" algn="l" defTabSz="913944" rtl="0" eaLnBrk="1" fontAlgn="base" hangingPunct="1">
        <a:lnSpc>
          <a:spcPct val="140000"/>
        </a:lnSpc>
        <a:spcBef>
          <a:spcPts val="200"/>
        </a:spcBef>
        <a:spcAft>
          <a:spcPts val="200"/>
        </a:spcAft>
        <a:buClr>
          <a:schemeClr val="bg2"/>
        </a:buClr>
        <a:buFontTx/>
        <a:buBlip>
          <a:blip r:embed="rId18"/>
        </a:buBlip>
        <a:defRPr>
          <a:solidFill>
            <a:schemeClr val="tx1"/>
          </a:solidFill>
          <a:latin typeface="+mn-lt"/>
          <a:cs typeface="+mn-cs"/>
        </a:defRPr>
      </a:lvl6pPr>
      <a:lvl7pPr marL="900113" indent="-188913" algn="l" defTabSz="913944" rtl="0" eaLnBrk="1" fontAlgn="base" hangingPunct="1">
        <a:lnSpc>
          <a:spcPct val="140000"/>
        </a:lnSpc>
        <a:spcBef>
          <a:spcPts val="200"/>
        </a:spcBef>
        <a:spcAft>
          <a:spcPts val="200"/>
        </a:spcAft>
        <a:buClr>
          <a:schemeClr val="tx2"/>
        </a:buClr>
        <a:buFontTx/>
        <a:buBlip>
          <a:blip r:embed="rId18"/>
        </a:buBlip>
        <a:defRPr>
          <a:solidFill>
            <a:schemeClr val="tx1"/>
          </a:solidFill>
          <a:latin typeface="+mn-lt"/>
          <a:cs typeface="+mn-cs"/>
        </a:defRPr>
      </a:lvl7pPr>
      <a:lvl8pPr marL="1074738" indent="-174625" algn="l" defTabSz="913944" rtl="0" eaLnBrk="1" fontAlgn="base" hangingPunct="1">
        <a:lnSpc>
          <a:spcPct val="140000"/>
        </a:lnSpc>
        <a:spcBef>
          <a:spcPts val="200"/>
        </a:spcBef>
        <a:spcAft>
          <a:spcPts val="200"/>
        </a:spcAft>
        <a:buClr>
          <a:schemeClr val="tx2"/>
        </a:buClr>
        <a:buFontTx/>
        <a:buBlip>
          <a:blip r:embed="rId18"/>
        </a:buBlip>
        <a:defRPr>
          <a:solidFill>
            <a:schemeClr val="tx1"/>
          </a:solidFill>
          <a:latin typeface="+mn-lt"/>
          <a:cs typeface="+mn-cs"/>
        </a:defRPr>
      </a:lvl8pPr>
      <a:lvl9pPr marL="1262063" indent="-187325" algn="l" defTabSz="913944" rtl="0" eaLnBrk="1" fontAlgn="base" hangingPunct="1">
        <a:lnSpc>
          <a:spcPct val="140000"/>
        </a:lnSpc>
        <a:spcBef>
          <a:spcPts val="200"/>
        </a:spcBef>
        <a:spcAft>
          <a:spcPts val="200"/>
        </a:spcAft>
        <a:buClr>
          <a:schemeClr val="tx2"/>
        </a:buClr>
        <a:buFontTx/>
        <a:buBlip>
          <a:blip r:embed="rId18"/>
        </a:buBlip>
        <a:defRPr>
          <a:solidFill>
            <a:schemeClr val="tx1"/>
          </a:solidFill>
          <a:latin typeface="+mn-lt"/>
          <a:cs typeface="+mn-cs"/>
        </a:defRPr>
      </a:lvl9pPr>
    </p:bodyStyle>
    <p:otherStyle>
      <a:defPPr>
        <a:defRPr lang="de-DE"/>
      </a:defPPr>
      <a:lvl1pPr marL="0" algn="l" defTabSz="605790" rtl="0" eaLnBrk="1" latinLnBrk="0" hangingPunct="1">
        <a:defRPr sz="1200" kern="1200">
          <a:solidFill>
            <a:schemeClr val="tx1"/>
          </a:solidFill>
          <a:latin typeface="+mn-lt"/>
          <a:ea typeface="+mn-ea"/>
          <a:cs typeface="+mn-cs"/>
        </a:defRPr>
      </a:lvl1pPr>
      <a:lvl2pPr marL="302895" algn="l" defTabSz="605790" rtl="0" eaLnBrk="1" latinLnBrk="0" hangingPunct="1">
        <a:defRPr sz="1200" kern="1200">
          <a:solidFill>
            <a:schemeClr val="tx1"/>
          </a:solidFill>
          <a:latin typeface="+mn-lt"/>
          <a:ea typeface="+mn-ea"/>
          <a:cs typeface="+mn-cs"/>
        </a:defRPr>
      </a:lvl2pPr>
      <a:lvl3pPr marL="605790" algn="l" defTabSz="605790" rtl="0" eaLnBrk="1" latinLnBrk="0" hangingPunct="1">
        <a:defRPr sz="1200" kern="1200">
          <a:solidFill>
            <a:schemeClr val="tx1"/>
          </a:solidFill>
          <a:latin typeface="+mn-lt"/>
          <a:ea typeface="+mn-ea"/>
          <a:cs typeface="+mn-cs"/>
        </a:defRPr>
      </a:lvl3pPr>
      <a:lvl4pPr marL="908685" algn="l" defTabSz="605790" rtl="0" eaLnBrk="1" latinLnBrk="0" hangingPunct="1">
        <a:defRPr sz="1200" kern="1200">
          <a:solidFill>
            <a:schemeClr val="tx1"/>
          </a:solidFill>
          <a:latin typeface="+mn-lt"/>
          <a:ea typeface="+mn-ea"/>
          <a:cs typeface="+mn-cs"/>
        </a:defRPr>
      </a:lvl4pPr>
      <a:lvl5pPr marL="1211580" algn="l" defTabSz="605790" rtl="0" eaLnBrk="1" latinLnBrk="0" hangingPunct="1">
        <a:defRPr sz="1200" kern="1200">
          <a:solidFill>
            <a:schemeClr val="tx1"/>
          </a:solidFill>
          <a:latin typeface="+mn-lt"/>
          <a:ea typeface="+mn-ea"/>
          <a:cs typeface="+mn-cs"/>
        </a:defRPr>
      </a:lvl5pPr>
      <a:lvl6pPr marL="1514475" algn="l" defTabSz="605790" rtl="0" eaLnBrk="1" latinLnBrk="0" hangingPunct="1">
        <a:defRPr sz="1200" kern="1200">
          <a:solidFill>
            <a:schemeClr val="tx1"/>
          </a:solidFill>
          <a:latin typeface="+mn-lt"/>
          <a:ea typeface="+mn-ea"/>
          <a:cs typeface="+mn-cs"/>
        </a:defRPr>
      </a:lvl6pPr>
      <a:lvl7pPr marL="1817370" algn="l" defTabSz="605790" rtl="0" eaLnBrk="1" latinLnBrk="0" hangingPunct="1">
        <a:defRPr sz="1200" kern="1200">
          <a:solidFill>
            <a:schemeClr val="tx1"/>
          </a:solidFill>
          <a:latin typeface="+mn-lt"/>
          <a:ea typeface="+mn-ea"/>
          <a:cs typeface="+mn-cs"/>
        </a:defRPr>
      </a:lvl7pPr>
      <a:lvl8pPr marL="2120265" algn="l" defTabSz="605790" rtl="0" eaLnBrk="1" latinLnBrk="0" hangingPunct="1">
        <a:defRPr sz="1200" kern="1200">
          <a:solidFill>
            <a:schemeClr val="tx1"/>
          </a:solidFill>
          <a:latin typeface="+mn-lt"/>
          <a:ea typeface="+mn-ea"/>
          <a:cs typeface="+mn-cs"/>
        </a:defRPr>
      </a:lvl8pPr>
      <a:lvl9pPr marL="2423160" algn="l" defTabSz="60579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428625" y="176213"/>
            <a:ext cx="8286750" cy="267891"/>
          </a:xfrm>
          <a:prstGeom prst="rect">
            <a:avLst/>
          </a:prstGeom>
          <a:noFill/>
          <a:ln w="9525">
            <a:noFill/>
            <a:miter lim="800000"/>
            <a:headEnd/>
            <a:tailEnd/>
          </a:ln>
        </p:spPr>
        <p:txBody>
          <a:bodyPr vert="horz" wrap="square" lIns="0" tIns="0" rIns="0" bIns="18000" numCol="1" anchor="b" anchorCtr="0" compatLnSpc="1">
            <a:prstTxWarp prst="textNoShape">
              <a:avLst/>
            </a:prstTxWarp>
          </a:bodyPr>
          <a:lstStyle/>
          <a:p>
            <a:pPr lvl="0"/>
            <a:r>
              <a:rPr lang="de-DE" smtClean="0"/>
              <a:t>Klicken Sie, um das Titelformat zu bearbeiten</a:t>
            </a:r>
          </a:p>
        </p:txBody>
      </p:sp>
      <p:sp>
        <p:nvSpPr>
          <p:cNvPr id="1027" name="Rectangle 3"/>
          <p:cNvSpPr>
            <a:spLocks noGrp="1" noChangeArrowheads="1"/>
          </p:cNvSpPr>
          <p:nvPr>
            <p:ph type="body" idx="1"/>
            <p:custDataLst>
              <p:tags r:id="rId16"/>
            </p:custDataLst>
          </p:nvPr>
        </p:nvSpPr>
        <p:spPr bwMode="gray">
          <a:xfrm>
            <a:off x="428625" y="928687"/>
            <a:ext cx="8286750" cy="341114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dirty="0" smtClean="0"/>
              <a:t>Klicken Sie, um die Formate des Vorlagentextes zu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Siebente Ebene</a:t>
            </a:r>
          </a:p>
          <a:p>
            <a:pPr lvl="7"/>
            <a:r>
              <a:rPr lang="de-DE" dirty="0" smtClean="0"/>
              <a:t>Achte Ebene</a:t>
            </a:r>
          </a:p>
          <a:p>
            <a:pPr lvl="8"/>
            <a:r>
              <a:rPr lang="de-DE" dirty="0" smtClean="0"/>
              <a:t>Neunte Ebene</a:t>
            </a:r>
          </a:p>
        </p:txBody>
      </p:sp>
      <p:sp>
        <p:nvSpPr>
          <p:cNvPr id="1033" name="Rectangle 9"/>
          <p:cNvSpPr>
            <a:spLocks noChangeArrowheads="1"/>
          </p:cNvSpPr>
          <p:nvPr/>
        </p:nvSpPr>
        <p:spPr bwMode="gray">
          <a:xfrm>
            <a:off x="428625" y="482204"/>
            <a:ext cx="8286750" cy="34528"/>
          </a:xfrm>
          <a:prstGeom prst="rect">
            <a:avLst/>
          </a:prstGeom>
          <a:solidFill>
            <a:schemeClr val="accent3"/>
          </a:solidFill>
          <a:ln w="9525">
            <a:noFill/>
            <a:miter lim="800000"/>
            <a:headEnd/>
            <a:tailEnd/>
          </a:ln>
          <a:effectLst/>
        </p:spPr>
        <p:txBody>
          <a:bodyPr wrap="none" lIns="119250" tIns="0" rIns="86398" bIns="43199" anchor="ctr"/>
          <a:lstStyle/>
          <a:p>
            <a:pPr fontAlgn="auto">
              <a:spcBef>
                <a:spcPts val="0"/>
              </a:spcBef>
              <a:spcAft>
                <a:spcPts val="0"/>
              </a:spcAft>
              <a:defRPr/>
            </a:pPr>
            <a:endParaRPr lang="de-DE" sz="1600">
              <a:solidFill>
                <a:srgbClr val="000000"/>
              </a:solidFill>
              <a:latin typeface="Times New Roman" pitchFamily="18" charset="0"/>
              <a:cs typeface="Times New Roman"/>
            </a:endParaRPr>
          </a:p>
        </p:txBody>
      </p:sp>
      <p:sp>
        <p:nvSpPr>
          <p:cNvPr id="1035" name="Rectangle 11"/>
          <p:cNvSpPr>
            <a:spLocks noChangeArrowheads="1"/>
          </p:cNvSpPr>
          <p:nvPr/>
        </p:nvSpPr>
        <p:spPr bwMode="gray">
          <a:xfrm>
            <a:off x="428625" y="4561285"/>
            <a:ext cx="8286750" cy="34528"/>
          </a:xfrm>
          <a:prstGeom prst="rect">
            <a:avLst/>
          </a:prstGeom>
          <a:solidFill>
            <a:schemeClr val="accent3"/>
          </a:solidFill>
          <a:ln w="9525">
            <a:noFill/>
            <a:miter lim="800000"/>
            <a:headEnd/>
            <a:tailEnd/>
          </a:ln>
          <a:effectLst/>
        </p:spPr>
        <p:txBody>
          <a:bodyPr wrap="none" lIns="119250" tIns="0" rIns="86398" bIns="43199" anchor="ctr"/>
          <a:lstStyle/>
          <a:p>
            <a:pPr fontAlgn="auto">
              <a:spcBef>
                <a:spcPts val="0"/>
              </a:spcBef>
              <a:spcAft>
                <a:spcPts val="0"/>
              </a:spcAft>
              <a:defRPr/>
            </a:pPr>
            <a:endParaRPr lang="de-DE" sz="1600">
              <a:solidFill>
                <a:srgbClr val="000000"/>
              </a:solidFill>
              <a:latin typeface="Times New Roman" pitchFamily="18" charset="0"/>
              <a:cs typeface="Times New Roman"/>
            </a:endParaRPr>
          </a:p>
        </p:txBody>
      </p:sp>
      <p:sp>
        <p:nvSpPr>
          <p:cNvPr id="1042" name="Rectangle 18"/>
          <p:cNvSpPr>
            <a:spLocks noChangeArrowheads="1"/>
          </p:cNvSpPr>
          <p:nvPr/>
        </p:nvSpPr>
        <p:spPr bwMode="gray">
          <a:xfrm>
            <a:off x="428626" y="4831557"/>
            <a:ext cx="5508625" cy="151210"/>
          </a:xfrm>
          <a:prstGeom prst="rect">
            <a:avLst/>
          </a:prstGeom>
          <a:noFill/>
          <a:ln w="9525">
            <a:noFill/>
            <a:miter lim="800000"/>
            <a:headEnd/>
            <a:tailEnd/>
          </a:ln>
          <a:effectLst/>
        </p:spPr>
        <p:txBody>
          <a:bodyPr wrap="none" lIns="0" tIns="0" rIns="0" bIns="0" anchor="b"/>
          <a:lstStyle/>
          <a:p>
            <a:pPr fontAlgn="auto">
              <a:spcBef>
                <a:spcPts val="0"/>
              </a:spcBef>
              <a:spcAft>
                <a:spcPts val="0"/>
              </a:spcAft>
              <a:defRPr/>
            </a:pPr>
            <a:r>
              <a:rPr lang="de-DE" sz="800" dirty="0">
                <a:solidFill>
                  <a:srgbClr val="000000"/>
                </a:solidFill>
                <a:latin typeface="Arial" pitchFamily="34" charset="0"/>
                <a:cs typeface="Arial" pitchFamily="34" charset="0"/>
              </a:rPr>
              <a:t>HOCHBAHN • </a:t>
            </a:r>
            <a:fld id="{3B2ECB68-7800-4913-A841-32CB6EDC15CE}" type="datetime1">
              <a:rPr lang="de-DE" sz="800">
                <a:solidFill>
                  <a:srgbClr val="000000"/>
                </a:solidFill>
                <a:latin typeface="Arial" pitchFamily="34" charset="0"/>
                <a:cs typeface="Arial" pitchFamily="34" charset="0"/>
              </a:rPr>
              <a:pPr fontAlgn="auto">
                <a:spcBef>
                  <a:spcPts val="0"/>
                </a:spcBef>
                <a:spcAft>
                  <a:spcPts val="0"/>
                </a:spcAft>
                <a:defRPr/>
              </a:pPr>
              <a:t>02.05.2017</a:t>
            </a:fld>
            <a:r>
              <a:rPr lang="de-DE" sz="800" dirty="0">
                <a:solidFill>
                  <a:srgbClr val="000000"/>
                </a:solidFill>
                <a:latin typeface="Arial" pitchFamily="34" charset="0"/>
                <a:cs typeface="Arial" pitchFamily="34" charset="0"/>
              </a:rPr>
              <a:t> • Folie </a:t>
            </a:r>
            <a:fld id="{FABF19F4-2EB7-4869-BACF-F1A9EDF51F92}" type="slidenum">
              <a:rPr lang="de-DE" sz="800">
                <a:solidFill>
                  <a:srgbClr val="000000"/>
                </a:solidFill>
                <a:latin typeface="Arial" pitchFamily="34" charset="0"/>
                <a:cs typeface="Arial" pitchFamily="34" charset="0"/>
              </a:rPr>
              <a:pPr fontAlgn="auto">
                <a:spcBef>
                  <a:spcPts val="0"/>
                </a:spcBef>
                <a:spcAft>
                  <a:spcPts val="0"/>
                </a:spcAft>
                <a:defRPr/>
              </a:pPr>
              <a:t>‹#›</a:t>
            </a:fld>
            <a:endParaRPr lang="de-DE" sz="800" dirty="0">
              <a:solidFill>
                <a:srgbClr val="000000"/>
              </a:solidFill>
              <a:latin typeface="Arial" pitchFamily="34" charset="0"/>
              <a:cs typeface="Arial" pitchFamily="34" charset="0"/>
            </a:endParaRPr>
          </a:p>
        </p:txBody>
      </p:sp>
      <p:sp>
        <p:nvSpPr>
          <p:cNvPr id="1048" name="VCT_Marker_ID_1048" hidden="1"/>
          <p:cNvSpPr>
            <a:spLocks noChangeArrowheads="1"/>
          </p:cNvSpPr>
          <p:nvPr>
            <p:custDataLst>
              <p:tags r:id="rId17"/>
            </p:custDataLst>
          </p:nvPr>
        </p:nvSpPr>
        <p:spPr bwMode="auto">
          <a:xfrm>
            <a:off x="842964" y="63104"/>
            <a:ext cx="84137" cy="63103"/>
          </a:xfrm>
          <a:prstGeom prst="rect">
            <a:avLst/>
          </a:prstGeom>
          <a:solidFill>
            <a:schemeClr val="bg1"/>
          </a:solidFill>
          <a:ln w="9525">
            <a:solidFill>
              <a:schemeClr val="folHlink"/>
            </a:solidFill>
            <a:miter lim="800000"/>
            <a:headEnd/>
            <a:tailEnd/>
          </a:ln>
          <a:effectLst/>
        </p:spPr>
        <p:txBody>
          <a:bodyPr wrap="none" lIns="60579" tIns="30290" rIns="60579" bIns="30290" anchor="ctr"/>
          <a:lstStyle/>
          <a:p>
            <a:pPr fontAlgn="auto">
              <a:spcBef>
                <a:spcPts val="0"/>
              </a:spcBef>
              <a:spcAft>
                <a:spcPts val="0"/>
              </a:spcAft>
              <a:defRPr/>
            </a:pPr>
            <a:endParaRPr lang="de-DE">
              <a:solidFill>
                <a:srgbClr val="000000"/>
              </a:solidFill>
              <a:latin typeface="Arial"/>
              <a:cs typeface="Times New Roman"/>
            </a:endParaRPr>
          </a:p>
        </p:txBody>
      </p:sp>
      <p:pic>
        <p:nvPicPr>
          <p:cNvPr id="1032" name="Picture 2"/>
          <p:cNvPicPr>
            <a:picLocks noChangeAspect="1" noChangeArrowheads="1"/>
          </p:cNvPicPr>
          <p:nvPr/>
        </p:nvPicPr>
        <p:blipFill>
          <a:blip r:embed="rId18" cstate="print"/>
          <a:srcRect/>
          <a:stretch>
            <a:fillRect/>
          </a:stretch>
        </p:blipFill>
        <p:spPr bwMode="gray">
          <a:xfrm>
            <a:off x="6797675" y="4785122"/>
            <a:ext cx="1925638" cy="217884"/>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 id="2147484434" r:id="rId12"/>
    <p:sldLayoutId id="2147484435" r:id="rId13"/>
    <p:sldLayoutId id="2147484436" r:id="rId14"/>
  </p:sldLayoutIdLst>
  <p:txStyles>
    <p:titleStyle>
      <a:lvl1pPr algn="l" defTabSz="912813" rtl="0" eaLnBrk="0" fontAlgn="base" hangingPunct="0">
        <a:spcBef>
          <a:spcPct val="0"/>
        </a:spcBef>
        <a:spcAft>
          <a:spcPct val="0"/>
        </a:spcAft>
        <a:defRPr sz="2000" b="1">
          <a:solidFill>
            <a:schemeClr val="tx1"/>
          </a:solidFill>
          <a:latin typeface="Arial" pitchFamily="34" charset="0"/>
          <a:ea typeface="+mj-ea"/>
          <a:cs typeface="Arial" pitchFamily="34" charset="0"/>
        </a:defRPr>
      </a:lvl1pPr>
      <a:lvl2pPr algn="l" defTabSz="912813" rtl="0" eaLnBrk="0" fontAlgn="base" hangingPunct="0">
        <a:spcBef>
          <a:spcPct val="0"/>
        </a:spcBef>
        <a:spcAft>
          <a:spcPct val="0"/>
        </a:spcAft>
        <a:defRPr sz="2000" b="1">
          <a:solidFill>
            <a:schemeClr val="tx1"/>
          </a:solidFill>
          <a:latin typeface="Arial" pitchFamily="34" charset="0"/>
          <a:cs typeface="Arial" charset="0"/>
        </a:defRPr>
      </a:lvl2pPr>
      <a:lvl3pPr algn="l" defTabSz="912813" rtl="0" eaLnBrk="0" fontAlgn="base" hangingPunct="0">
        <a:spcBef>
          <a:spcPct val="0"/>
        </a:spcBef>
        <a:spcAft>
          <a:spcPct val="0"/>
        </a:spcAft>
        <a:defRPr sz="2000" b="1">
          <a:solidFill>
            <a:schemeClr val="tx1"/>
          </a:solidFill>
          <a:latin typeface="Arial" pitchFamily="34" charset="0"/>
          <a:cs typeface="Arial" charset="0"/>
        </a:defRPr>
      </a:lvl3pPr>
      <a:lvl4pPr algn="l" defTabSz="912813" rtl="0" eaLnBrk="0" fontAlgn="base" hangingPunct="0">
        <a:spcBef>
          <a:spcPct val="0"/>
        </a:spcBef>
        <a:spcAft>
          <a:spcPct val="0"/>
        </a:spcAft>
        <a:defRPr sz="2000" b="1">
          <a:solidFill>
            <a:schemeClr val="tx1"/>
          </a:solidFill>
          <a:latin typeface="Arial" pitchFamily="34" charset="0"/>
          <a:cs typeface="Arial" charset="0"/>
        </a:defRPr>
      </a:lvl4pPr>
      <a:lvl5pPr algn="l" defTabSz="912813" rtl="0" eaLnBrk="0" fontAlgn="base" hangingPunct="0">
        <a:spcBef>
          <a:spcPct val="0"/>
        </a:spcBef>
        <a:spcAft>
          <a:spcPct val="0"/>
        </a:spcAft>
        <a:defRPr sz="2000" b="1">
          <a:solidFill>
            <a:schemeClr val="tx1"/>
          </a:solidFill>
          <a:latin typeface="Arial" pitchFamily="34" charset="0"/>
          <a:cs typeface="Arial" charset="0"/>
        </a:defRPr>
      </a:lvl5pPr>
      <a:lvl6pPr marL="302895" algn="l" defTabSz="913944" rtl="0" eaLnBrk="1" fontAlgn="base" hangingPunct="1">
        <a:spcBef>
          <a:spcPct val="0"/>
        </a:spcBef>
        <a:spcAft>
          <a:spcPct val="0"/>
        </a:spcAft>
        <a:defRPr sz="1500" b="1">
          <a:solidFill>
            <a:schemeClr val="tx1"/>
          </a:solidFill>
          <a:latin typeface="Arial" pitchFamily="34" charset="0"/>
          <a:cs typeface="Times New Roman" pitchFamily="18" charset="0"/>
        </a:defRPr>
      </a:lvl6pPr>
      <a:lvl7pPr marL="605790" algn="l" defTabSz="913944" rtl="0" eaLnBrk="1" fontAlgn="base" hangingPunct="1">
        <a:spcBef>
          <a:spcPct val="0"/>
        </a:spcBef>
        <a:spcAft>
          <a:spcPct val="0"/>
        </a:spcAft>
        <a:defRPr sz="1500" b="1">
          <a:solidFill>
            <a:schemeClr val="tx1"/>
          </a:solidFill>
          <a:latin typeface="Arial" pitchFamily="34" charset="0"/>
          <a:cs typeface="Times New Roman" pitchFamily="18" charset="0"/>
        </a:defRPr>
      </a:lvl7pPr>
      <a:lvl8pPr marL="908685" algn="l" defTabSz="913944" rtl="0" eaLnBrk="1" fontAlgn="base" hangingPunct="1">
        <a:spcBef>
          <a:spcPct val="0"/>
        </a:spcBef>
        <a:spcAft>
          <a:spcPct val="0"/>
        </a:spcAft>
        <a:defRPr sz="1500" b="1">
          <a:solidFill>
            <a:schemeClr val="tx1"/>
          </a:solidFill>
          <a:latin typeface="Arial" pitchFamily="34" charset="0"/>
          <a:cs typeface="Times New Roman" pitchFamily="18" charset="0"/>
        </a:defRPr>
      </a:lvl8pPr>
      <a:lvl9pPr marL="1211580" algn="l" defTabSz="913944" rtl="0" eaLnBrk="1" fontAlgn="base" hangingPunct="1">
        <a:spcBef>
          <a:spcPct val="0"/>
        </a:spcBef>
        <a:spcAft>
          <a:spcPct val="0"/>
        </a:spcAft>
        <a:defRPr sz="1500" b="1">
          <a:solidFill>
            <a:schemeClr val="tx1"/>
          </a:solidFill>
          <a:latin typeface="Arial" pitchFamily="34" charset="0"/>
          <a:cs typeface="Times New Roman" pitchFamily="18" charset="0"/>
        </a:defRPr>
      </a:lvl9pPr>
    </p:titleStyle>
    <p:bodyStyle>
      <a:lvl1pPr marL="342900" indent="-342900" algn="l" defTabSz="912813" rtl="0" eaLnBrk="0" fontAlgn="base" hangingPunct="0">
        <a:lnSpc>
          <a:spcPct val="140000"/>
        </a:lnSpc>
        <a:spcBef>
          <a:spcPts val="200"/>
        </a:spcBef>
        <a:spcAft>
          <a:spcPts val="200"/>
        </a:spcAft>
        <a:buChar char="•"/>
        <a:defRPr sz="3200" b="1">
          <a:solidFill>
            <a:schemeClr val="tx1"/>
          </a:solidFill>
          <a:latin typeface="Arial" pitchFamily="34" charset="0"/>
          <a:ea typeface="+mn-ea"/>
          <a:cs typeface="Arial" pitchFamily="34" charset="0"/>
        </a:defRPr>
      </a:lvl1pPr>
      <a:lvl2pPr marL="742950" indent="-285750" algn="l" defTabSz="912813" rtl="0" eaLnBrk="0" fontAlgn="base" hangingPunct="0">
        <a:lnSpc>
          <a:spcPct val="140000"/>
        </a:lnSpc>
        <a:spcBef>
          <a:spcPts val="200"/>
        </a:spcBef>
        <a:spcAft>
          <a:spcPts val="200"/>
        </a:spcAft>
        <a:buClr>
          <a:schemeClr val="tx2"/>
        </a:buClr>
        <a:buFont typeface="Wingdings" pitchFamily="2" charset="2"/>
        <a:buChar char="–"/>
        <a:defRPr sz="2800">
          <a:solidFill>
            <a:schemeClr val="tx1"/>
          </a:solidFill>
          <a:latin typeface="Arial" pitchFamily="34" charset="0"/>
          <a:cs typeface="Arial" pitchFamily="34" charset="0"/>
        </a:defRPr>
      </a:lvl2pPr>
      <a:lvl3pPr marL="185738" indent="-185738" algn="l" defTabSz="912813" rtl="0" eaLnBrk="0" fontAlgn="base" hangingPunct="0">
        <a:lnSpc>
          <a:spcPct val="140000"/>
        </a:lnSpc>
        <a:spcBef>
          <a:spcPts val="200"/>
        </a:spcBef>
        <a:spcAft>
          <a:spcPts val="200"/>
        </a:spcAft>
        <a:buClr>
          <a:schemeClr val="tx2"/>
        </a:buClr>
        <a:buBlip>
          <a:blip r:embed="rId19"/>
        </a:buBlip>
        <a:defRPr sz="2400">
          <a:solidFill>
            <a:schemeClr val="tx1"/>
          </a:solidFill>
          <a:latin typeface="Arial" pitchFamily="34" charset="0"/>
          <a:cs typeface="Arial" pitchFamily="34" charset="0"/>
        </a:defRPr>
      </a:lvl3pPr>
      <a:lvl4pPr marL="352425" indent="-188913" algn="l" defTabSz="912813" rtl="0" eaLnBrk="0" fontAlgn="base" hangingPunct="0">
        <a:lnSpc>
          <a:spcPct val="140000"/>
        </a:lnSpc>
        <a:spcBef>
          <a:spcPts val="200"/>
        </a:spcBef>
        <a:spcAft>
          <a:spcPts val="200"/>
        </a:spcAft>
        <a:buClr>
          <a:schemeClr val="tx2"/>
        </a:buClr>
        <a:buBlip>
          <a:blip r:embed="rId19"/>
        </a:buBlip>
        <a:defRPr sz="2000">
          <a:solidFill>
            <a:schemeClr val="tx1"/>
          </a:solidFill>
          <a:latin typeface="Arial" pitchFamily="34" charset="0"/>
          <a:cs typeface="Arial" pitchFamily="34" charset="0"/>
        </a:defRPr>
      </a:lvl4pPr>
      <a:lvl5pPr marL="527050" indent="-185738" algn="l" defTabSz="912813" rtl="0" eaLnBrk="0" fontAlgn="base" hangingPunct="0">
        <a:lnSpc>
          <a:spcPct val="140000"/>
        </a:lnSpc>
        <a:spcBef>
          <a:spcPts val="200"/>
        </a:spcBef>
        <a:spcAft>
          <a:spcPts val="200"/>
        </a:spcAft>
        <a:buClr>
          <a:schemeClr val="tx2"/>
        </a:buClr>
        <a:buBlip>
          <a:blip r:embed="rId19"/>
        </a:buBlip>
        <a:defRPr sz="2000">
          <a:solidFill>
            <a:schemeClr val="tx1"/>
          </a:solidFill>
          <a:latin typeface="Arial" pitchFamily="34" charset="0"/>
          <a:cs typeface="Arial" pitchFamily="34" charset="0"/>
        </a:defRPr>
      </a:lvl5pPr>
      <a:lvl6pPr marL="711200" indent="-174625" algn="l" defTabSz="913944" rtl="0" eaLnBrk="1" fontAlgn="base" hangingPunct="1">
        <a:lnSpc>
          <a:spcPct val="140000"/>
        </a:lnSpc>
        <a:spcBef>
          <a:spcPts val="200"/>
        </a:spcBef>
        <a:spcAft>
          <a:spcPts val="200"/>
        </a:spcAft>
        <a:buClr>
          <a:schemeClr val="bg2"/>
        </a:buClr>
        <a:buFontTx/>
        <a:buBlip>
          <a:blip r:embed="rId19"/>
        </a:buBlip>
        <a:defRPr>
          <a:solidFill>
            <a:schemeClr val="tx1"/>
          </a:solidFill>
          <a:latin typeface="+mn-lt"/>
          <a:cs typeface="+mn-cs"/>
        </a:defRPr>
      </a:lvl6pPr>
      <a:lvl7pPr marL="900113" indent="-188913" algn="l" defTabSz="913944" rtl="0" eaLnBrk="1" fontAlgn="base" hangingPunct="1">
        <a:lnSpc>
          <a:spcPct val="140000"/>
        </a:lnSpc>
        <a:spcBef>
          <a:spcPts val="200"/>
        </a:spcBef>
        <a:spcAft>
          <a:spcPts val="200"/>
        </a:spcAft>
        <a:buClr>
          <a:schemeClr val="tx2"/>
        </a:buClr>
        <a:buFontTx/>
        <a:buBlip>
          <a:blip r:embed="rId19"/>
        </a:buBlip>
        <a:defRPr>
          <a:solidFill>
            <a:schemeClr val="tx1"/>
          </a:solidFill>
          <a:latin typeface="+mn-lt"/>
          <a:cs typeface="+mn-cs"/>
        </a:defRPr>
      </a:lvl7pPr>
      <a:lvl8pPr marL="1074738" indent="-174625" algn="l" defTabSz="913944" rtl="0" eaLnBrk="1" fontAlgn="base" hangingPunct="1">
        <a:lnSpc>
          <a:spcPct val="140000"/>
        </a:lnSpc>
        <a:spcBef>
          <a:spcPts val="200"/>
        </a:spcBef>
        <a:spcAft>
          <a:spcPts val="200"/>
        </a:spcAft>
        <a:buClr>
          <a:schemeClr val="tx2"/>
        </a:buClr>
        <a:buFontTx/>
        <a:buBlip>
          <a:blip r:embed="rId19"/>
        </a:buBlip>
        <a:defRPr>
          <a:solidFill>
            <a:schemeClr val="tx1"/>
          </a:solidFill>
          <a:latin typeface="+mn-lt"/>
          <a:cs typeface="+mn-cs"/>
        </a:defRPr>
      </a:lvl8pPr>
      <a:lvl9pPr marL="1262063" indent="-187325" algn="l" defTabSz="913944" rtl="0" eaLnBrk="1" fontAlgn="base" hangingPunct="1">
        <a:lnSpc>
          <a:spcPct val="140000"/>
        </a:lnSpc>
        <a:spcBef>
          <a:spcPts val="200"/>
        </a:spcBef>
        <a:spcAft>
          <a:spcPts val="200"/>
        </a:spcAft>
        <a:buClr>
          <a:schemeClr val="tx2"/>
        </a:buClr>
        <a:buFontTx/>
        <a:buBlip>
          <a:blip r:embed="rId19"/>
        </a:buBlip>
        <a:defRPr>
          <a:solidFill>
            <a:schemeClr val="tx1"/>
          </a:solidFill>
          <a:latin typeface="+mn-lt"/>
          <a:cs typeface="+mn-cs"/>
        </a:defRPr>
      </a:lvl9pPr>
    </p:bodyStyle>
    <p:otherStyle>
      <a:defPPr>
        <a:defRPr lang="de-DE"/>
      </a:defPPr>
      <a:lvl1pPr marL="0" algn="l" defTabSz="605790" rtl="0" eaLnBrk="1" latinLnBrk="0" hangingPunct="1">
        <a:defRPr sz="1200" kern="1200">
          <a:solidFill>
            <a:schemeClr val="tx1"/>
          </a:solidFill>
          <a:latin typeface="+mn-lt"/>
          <a:ea typeface="+mn-ea"/>
          <a:cs typeface="+mn-cs"/>
        </a:defRPr>
      </a:lvl1pPr>
      <a:lvl2pPr marL="302895" algn="l" defTabSz="605790" rtl="0" eaLnBrk="1" latinLnBrk="0" hangingPunct="1">
        <a:defRPr sz="1200" kern="1200">
          <a:solidFill>
            <a:schemeClr val="tx1"/>
          </a:solidFill>
          <a:latin typeface="+mn-lt"/>
          <a:ea typeface="+mn-ea"/>
          <a:cs typeface="+mn-cs"/>
        </a:defRPr>
      </a:lvl2pPr>
      <a:lvl3pPr marL="605790" algn="l" defTabSz="605790" rtl="0" eaLnBrk="1" latinLnBrk="0" hangingPunct="1">
        <a:defRPr sz="1200" kern="1200">
          <a:solidFill>
            <a:schemeClr val="tx1"/>
          </a:solidFill>
          <a:latin typeface="+mn-lt"/>
          <a:ea typeface="+mn-ea"/>
          <a:cs typeface="+mn-cs"/>
        </a:defRPr>
      </a:lvl3pPr>
      <a:lvl4pPr marL="908685" algn="l" defTabSz="605790" rtl="0" eaLnBrk="1" latinLnBrk="0" hangingPunct="1">
        <a:defRPr sz="1200" kern="1200">
          <a:solidFill>
            <a:schemeClr val="tx1"/>
          </a:solidFill>
          <a:latin typeface="+mn-lt"/>
          <a:ea typeface="+mn-ea"/>
          <a:cs typeface="+mn-cs"/>
        </a:defRPr>
      </a:lvl4pPr>
      <a:lvl5pPr marL="1211580" algn="l" defTabSz="605790" rtl="0" eaLnBrk="1" latinLnBrk="0" hangingPunct="1">
        <a:defRPr sz="1200" kern="1200">
          <a:solidFill>
            <a:schemeClr val="tx1"/>
          </a:solidFill>
          <a:latin typeface="+mn-lt"/>
          <a:ea typeface="+mn-ea"/>
          <a:cs typeface="+mn-cs"/>
        </a:defRPr>
      </a:lvl5pPr>
      <a:lvl6pPr marL="1514475" algn="l" defTabSz="605790" rtl="0" eaLnBrk="1" latinLnBrk="0" hangingPunct="1">
        <a:defRPr sz="1200" kern="1200">
          <a:solidFill>
            <a:schemeClr val="tx1"/>
          </a:solidFill>
          <a:latin typeface="+mn-lt"/>
          <a:ea typeface="+mn-ea"/>
          <a:cs typeface="+mn-cs"/>
        </a:defRPr>
      </a:lvl6pPr>
      <a:lvl7pPr marL="1817370" algn="l" defTabSz="605790" rtl="0" eaLnBrk="1" latinLnBrk="0" hangingPunct="1">
        <a:defRPr sz="1200" kern="1200">
          <a:solidFill>
            <a:schemeClr val="tx1"/>
          </a:solidFill>
          <a:latin typeface="+mn-lt"/>
          <a:ea typeface="+mn-ea"/>
          <a:cs typeface="+mn-cs"/>
        </a:defRPr>
      </a:lvl7pPr>
      <a:lvl8pPr marL="2120265" algn="l" defTabSz="605790" rtl="0" eaLnBrk="1" latinLnBrk="0" hangingPunct="1">
        <a:defRPr sz="1200" kern="1200">
          <a:solidFill>
            <a:schemeClr val="tx1"/>
          </a:solidFill>
          <a:latin typeface="+mn-lt"/>
          <a:ea typeface="+mn-ea"/>
          <a:cs typeface="+mn-cs"/>
        </a:defRPr>
      </a:lvl8pPr>
      <a:lvl9pPr marL="2423160" algn="l" defTabSz="60579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3" cstate="print"/>
          <a:srcRect/>
          <a:stretch>
            <a:fillRect/>
          </a:stretch>
        </p:blipFill>
        <p:spPr bwMode="auto">
          <a:xfrm>
            <a:off x="0" y="2355726"/>
            <a:ext cx="6211674" cy="2389994"/>
          </a:xfrm>
          <a:prstGeom prst="rect">
            <a:avLst/>
          </a:prstGeom>
          <a:noFill/>
          <a:ln w="9525">
            <a:noFill/>
            <a:miter lim="800000"/>
            <a:headEnd/>
            <a:tailEnd/>
          </a:ln>
          <a:effectLst/>
        </p:spPr>
      </p:pic>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5103783-165E-489B-B9B7-32210AEF6E99}" type="datetimeFigureOut">
              <a:rPr lang="de-DE" smtClean="0"/>
              <a:pPr/>
              <a:t>02.05.2017</a:t>
            </a:fld>
            <a:endParaRPr lang="de-DE"/>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7279BF6-4127-41CA-B170-35CFDACD10A1}" type="slidenum">
              <a:rPr lang="de-DE" smtClean="0"/>
              <a:pPr/>
              <a:t>‹#›</a:t>
            </a:fld>
            <a:endParaRPr lang="de-DE"/>
          </a:p>
        </p:txBody>
      </p:sp>
      <p:pic>
        <p:nvPicPr>
          <p:cNvPr id="7" name="Grafik 6" descr="160425_ITS_BW_Logo_RGB_tg.jpg"/>
          <p:cNvPicPr>
            <a:picLocks noChangeAspect="1"/>
          </p:cNvPicPr>
          <p:nvPr userDrawn="1"/>
        </p:nvPicPr>
        <p:blipFill>
          <a:blip r:embed="rId14" cstate="print"/>
          <a:stretch>
            <a:fillRect/>
          </a:stretch>
        </p:blipFill>
        <p:spPr>
          <a:xfrm>
            <a:off x="6732240" y="179980"/>
            <a:ext cx="2151398" cy="393548"/>
          </a:xfrm>
          <a:prstGeom prst="rect">
            <a:avLst/>
          </a:prstGeom>
        </p:spPr>
      </p:pic>
      <p:sp>
        <p:nvSpPr>
          <p:cNvPr id="8" name="Rechteck 7"/>
          <p:cNvSpPr/>
          <p:nvPr userDrawn="1"/>
        </p:nvSpPr>
        <p:spPr>
          <a:xfrm>
            <a:off x="0" y="4698000"/>
            <a:ext cx="9144000" cy="459000"/>
          </a:xfrm>
          <a:prstGeom prst="rect">
            <a:avLst/>
          </a:prstGeom>
          <a:solidFill>
            <a:srgbClr val="001E4B"/>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dirty="0"/>
          </a:p>
        </p:txBody>
      </p:sp>
      <p:pic>
        <p:nvPicPr>
          <p:cNvPr id="2" name="Picture 2" descr="\\Mac\Grafik\Kunden\ITS automotive\08_PPT\Pfeil_neu.png"/>
          <p:cNvPicPr>
            <a:picLocks noChangeAspect="1" noChangeArrowheads="1"/>
          </p:cNvPicPr>
          <p:nvPr userDrawn="1"/>
        </p:nvPicPr>
        <p:blipFill>
          <a:blip r:embed="rId15" cstate="print"/>
          <a:srcRect/>
          <a:stretch>
            <a:fillRect/>
          </a:stretch>
        </p:blipFill>
        <p:spPr bwMode="auto">
          <a:xfrm>
            <a:off x="0" y="4387500"/>
            <a:ext cx="3096774" cy="701804"/>
          </a:xfrm>
          <a:prstGeom prst="rect">
            <a:avLst/>
          </a:prstGeom>
          <a:noFill/>
        </p:spPr>
      </p:pic>
    </p:spTree>
    <p:extLst>
      <p:ext uri="{BB962C8B-B14F-4D97-AF65-F5344CB8AC3E}">
        <p14:creationId xmlns:p14="http://schemas.microsoft.com/office/powerpoint/2010/main" xmlns="" val="1241022769"/>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titel.jpg"/>
          <p:cNvPicPr>
            <a:picLocks noChangeAspect="1"/>
          </p:cNvPicPr>
          <p:nvPr/>
        </p:nvPicPr>
        <p:blipFill>
          <a:blip r:embed="rId3" cstate="print"/>
          <a:stretch>
            <a:fillRect/>
          </a:stretch>
        </p:blipFill>
        <p:spPr>
          <a:xfrm>
            <a:off x="0" y="0"/>
            <a:ext cx="9144000" cy="451408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milennials.jpg"/>
          <p:cNvPicPr>
            <a:picLocks noChangeAspect="1"/>
          </p:cNvPicPr>
          <p:nvPr/>
        </p:nvPicPr>
        <p:blipFill>
          <a:blip r:embed="rId3" cstate="print"/>
          <a:stretch>
            <a:fillRect/>
          </a:stretch>
        </p:blipFill>
        <p:spPr>
          <a:xfrm>
            <a:off x="0" y="0"/>
            <a:ext cx="9144000" cy="4514088"/>
          </a:xfrm>
          <a:prstGeom prst="rect">
            <a:avLst/>
          </a:prstGeom>
        </p:spPr>
      </p:pic>
      <p:sp>
        <p:nvSpPr>
          <p:cNvPr id="5" name="Textfeld 4"/>
          <p:cNvSpPr txBox="1"/>
          <p:nvPr/>
        </p:nvSpPr>
        <p:spPr>
          <a:xfrm>
            <a:off x="4499992" y="1275606"/>
            <a:ext cx="3637534" cy="769441"/>
          </a:xfrm>
          <a:prstGeom prst="rect">
            <a:avLst/>
          </a:prstGeom>
          <a:noFill/>
        </p:spPr>
        <p:txBody>
          <a:bodyPr wrap="none" rtlCol="0">
            <a:spAutoFit/>
          </a:bodyPr>
          <a:lstStyle/>
          <a:p>
            <a:r>
              <a:rPr lang="de-DE" sz="4400" dirty="0" err="1" smtClean="0">
                <a:solidFill>
                  <a:schemeClr val="bg1"/>
                </a:solidFill>
              </a:rPr>
              <a:t>entertainment</a:t>
            </a:r>
            <a:endParaRPr lang="de-DE" sz="4400" dirty="0">
              <a:solidFill>
                <a:schemeClr val="bg1"/>
              </a:solidFill>
            </a:endParaRPr>
          </a:p>
        </p:txBody>
      </p:sp>
      <p:sp>
        <p:nvSpPr>
          <p:cNvPr id="6" name="Textfeld 5"/>
          <p:cNvSpPr txBox="1"/>
          <p:nvPr/>
        </p:nvSpPr>
        <p:spPr>
          <a:xfrm>
            <a:off x="3491880" y="1995686"/>
            <a:ext cx="3313728" cy="646331"/>
          </a:xfrm>
          <a:prstGeom prst="rect">
            <a:avLst/>
          </a:prstGeom>
          <a:noFill/>
        </p:spPr>
        <p:txBody>
          <a:bodyPr wrap="none" rtlCol="0">
            <a:spAutoFit/>
          </a:bodyPr>
          <a:lstStyle/>
          <a:p>
            <a:r>
              <a:rPr lang="de-DE" sz="3600" dirty="0" smtClean="0">
                <a:solidFill>
                  <a:schemeClr val="bg1"/>
                </a:solidFill>
              </a:rPr>
              <a:t>Internet </a:t>
            </a:r>
            <a:r>
              <a:rPr lang="de-DE" sz="3600" dirty="0" err="1" smtClean="0">
                <a:solidFill>
                  <a:schemeClr val="bg1"/>
                </a:solidFill>
              </a:rPr>
              <a:t>access</a:t>
            </a:r>
            <a:endParaRPr lang="de-DE" sz="3600" dirty="0">
              <a:solidFill>
                <a:schemeClr val="bg1"/>
              </a:solidFill>
            </a:endParaRPr>
          </a:p>
        </p:txBody>
      </p:sp>
      <p:sp>
        <p:nvSpPr>
          <p:cNvPr id="7" name="Textfeld 6"/>
          <p:cNvSpPr txBox="1"/>
          <p:nvPr/>
        </p:nvSpPr>
        <p:spPr>
          <a:xfrm>
            <a:off x="5004048" y="2715766"/>
            <a:ext cx="3664786" cy="523220"/>
          </a:xfrm>
          <a:prstGeom prst="rect">
            <a:avLst/>
          </a:prstGeom>
          <a:noFill/>
        </p:spPr>
        <p:txBody>
          <a:bodyPr wrap="none" rtlCol="0">
            <a:spAutoFit/>
          </a:bodyPr>
          <a:lstStyle/>
          <a:p>
            <a:r>
              <a:rPr lang="de-DE" sz="2800" dirty="0" err="1" smtClean="0">
                <a:solidFill>
                  <a:schemeClr val="bg1"/>
                </a:solidFill>
              </a:rPr>
              <a:t>comfort</a:t>
            </a:r>
            <a:r>
              <a:rPr lang="de-DE" sz="2800" dirty="0" smtClean="0">
                <a:solidFill>
                  <a:schemeClr val="bg1"/>
                </a:solidFill>
              </a:rPr>
              <a:t> </a:t>
            </a:r>
            <a:r>
              <a:rPr lang="de-DE" sz="2800" dirty="0" err="1" smtClean="0">
                <a:solidFill>
                  <a:schemeClr val="bg1"/>
                </a:solidFill>
              </a:rPr>
              <a:t>enhancement</a:t>
            </a:r>
            <a:endParaRPr lang="de-DE" sz="2800" dirty="0">
              <a:solidFill>
                <a:schemeClr val="bg1"/>
              </a:solidFill>
            </a:endParaRPr>
          </a:p>
        </p:txBody>
      </p:sp>
      <p:sp>
        <p:nvSpPr>
          <p:cNvPr id="8" name="Textfeld 7"/>
          <p:cNvSpPr txBox="1"/>
          <p:nvPr/>
        </p:nvSpPr>
        <p:spPr>
          <a:xfrm>
            <a:off x="6876256" y="2139702"/>
            <a:ext cx="2106667" cy="400110"/>
          </a:xfrm>
          <a:prstGeom prst="rect">
            <a:avLst/>
          </a:prstGeom>
          <a:noFill/>
        </p:spPr>
        <p:txBody>
          <a:bodyPr wrap="none" rtlCol="0">
            <a:spAutoFit/>
          </a:bodyPr>
          <a:lstStyle/>
          <a:p>
            <a:r>
              <a:rPr lang="de-DE" sz="2000" dirty="0" err="1" smtClean="0">
                <a:solidFill>
                  <a:schemeClr val="bg1"/>
                </a:solidFill>
              </a:rPr>
              <a:t>more</a:t>
            </a:r>
            <a:r>
              <a:rPr lang="de-DE" sz="2000" dirty="0" smtClean="0">
                <a:solidFill>
                  <a:schemeClr val="bg1"/>
                </a:solidFill>
              </a:rPr>
              <a:t> </a:t>
            </a:r>
            <a:r>
              <a:rPr lang="de-DE" sz="2000" dirty="0" err="1" smtClean="0">
                <a:solidFill>
                  <a:schemeClr val="bg1"/>
                </a:solidFill>
              </a:rPr>
              <a:t>information</a:t>
            </a:r>
            <a:endParaRPr lang="de-DE" sz="2000" dirty="0">
              <a:solidFill>
                <a:schemeClr val="bg1"/>
              </a:solidFill>
            </a:endParaRPr>
          </a:p>
        </p:txBody>
      </p:sp>
      <p:sp>
        <p:nvSpPr>
          <p:cNvPr id="9" name="Textfeld 8"/>
          <p:cNvSpPr txBox="1"/>
          <p:nvPr/>
        </p:nvSpPr>
        <p:spPr>
          <a:xfrm>
            <a:off x="3419872" y="987574"/>
            <a:ext cx="2021707" cy="400110"/>
          </a:xfrm>
          <a:prstGeom prst="rect">
            <a:avLst/>
          </a:prstGeom>
          <a:noFill/>
        </p:spPr>
        <p:txBody>
          <a:bodyPr wrap="none" rtlCol="0">
            <a:spAutoFit/>
          </a:bodyPr>
          <a:lstStyle/>
          <a:p>
            <a:r>
              <a:rPr lang="de-DE" sz="2000" dirty="0" err="1" smtClean="0">
                <a:solidFill>
                  <a:schemeClr val="bg1"/>
                </a:solidFill>
              </a:rPr>
              <a:t>app</a:t>
            </a:r>
            <a:r>
              <a:rPr lang="de-DE" sz="2000" dirty="0" smtClean="0">
                <a:solidFill>
                  <a:schemeClr val="bg1"/>
                </a:solidFill>
              </a:rPr>
              <a:t> </a:t>
            </a:r>
            <a:r>
              <a:rPr lang="de-DE" sz="2000" dirty="0" err="1" smtClean="0">
                <a:solidFill>
                  <a:schemeClr val="bg1"/>
                </a:solidFill>
              </a:rPr>
              <a:t>for</a:t>
            </a:r>
            <a:r>
              <a:rPr lang="de-DE" sz="2000" dirty="0" smtClean="0">
                <a:solidFill>
                  <a:schemeClr val="bg1"/>
                </a:solidFill>
              </a:rPr>
              <a:t> </a:t>
            </a:r>
            <a:r>
              <a:rPr lang="de-DE" sz="2000" dirty="0" err="1" smtClean="0">
                <a:solidFill>
                  <a:schemeClr val="bg1"/>
                </a:solidFill>
              </a:rPr>
              <a:t>anything</a:t>
            </a:r>
            <a:endParaRPr lang="de-DE" sz="2000" dirty="0">
              <a:solidFill>
                <a:schemeClr val="bg1"/>
              </a:solidFill>
            </a:endParaRPr>
          </a:p>
        </p:txBody>
      </p:sp>
      <p:sp>
        <p:nvSpPr>
          <p:cNvPr id="10" name="Textfeld 9"/>
          <p:cNvSpPr txBox="1"/>
          <p:nvPr/>
        </p:nvSpPr>
        <p:spPr>
          <a:xfrm>
            <a:off x="3995936" y="3219822"/>
            <a:ext cx="1624163" cy="400110"/>
          </a:xfrm>
          <a:prstGeom prst="rect">
            <a:avLst/>
          </a:prstGeom>
          <a:noFill/>
        </p:spPr>
        <p:txBody>
          <a:bodyPr wrap="none" rtlCol="0">
            <a:spAutoFit/>
          </a:bodyPr>
          <a:lstStyle/>
          <a:p>
            <a:r>
              <a:rPr lang="de-DE" sz="2000" dirty="0" err="1" smtClean="0">
                <a:solidFill>
                  <a:schemeClr val="bg1"/>
                </a:solidFill>
              </a:rPr>
              <a:t>security</a:t>
            </a:r>
            <a:r>
              <a:rPr lang="de-DE" sz="2000" dirty="0" smtClean="0">
                <a:solidFill>
                  <a:schemeClr val="bg1"/>
                </a:solidFill>
              </a:rPr>
              <a:t> </a:t>
            </a:r>
            <a:r>
              <a:rPr lang="de-DE" sz="2000" dirty="0" err="1" smtClean="0">
                <a:solidFill>
                  <a:schemeClr val="bg1"/>
                </a:solidFill>
              </a:rPr>
              <a:t>gain</a:t>
            </a:r>
            <a:endParaRPr lang="de-DE" sz="2000" dirty="0">
              <a:solidFill>
                <a:schemeClr val="bg1"/>
              </a:solidFill>
            </a:endParaRPr>
          </a:p>
        </p:txBody>
      </p:sp>
      <p:sp>
        <p:nvSpPr>
          <p:cNvPr id="11" name="Textfeld 10"/>
          <p:cNvSpPr txBox="1"/>
          <p:nvPr/>
        </p:nvSpPr>
        <p:spPr>
          <a:xfrm>
            <a:off x="3923928" y="483518"/>
            <a:ext cx="2404826" cy="523220"/>
          </a:xfrm>
          <a:prstGeom prst="rect">
            <a:avLst/>
          </a:prstGeom>
          <a:noFill/>
        </p:spPr>
        <p:txBody>
          <a:bodyPr wrap="none" rtlCol="0">
            <a:spAutoFit/>
          </a:bodyPr>
          <a:lstStyle/>
          <a:p>
            <a:r>
              <a:rPr lang="de-DE" sz="2800" dirty="0" err="1" smtClean="0">
                <a:solidFill>
                  <a:schemeClr val="bg1"/>
                </a:solidFill>
              </a:rPr>
              <a:t>money</a:t>
            </a:r>
            <a:r>
              <a:rPr lang="de-DE" sz="2800" dirty="0" smtClean="0">
                <a:solidFill>
                  <a:schemeClr val="bg1"/>
                </a:solidFill>
              </a:rPr>
              <a:t> </a:t>
            </a:r>
            <a:r>
              <a:rPr lang="de-DE" sz="2800" dirty="0" err="1" smtClean="0">
                <a:solidFill>
                  <a:schemeClr val="bg1"/>
                </a:solidFill>
              </a:rPr>
              <a:t>saving</a:t>
            </a:r>
            <a:endParaRPr lang="de-DE" sz="2800" dirty="0">
              <a:solidFill>
                <a:schemeClr val="bg1"/>
              </a:solidFill>
            </a:endParaRPr>
          </a:p>
        </p:txBody>
      </p:sp>
      <p:sp>
        <p:nvSpPr>
          <p:cNvPr id="12" name="Textfeld 11"/>
          <p:cNvSpPr txBox="1"/>
          <p:nvPr/>
        </p:nvSpPr>
        <p:spPr>
          <a:xfrm>
            <a:off x="3707904" y="2715766"/>
            <a:ext cx="1159292" cy="323165"/>
          </a:xfrm>
          <a:prstGeom prst="rect">
            <a:avLst/>
          </a:prstGeom>
          <a:noFill/>
        </p:spPr>
        <p:txBody>
          <a:bodyPr wrap="none" rtlCol="0">
            <a:spAutoFit/>
          </a:bodyPr>
          <a:lstStyle/>
          <a:p>
            <a:r>
              <a:rPr lang="de-DE" sz="1500" dirty="0" smtClean="0">
                <a:solidFill>
                  <a:schemeClr val="bg1"/>
                </a:solidFill>
              </a:rPr>
              <a:t>time </a:t>
            </a:r>
            <a:r>
              <a:rPr lang="de-DE" sz="1500" dirty="0" err="1" smtClean="0">
                <a:solidFill>
                  <a:schemeClr val="bg1"/>
                </a:solidFill>
              </a:rPr>
              <a:t>saving</a:t>
            </a:r>
            <a:endParaRPr lang="de-DE" sz="1500" dirty="0">
              <a:solidFill>
                <a:schemeClr val="bg1"/>
              </a:solidFill>
            </a:endParaRPr>
          </a:p>
        </p:txBody>
      </p:sp>
      <p:sp>
        <p:nvSpPr>
          <p:cNvPr id="13" name="Textfeld 12"/>
          <p:cNvSpPr txBox="1"/>
          <p:nvPr/>
        </p:nvSpPr>
        <p:spPr>
          <a:xfrm>
            <a:off x="4716016" y="3651870"/>
            <a:ext cx="1726755" cy="461665"/>
          </a:xfrm>
          <a:prstGeom prst="rect">
            <a:avLst/>
          </a:prstGeom>
          <a:noFill/>
        </p:spPr>
        <p:txBody>
          <a:bodyPr wrap="none" rtlCol="0">
            <a:spAutoFit/>
          </a:bodyPr>
          <a:lstStyle/>
          <a:p>
            <a:r>
              <a:rPr lang="de-DE" sz="2400" dirty="0" err="1" smtClean="0">
                <a:solidFill>
                  <a:schemeClr val="bg1"/>
                </a:solidFill>
              </a:rPr>
              <a:t>Local</a:t>
            </a:r>
            <a:r>
              <a:rPr lang="de-DE" sz="2400" dirty="0" smtClean="0">
                <a:solidFill>
                  <a:schemeClr val="bg1"/>
                </a:solidFill>
              </a:rPr>
              <a:t> </a:t>
            </a:r>
            <a:r>
              <a:rPr lang="de-DE" sz="2400" dirty="0" err="1" smtClean="0">
                <a:solidFill>
                  <a:schemeClr val="bg1"/>
                </a:solidFill>
              </a:rPr>
              <a:t>news</a:t>
            </a:r>
            <a:endParaRPr lang="de-DE" sz="2400" dirty="0">
              <a:solidFill>
                <a:schemeClr val="bg1"/>
              </a:solidFill>
            </a:endParaRPr>
          </a:p>
        </p:txBody>
      </p:sp>
      <p:sp>
        <p:nvSpPr>
          <p:cNvPr id="14" name="Textfeld 13"/>
          <p:cNvSpPr txBox="1"/>
          <p:nvPr/>
        </p:nvSpPr>
        <p:spPr>
          <a:xfrm>
            <a:off x="6084168" y="3291830"/>
            <a:ext cx="2069797" cy="369332"/>
          </a:xfrm>
          <a:prstGeom prst="rect">
            <a:avLst/>
          </a:prstGeom>
          <a:noFill/>
        </p:spPr>
        <p:txBody>
          <a:bodyPr wrap="none" rtlCol="0">
            <a:spAutoFit/>
          </a:bodyPr>
          <a:lstStyle/>
          <a:p>
            <a:r>
              <a:rPr lang="de-DE" dirty="0" err="1" smtClean="0">
                <a:solidFill>
                  <a:schemeClr val="bg1"/>
                </a:solidFill>
              </a:rPr>
              <a:t>fallback</a:t>
            </a:r>
            <a:r>
              <a:rPr lang="de-DE" dirty="0" smtClean="0">
                <a:solidFill>
                  <a:schemeClr val="bg1"/>
                </a:solidFill>
              </a:rPr>
              <a:t> </a:t>
            </a:r>
            <a:r>
              <a:rPr lang="de-DE" dirty="0" err="1" smtClean="0">
                <a:solidFill>
                  <a:schemeClr val="bg1"/>
                </a:solidFill>
              </a:rPr>
              <a:t>procedure</a:t>
            </a:r>
            <a:endParaRPr lang="de-DE" dirty="0">
              <a:solidFill>
                <a:schemeClr val="bg1"/>
              </a:solidFill>
            </a:endParaRPr>
          </a:p>
        </p:txBody>
      </p:sp>
      <p:sp>
        <p:nvSpPr>
          <p:cNvPr id="15" name="Textfeld 14"/>
          <p:cNvSpPr txBox="1"/>
          <p:nvPr/>
        </p:nvSpPr>
        <p:spPr>
          <a:xfrm>
            <a:off x="6228184" y="33467"/>
            <a:ext cx="2952328" cy="954107"/>
          </a:xfrm>
          <a:prstGeom prst="rect">
            <a:avLst/>
          </a:prstGeom>
          <a:noFill/>
        </p:spPr>
        <p:txBody>
          <a:bodyPr wrap="square" rtlCol="0">
            <a:spAutoFit/>
          </a:bodyPr>
          <a:lstStyle/>
          <a:p>
            <a:pPr algn="ctr"/>
            <a:r>
              <a:rPr lang="de-DE" sz="2800" dirty="0" err="1" smtClean="0">
                <a:solidFill>
                  <a:schemeClr val="bg1"/>
                </a:solidFill>
              </a:rPr>
              <a:t>shopping</a:t>
            </a:r>
            <a:r>
              <a:rPr lang="de-DE" sz="2800" dirty="0" smtClean="0">
                <a:solidFill>
                  <a:schemeClr val="bg1"/>
                </a:solidFill>
              </a:rPr>
              <a:t> </a:t>
            </a:r>
            <a:r>
              <a:rPr lang="de-DE" sz="2800" dirty="0" err="1" smtClean="0">
                <a:solidFill>
                  <a:schemeClr val="bg1"/>
                </a:solidFill>
              </a:rPr>
              <a:t>during</a:t>
            </a:r>
            <a:r>
              <a:rPr lang="de-DE" sz="2800" dirty="0" smtClean="0">
                <a:solidFill>
                  <a:schemeClr val="bg1"/>
                </a:solidFill>
              </a:rPr>
              <a:t> </a:t>
            </a:r>
            <a:r>
              <a:rPr lang="de-DE" sz="2800" dirty="0" err="1" smtClean="0">
                <a:solidFill>
                  <a:schemeClr val="bg1"/>
                </a:solidFill>
              </a:rPr>
              <a:t>the</a:t>
            </a:r>
            <a:r>
              <a:rPr lang="de-DE" sz="2800" dirty="0" smtClean="0">
                <a:solidFill>
                  <a:schemeClr val="bg1"/>
                </a:solidFill>
              </a:rPr>
              <a:t> </a:t>
            </a:r>
            <a:r>
              <a:rPr lang="de-DE" sz="2800" dirty="0" err="1" smtClean="0">
                <a:solidFill>
                  <a:schemeClr val="bg1"/>
                </a:solidFill>
              </a:rPr>
              <a:t>ride</a:t>
            </a:r>
            <a:endParaRPr lang="de-DE" sz="2800" dirty="0">
              <a:solidFill>
                <a:schemeClr val="bg1"/>
              </a:solidFill>
            </a:endParaRPr>
          </a:p>
        </p:txBody>
      </p:sp>
      <p:sp>
        <p:nvSpPr>
          <p:cNvPr id="16" name="Textfeld 15"/>
          <p:cNvSpPr txBox="1"/>
          <p:nvPr/>
        </p:nvSpPr>
        <p:spPr>
          <a:xfrm>
            <a:off x="6516216" y="3867894"/>
            <a:ext cx="2454518" cy="338554"/>
          </a:xfrm>
          <a:prstGeom prst="rect">
            <a:avLst/>
          </a:prstGeom>
          <a:noFill/>
        </p:spPr>
        <p:txBody>
          <a:bodyPr wrap="none" rtlCol="0">
            <a:spAutoFit/>
          </a:bodyPr>
          <a:lstStyle/>
          <a:p>
            <a:r>
              <a:rPr lang="de-DE" sz="1600" dirty="0" err="1" smtClean="0">
                <a:solidFill>
                  <a:schemeClr val="bg1"/>
                </a:solidFill>
              </a:rPr>
              <a:t>smartphone</a:t>
            </a:r>
            <a:r>
              <a:rPr lang="de-DE" sz="1600" dirty="0" smtClean="0">
                <a:solidFill>
                  <a:schemeClr val="bg1"/>
                </a:solidFill>
              </a:rPr>
              <a:t> </a:t>
            </a:r>
            <a:r>
              <a:rPr lang="de-DE" sz="1600" dirty="0" err="1" smtClean="0">
                <a:solidFill>
                  <a:schemeClr val="bg1"/>
                </a:solidFill>
              </a:rPr>
              <a:t>charge</a:t>
            </a:r>
            <a:r>
              <a:rPr lang="de-DE" sz="1600" dirty="0" smtClean="0">
                <a:solidFill>
                  <a:schemeClr val="bg1"/>
                </a:solidFill>
              </a:rPr>
              <a:t> </a:t>
            </a:r>
            <a:r>
              <a:rPr lang="de-DE" sz="1600" dirty="0" err="1" smtClean="0">
                <a:solidFill>
                  <a:schemeClr val="bg1"/>
                </a:solidFill>
              </a:rPr>
              <a:t>base</a:t>
            </a:r>
            <a:endParaRPr lang="de-DE" sz="1600" dirty="0">
              <a:solidFill>
                <a:schemeClr val="bg1"/>
              </a:solidFill>
            </a:endParaRPr>
          </a:p>
        </p:txBody>
      </p:sp>
      <p:sp>
        <p:nvSpPr>
          <p:cNvPr id="17" name="Textfeld 16"/>
          <p:cNvSpPr txBox="1"/>
          <p:nvPr/>
        </p:nvSpPr>
        <p:spPr>
          <a:xfrm>
            <a:off x="6444208" y="987574"/>
            <a:ext cx="2031325" cy="338554"/>
          </a:xfrm>
          <a:prstGeom prst="rect">
            <a:avLst/>
          </a:prstGeom>
          <a:noFill/>
        </p:spPr>
        <p:txBody>
          <a:bodyPr wrap="none" rtlCol="0">
            <a:spAutoFit/>
          </a:bodyPr>
          <a:lstStyle/>
          <a:p>
            <a:r>
              <a:rPr lang="de-DE" sz="1600" dirty="0" err="1" smtClean="0">
                <a:solidFill>
                  <a:schemeClr val="bg1"/>
                </a:solidFill>
              </a:rPr>
              <a:t>snacks</a:t>
            </a:r>
            <a:r>
              <a:rPr lang="de-DE" sz="1600" dirty="0" smtClean="0">
                <a:solidFill>
                  <a:schemeClr val="bg1"/>
                </a:solidFill>
              </a:rPr>
              <a:t> &amp; </a:t>
            </a:r>
            <a:r>
              <a:rPr lang="de-DE" sz="1600" dirty="0" err="1" smtClean="0">
                <a:solidFill>
                  <a:schemeClr val="bg1"/>
                </a:solidFill>
              </a:rPr>
              <a:t>beverages</a:t>
            </a:r>
            <a:endParaRPr lang="de-DE" sz="1600"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2"/>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500"/>
                                        <p:tgtEl>
                                          <p:spTgt spid="6"/>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ppt_x</p:attrName>
                                        </p:attrNameLst>
                                      </p:cBhvr>
                                      <p:tavLst>
                                        <p:tav tm="0">
                                          <p:val>
                                            <p:strVal val="#ppt_x-.2"/>
                                          </p:val>
                                        </p:tav>
                                        <p:tav tm="100000">
                                          <p:val>
                                            <p:strVal val="#ppt_x"/>
                                          </p:val>
                                        </p:tav>
                                      </p:tavLst>
                                    </p:anim>
                                    <p:anim calcmode="lin" valueType="num">
                                      <p:cBhvr>
                                        <p:cTn id="18"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9" dur="500"/>
                                        <p:tgtEl>
                                          <p:spTgt spid="16"/>
                                        </p:tgtEl>
                                      </p:cBhvr>
                                    </p:animEffect>
                                  </p:childTnLst>
                                </p:cTn>
                              </p:par>
                            </p:childTnLst>
                          </p:cTn>
                        </p:par>
                        <p:par>
                          <p:cTn id="20" fill="hold">
                            <p:stCondLst>
                              <p:cond delay="500"/>
                            </p:stCondLst>
                            <p:childTnLst>
                              <p:par>
                                <p:cTn id="21" presetID="29"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2"/>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5" dur="500"/>
                                        <p:tgtEl>
                                          <p:spTgt spid="7"/>
                                        </p:tgtEl>
                                      </p:cBhvr>
                                    </p:animEffect>
                                  </p:childTnLst>
                                </p:cTn>
                              </p:par>
                              <p:par>
                                <p:cTn id="26" presetID="29"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ppt_x</p:attrName>
                                        </p:attrNameLst>
                                      </p:cBhvr>
                                      <p:tavLst>
                                        <p:tav tm="0">
                                          <p:val>
                                            <p:strVal val="#ppt_x-.2"/>
                                          </p:val>
                                        </p:tav>
                                        <p:tav tm="100000">
                                          <p:val>
                                            <p:strVal val="#ppt_x"/>
                                          </p:val>
                                        </p:tav>
                                      </p:tavLst>
                                    </p:anim>
                                    <p:anim calcmode="lin" valueType="num">
                                      <p:cBhvr>
                                        <p:cTn id="29"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0" dur="500"/>
                                        <p:tgtEl>
                                          <p:spTgt spid="11"/>
                                        </p:tgtEl>
                                      </p:cBhvr>
                                    </p:animEffect>
                                  </p:childTnLst>
                                </p:cTn>
                              </p:par>
                            </p:childTnLst>
                          </p:cTn>
                        </p:par>
                        <p:par>
                          <p:cTn id="31" fill="hold">
                            <p:stCondLst>
                              <p:cond delay="1000"/>
                            </p:stCondLst>
                            <p:childTnLst>
                              <p:par>
                                <p:cTn id="32" presetID="29"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ppt_x</p:attrName>
                                        </p:attrNameLst>
                                      </p:cBhvr>
                                      <p:tavLst>
                                        <p:tav tm="0">
                                          <p:val>
                                            <p:strVal val="#ppt_x-.2"/>
                                          </p:val>
                                        </p:tav>
                                        <p:tav tm="100000">
                                          <p:val>
                                            <p:strVal val="#ppt_x"/>
                                          </p:val>
                                        </p:tav>
                                      </p:tavLst>
                                    </p:anim>
                                    <p:anim calcmode="lin" valueType="num">
                                      <p:cBhvr>
                                        <p:cTn id="35" dur="5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6" dur="500"/>
                                        <p:tgtEl>
                                          <p:spTgt spid="15"/>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ppt_x</p:attrName>
                                        </p:attrNameLst>
                                      </p:cBhvr>
                                      <p:tavLst>
                                        <p:tav tm="0">
                                          <p:val>
                                            <p:strVal val="#ppt_x-.2"/>
                                          </p:val>
                                        </p:tav>
                                        <p:tav tm="100000">
                                          <p:val>
                                            <p:strVal val="#ppt_x"/>
                                          </p:val>
                                        </p:tav>
                                      </p:tavLst>
                                    </p:anim>
                                    <p:anim calcmode="lin" valueType="num">
                                      <p:cBhvr>
                                        <p:cTn id="40"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1" dur="500"/>
                                        <p:tgtEl>
                                          <p:spTgt spid="10"/>
                                        </p:tgtEl>
                                      </p:cBhvr>
                                    </p:animEffect>
                                  </p:childTnLst>
                                </p:cTn>
                              </p:par>
                            </p:childTnLst>
                          </p:cTn>
                        </p:par>
                        <p:par>
                          <p:cTn id="42" fill="hold">
                            <p:stCondLst>
                              <p:cond delay="1500"/>
                            </p:stCondLst>
                            <p:childTnLst>
                              <p:par>
                                <p:cTn id="43" presetID="29"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ppt_x</p:attrName>
                                        </p:attrNameLst>
                                      </p:cBhvr>
                                      <p:tavLst>
                                        <p:tav tm="0">
                                          <p:val>
                                            <p:strVal val="#ppt_x-.2"/>
                                          </p:val>
                                        </p:tav>
                                        <p:tav tm="100000">
                                          <p:val>
                                            <p:strVal val="#ppt_x"/>
                                          </p:val>
                                        </p:tav>
                                      </p:tavLst>
                                    </p:anim>
                                    <p:anim calcmode="lin" valueType="num">
                                      <p:cBhvr>
                                        <p:cTn id="46"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7" dur="500"/>
                                        <p:tgtEl>
                                          <p:spTgt spid="13"/>
                                        </p:tgtEl>
                                      </p:cBhvr>
                                    </p:animEffect>
                                  </p:childTnLst>
                                </p:cTn>
                              </p:par>
                            </p:childTnLst>
                          </p:cTn>
                        </p:par>
                        <p:par>
                          <p:cTn id="48" fill="hold">
                            <p:stCondLst>
                              <p:cond delay="2000"/>
                            </p:stCondLst>
                            <p:childTnLst>
                              <p:par>
                                <p:cTn id="49" presetID="29" presetClass="entr" presetSubtype="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ppt_x</p:attrName>
                                        </p:attrNameLst>
                                      </p:cBhvr>
                                      <p:tavLst>
                                        <p:tav tm="0">
                                          <p:val>
                                            <p:strVal val="#ppt_x-.2"/>
                                          </p:val>
                                        </p:tav>
                                        <p:tav tm="100000">
                                          <p:val>
                                            <p:strVal val="#ppt_x"/>
                                          </p:val>
                                        </p:tav>
                                      </p:tavLst>
                                    </p:anim>
                                    <p:anim calcmode="lin" valueType="num">
                                      <p:cBhvr>
                                        <p:cTn id="52"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3" dur="500"/>
                                        <p:tgtEl>
                                          <p:spTgt spid="14"/>
                                        </p:tgtEl>
                                      </p:cBhvr>
                                    </p:animEffect>
                                  </p:childTnLst>
                                </p:cTn>
                              </p:par>
                              <p:par>
                                <p:cTn id="54" presetID="29"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ppt_x</p:attrName>
                                        </p:attrNameLst>
                                      </p:cBhvr>
                                      <p:tavLst>
                                        <p:tav tm="0">
                                          <p:val>
                                            <p:strVal val="#ppt_x-.2"/>
                                          </p:val>
                                        </p:tav>
                                        <p:tav tm="100000">
                                          <p:val>
                                            <p:strVal val="#ppt_x"/>
                                          </p:val>
                                        </p:tav>
                                      </p:tavLst>
                                    </p:anim>
                                    <p:anim calcmode="lin" valueType="num">
                                      <p:cBhvr>
                                        <p:cTn id="57" dur="5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58" dur="500"/>
                                        <p:tgtEl>
                                          <p:spTgt spid="17"/>
                                        </p:tgtEl>
                                      </p:cBhvr>
                                    </p:animEffect>
                                  </p:childTnLst>
                                </p:cTn>
                              </p:par>
                            </p:childTnLst>
                          </p:cTn>
                        </p:par>
                        <p:par>
                          <p:cTn id="59" fill="hold">
                            <p:stCondLst>
                              <p:cond delay="2500"/>
                            </p:stCondLst>
                            <p:childTnLst>
                              <p:par>
                                <p:cTn id="60" presetID="29" presetClass="entr" presetSubtype="0"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ppt_x</p:attrName>
                                        </p:attrNameLst>
                                      </p:cBhvr>
                                      <p:tavLst>
                                        <p:tav tm="0">
                                          <p:val>
                                            <p:strVal val="#ppt_x-.2"/>
                                          </p:val>
                                        </p:tav>
                                        <p:tav tm="100000">
                                          <p:val>
                                            <p:strVal val="#ppt_x"/>
                                          </p:val>
                                        </p:tav>
                                      </p:tavLst>
                                    </p:anim>
                                    <p:anim calcmode="lin" valueType="num">
                                      <p:cBhvr>
                                        <p:cTn id="63"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64" dur="500"/>
                                        <p:tgtEl>
                                          <p:spTgt spid="9"/>
                                        </p:tgtEl>
                                      </p:cBhvr>
                                    </p:animEffect>
                                  </p:childTnLst>
                                </p:cTn>
                              </p:par>
                              <p:par>
                                <p:cTn id="65" presetID="29"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fill="hold"/>
                                        <p:tgtEl>
                                          <p:spTgt spid="8"/>
                                        </p:tgtEl>
                                        <p:attrNameLst>
                                          <p:attrName>ppt_x</p:attrName>
                                        </p:attrNameLst>
                                      </p:cBhvr>
                                      <p:tavLst>
                                        <p:tav tm="0">
                                          <p:val>
                                            <p:strVal val="#ppt_x-.2"/>
                                          </p:val>
                                        </p:tav>
                                        <p:tav tm="100000">
                                          <p:val>
                                            <p:strVal val="#ppt_x"/>
                                          </p:val>
                                        </p:tav>
                                      </p:tavLst>
                                    </p:anim>
                                    <p:anim calcmode="lin" valueType="num">
                                      <p:cBhvr>
                                        <p:cTn id="68"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69" dur="500"/>
                                        <p:tgtEl>
                                          <p:spTgt spid="8"/>
                                        </p:tgtEl>
                                      </p:cBhvr>
                                    </p:animEffect>
                                  </p:childTnLst>
                                </p:cTn>
                              </p:par>
                              <p:par>
                                <p:cTn id="70" presetID="29"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ppt_x</p:attrName>
                                        </p:attrNameLst>
                                      </p:cBhvr>
                                      <p:tavLst>
                                        <p:tav tm="0">
                                          <p:val>
                                            <p:strVal val="#ppt_x-.2"/>
                                          </p:val>
                                        </p:tav>
                                        <p:tav tm="100000">
                                          <p:val>
                                            <p:strVal val="#ppt_x"/>
                                          </p:val>
                                        </p:tav>
                                      </p:tavLst>
                                    </p:anim>
                                    <p:anim calcmode="lin" valueType="num">
                                      <p:cBhvr>
                                        <p:cTn id="73"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netzwerk.jpg"/>
          <p:cNvPicPr>
            <a:picLocks noChangeAspect="1"/>
          </p:cNvPicPr>
          <p:nvPr/>
        </p:nvPicPr>
        <p:blipFill>
          <a:blip r:embed="rId3" cstate="print"/>
          <a:stretch>
            <a:fillRect/>
          </a:stretch>
        </p:blipFill>
        <p:spPr>
          <a:xfrm>
            <a:off x="0" y="-20538"/>
            <a:ext cx="9144000" cy="4576496"/>
          </a:xfrm>
          <a:prstGeom prst="rect">
            <a:avLst/>
          </a:prstGeom>
        </p:spPr>
      </p:pic>
      <p:sp>
        <p:nvSpPr>
          <p:cNvPr id="2" name="Titel 1"/>
          <p:cNvSpPr>
            <a:spLocks noGrp="1"/>
          </p:cNvSpPr>
          <p:nvPr>
            <p:ph type="title"/>
          </p:nvPr>
        </p:nvSpPr>
        <p:spPr>
          <a:xfrm>
            <a:off x="428625" y="176213"/>
            <a:ext cx="8286750" cy="482559"/>
          </a:xfrm>
        </p:spPr>
        <p:txBody>
          <a:bodyPr/>
          <a:lstStyle/>
          <a:p>
            <a:pPr algn="l"/>
            <a:r>
              <a:rPr lang="de-DE" sz="2400" dirty="0" err="1" smtClean="0">
                <a:solidFill>
                  <a:srgbClr val="001E4B"/>
                </a:solidFill>
              </a:rPr>
              <a:t>MaaS</a:t>
            </a:r>
            <a:r>
              <a:rPr lang="de-DE" sz="2400" dirty="0" smtClean="0">
                <a:solidFill>
                  <a:srgbClr val="001E4B"/>
                </a:solidFill>
              </a:rPr>
              <a:t> </a:t>
            </a:r>
            <a:r>
              <a:rPr lang="de-DE" sz="2400" dirty="0" err="1" smtClean="0">
                <a:solidFill>
                  <a:srgbClr val="001E4B"/>
                </a:solidFill>
              </a:rPr>
              <a:t>Examples</a:t>
            </a:r>
            <a:r>
              <a:rPr lang="de-DE" sz="2400" dirty="0">
                <a:solidFill>
                  <a:srgbClr val="001E4B"/>
                </a:solidFill>
              </a:rPr>
              <a:t/>
            </a:r>
            <a:br>
              <a:rPr lang="de-DE" sz="2400" dirty="0">
                <a:solidFill>
                  <a:srgbClr val="001E4B"/>
                </a:solidFill>
              </a:rPr>
            </a:br>
            <a:endParaRPr lang="de-DE" sz="2400" dirty="0">
              <a:solidFill>
                <a:srgbClr val="001E4B"/>
              </a:solidFill>
            </a:endParaRPr>
          </a:p>
        </p:txBody>
      </p:sp>
      <p:sp>
        <p:nvSpPr>
          <p:cNvPr id="3" name="Inhaltsplatzhalter 2"/>
          <p:cNvSpPr>
            <a:spLocks noGrp="1"/>
          </p:cNvSpPr>
          <p:nvPr>
            <p:ph type="body" sz="quarter" idx="10"/>
          </p:nvPr>
        </p:nvSpPr>
        <p:spPr>
          <a:xfrm>
            <a:off x="490856" y="1091690"/>
            <a:ext cx="3848556" cy="3411041"/>
          </a:xfrm>
        </p:spPr>
        <p:txBody>
          <a:bodyPr>
            <a:normAutofit/>
          </a:bodyPr>
          <a:lstStyle/>
          <a:p>
            <a:pPr marL="0" indent="0">
              <a:buNone/>
            </a:pPr>
            <a:endParaRPr lang="de-DE" sz="600" dirty="0">
              <a:solidFill>
                <a:srgbClr val="001E4B"/>
              </a:solidFill>
            </a:endParaRPr>
          </a:p>
          <a:p>
            <a:pPr>
              <a:lnSpc>
                <a:spcPct val="110000"/>
              </a:lnSpc>
              <a:spcBef>
                <a:spcPts val="0"/>
              </a:spcBef>
              <a:spcAft>
                <a:spcPts val="0"/>
              </a:spcAft>
              <a:buFont typeface="Wingdings" panose="05000000000000000000" pitchFamily="2" charset="2"/>
              <a:buChar char="Ø"/>
            </a:pPr>
            <a:r>
              <a:rPr lang="de-DE" sz="1600" dirty="0" smtClean="0">
                <a:solidFill>
                  <a:srgbClr val="001E4B"/>
                </a:solidFill>
              </a:rPr>
              <a:t>Switchh: </a:t>
            </a:r>
            <a:r>
              <a:rPr lang="de-DE" sz="1600" dirty="0" err="1" smtClean="0">
                <a:solidFill>
                  <a:srgbClr val="001E4B"/>
                </a:solidFill>
              </a:rPr>
              <a:t>integrated</a:t>
            </a:r>
            <a:r>
              <a:rPr lang="de-DE" sz="1600" dirty="0" smtClean="0">
                <a:solidFill>
                  <a:srgbClr val="001E4B"/>
                </a:solidFill>
              </a:rPr>
              <a:t> </a:t>
            </a:r>
            <a:r>
              <a:rPr lang="de-DE" sz="1600" dirty="0" err="1">
                <a:solidFill>
                  <a:srgbClr val="001E4B"/>
                </a:solidFill>
              </a:rPr>
              <a:t>mobility</a:t>
            </a:r>
            <a:endParaRPr lang="en-US" sz="1600" dirty="0" smtClean="0"/>
          </a:p>
          <a:p>
            <a:endParaRPr lang="en-US" sz="1500" dirty="0"/>
          </a:p>
          <a:p>
            <a:endParaRPr lang="en-US" sz="1500" dirty="0">
              <a:solidFill>
                <a:srgbClr val="001E4B"/>
              </a:solidFill>
            </a:endParaRPr>
          </a:p>
          <a:p>
            <a:pPr marL="42863" indent="0">
              <a:buNone/>
            </a:pPr>
            <a:endParaRPr lang="de-DE" sz="1500" dirty="0"/>
          </a:p>
          <a:p>
            <a:pPr marL="42863" indent="0">
              <a:buNone/>
            </a:pPr>
            <a:endParaRPr lang="de-DE" sz="1500" dirty="0"/>
          </a:p>
          <a:p>
            <a:pPr marL="42863" indent="0">
              <a:buNone/>
            </a:pPr>
            <a:endParaRPr lang="de-DE" sz="1500" dirty="0"/>
          </a:p>
          <a:p>
            <a:pPr marL="42863" indent="0">
              <a:buNone/>
            </a:pPr>
            <a:endParaRPr lang="de-DE" sz="1650" dirty="0"/>
          </a:p>
          <a:p>
            <a:pPr marL="42863" indent="0">
              <a:buNone/>
            </a:pPr>
            <a:endParaRPr lang="de-DE" sz="1650" dirty="0"/>
          </a:p>
          <a:p>
            <a:pPr marL="42863" indent="0">
              <a:buNone/>
            </a:pPr>
            <a:endParaRPr lang="de-DE" sz="1650" dirty="0"/>
          </a:p>
          <a:p>
            <a:pPr marL="42863" indent="0">
              <a:buNone/>
            </a:pPr>
            <a:endParaRPr lang="de-DE" sz="1200" dirty="0"/>
          </a:p>
          <a:p>
            <a:pPr marL="42863" indent="0">
              <a:buNone/>
            </a:pPr>
            <a:endParaRPr lang="de-DE" sz="1200" dirty="0"/>
          </a:p>
          <a:p>
            <a:pPr marL="42863" indent="0">
              <a:buNone/>
            </a:pPr>
            <a:endParaRPr lang="de-DE" sz="1200" dirty="0"/>
          </a:p>
          <a:p>
            <a:pPr marL="42863" indent="0">
              <a:buNone/>
            </a:pPr>
            <a:endParaRPr lang="de-DE" sz="1200" dirty="0"/>
          </a:p>
          <a:p>
            <a:pPr marL="42863" indent="0">
              <a:buNone/>
            </a:pPr>
            <a:endParaRPr lang="de-DE" sz="1200" dirty="0"/>
          </a:p>
        </p:txBody>
      </p:sp>
      <p:sp>
        <p:nvSpPr>
          <p:cNvPr id="5" name="Textplatzhalter 4"/>
          <p:cNvSpPr>
            <a:spLocks noGrp="1"/>
          </p:cNvSpPr>
          <p:nvPr>
            <p:ph type="body" sz="quarter" idx="11"/>
          </p:nvPr>
        </p:nvSpPr>
        <p:spPr>
          <a:xfrm>
            <a:off x="5035996" y="1176933"/>
            <a:ext cx="4000500" cy="3411041"/>
          </a:xfrm>
        </p:spPr>
        <p:txBody>
          <a:bodyPr/>
          <a:lstStyle/>
          <a:p>
            <a:pPr>
              <a:buFont typeface="Wingdings" panose="05000000000000000000" pitchFamily="2" charset="2"/>
              <a:buChar char="Ø"/>
            </a:pPr>
            <a:r>
              <a:rPr lang="de-DE" sz="1800" dirty="0">
                <a:solidFill>
                  <a:srgbClr val="001E4B"/>
                </a:solidFill>
                <a:ea typeface="+mj-ea"/>
              </a:rPr>
              <a:t>Check-in/</a:t>
            </a:r>
            <a:r>
              <a:rPr lang="de-DE" sz="1800" dirty="0" err="1">
                <a:solidFill>
                  <a:srgbClr val="001E4B"/>
                </a:solidFill>
                <a:ea typeface="+mj-ea"/>
              </a:rPr>
              <a:t>Be</a:t>
            </a:r>
            <a:r>
              <a:rPr lang="de-DE" sz="1800" dirty="0">
                <a:solidFill>
                  <a:srgbClr val="001E4B"/>
                </a:solidFill>
                <a:ea typeface="+mj-ea"/>
              </a:rPr>
              <a:t>-out</a:t>
            </a:r>
          </a:p>
        </p:txBody>
      </p:sp>
      <p:pic>
        <p:nvPicPr>
          <p:cNvPr id="16" name="Picture 2"/>
          <p:cNvPicPr>
            <a:picLocks noChangeAspect="1" noChangeArrowheads="1"/>
          </p:cNvPicPr>
          <p:nvPr/>
        </p:nvPicPr>
        <p:blipFill>
          <a:blip r:embed="rId4" cstate="print"/>
          <a:srcRect/>
          <a:stretch>
            <a:fillRect/>
          </a:stretch>
        </p:blipFill>
        <p:spPr bwMode="auto">
          <a:xfrm>
            <a:off x="3167845" y="4191930"/>
            <a:ext cx="4830365" cy="414338"/>
          </a:xfrm>
          <a:prstGeom prst="rect">
            <a:avLst/>
          </a:prstGeom>
          <a:noFill/>
          <a:ln w="9525">
            <a:noFill/>
            <a:miter lim="800000"/>
            <a:headEnd/>
            <a:tailEnd/>
          </a:ln>
          <a:effectLst/>
        </p:spPr>
      </p:pic>
      <p:pic>
        <p:nvPicPr>
          <p:cNvPr id="17" name="Picture 4"/>
          <p:cNvPicPr>
            <a:picLocks noChangeAspect="1" noChangeArrowheads="1"/>
          </p:cNvPicPr>
          <p:nvPr/>
        </p:nvPicPr>
        <p:blipFill>
          <a:blip r:embed="rId5" cstate="print"/>
          <a:srcRect/>
          <a:stretch>
            <a:fillRect/>
          </a:stretch>
        </p:blipFill>
        <p:spPr bwMode="auto">
          <a:xfrm>
            <a:off x="763030" y="1639522"/>
            <a:ext cx="2955937" cy="1881459"/>
          </a:xfrm>
          <a:prstGeom prst="rect">
            <a:avLst/>
          </a:prstGeom>
          <a:noFill/>
          <a:ln w="9525">
            <a:noFill/>
            <a:miter lim="800000"/>
            <a:headEnd/>
            <a:tailEnd/>
          </a:ln>
        </p:spPr>
      </p:pic>
      <p:grpSp>
        <p:nvGrpSpPr>
          <p:cNvPr id="9" name="Gruppieren 8"/>
          <p:cNvGrpSpPr/>
          <p:nvPr/>
        </p:nvGrpSpPr>
        <p:grpSpPr>
          <a:xfrm>
            <a:off x="5149732" y="1640252"/>
            <a:ext cx="3152374" cy="1902295"/>
            <a:chOff x="3707904" y="1903626"/>
            <a:chExt cx="4111953" cy="2539720"/>
          </a:xfrm>
        </p:grpSpPr>
        <p:pic>
          <p:nvPicPr>
            <p:cNvPr id="10" name="Picture 2" descr="C:\Users\rueckert\AppData\Local\Temp\notesB41D3F\_MOS0055.jpg"/>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3707904" y="1903626"/>
              <a:ext cx="4111953" cy="2539720"/>
            </a:xfrm>
            <a:prstGeom prst="rect">
              <a:avLst/>
            </a:prstGeom>
            <a:noFill/>
          </p:spPr>
        </p:pic>
        <p:sp>
          <p:nvSpPr>
            <p:cNvPr id="11" name="Ellipse 10"/>
            <p:cNvSpPr/>
            <p:nvPr/>
          </p:nvSpPr>
          <p:spPr bwMode="gray">
            <a:xfrm>
              <a:off x="3946290" y="2229101"/>
              <a:ext cx="1134665" cy="486054"/>
            </a:xfrm>
            <a:prstGeom prst="ellipse">
              <a:avLst/>
            </a:prstGeom>
            <a:solidFill>
              <a:schemeClr val="bg2">
                <a:lumMod val="40000"/>
                <a:lumOff val="60000"/>
              </a:schemeClr>
            </a:solidFill>
            <a:ln w="9525" cap="flat" cmpd="sng" algn="ctr">
              <a:noFill/>
              <a:prstDash val="solid"/>
              <a:round/>
              <a:headEnd type="none" w="med" len="med"/>
              <a:tailEnd type="none" w="med" len="med"/>
            </a:ln>
            <a:effectLst>
              <a:outerShdw blurRad="50800" dist="50800" dir="3000000" algn="tl" rotWithShape="0">
                <a:schemeClr val="tx1">
                  <a:alpha val="58000"/>
                </a:schemeClr>
              </a:outerShdw>
            </a:effectLst>
          </p:spPr>
          <p:txBody>
            <a:bodyPr wrap="none" anchor="ctr"/>
            <a:lstStyle/>
            <a:p>
              <a:pPr algn="ctr">
                <a:buClr>
                  <a:srgbClr val="ED1C24"/>
                </a:buClr>
                <a:buFont typeface="Times New Roman" pitchFamily="18" charset="0"/>
                <a:buNone/>
                <a:defRPr/>
              </a:pPr>
              <a:r>
                <a:rPr lang="de-DE" sz="900" b="1" kern="0" dirty="0">
                  <a:latin typeface="Arial" pitchFamily="34" charset="0"/>
                </a:rPr>
                <a:t>easy</a:t>
              </a:r>
            </a:p>
            <a:p>
              <a:pPr algn="ctr">
                <a:buClr>
                  <a:srgbClr val="ED1C24"/>
                </a:buClr>
                <a:buFont typeface="Times New Roman" pitchFamily="18" charset="0"/>
                <a:buNone/>
                <a:defRPr/>
              </a:pPr>
              <a:r>
                <a:rPr lang="de-DE" sz="900" b="1" kern="0" dirty="0">
                  <a:latin typeface="Arial" pitchFamily="34" charset="0"/>
                </a:rPr>
                <a:t>Check-in</a:t>
              </a:r>
            </a:p>
          </p:txBody>
        </p:sp>
        <p:sp>
          <p:nvSpPr>
            <p:cNvPr id="12" name="Pfeil nach rechts 11"/>
            <p:cNvSpPr/>
            <p:nvPr/>
          </p:nvSpPr>
          <p:spPr bwMode="gray">
            <a:xfrm>
              <a:off x="5772126" y="3903045"/>
              <a:ext cx="536971" cy="270271"/>
            </a:xfrm>
            <a:prstGeom prst="rightArrow">
              <a:avLst/>
            </a:prstGeom>
            <a:solidFill>
              <a:schemeClr val="bg2">
                <a:lumMod val="40000"/>
                <a:lumOff val="60000"/>
              </a:schemeClr>
            </a:solidFill>
            <a:ln w="9525" cap="flat" cmpd="sng" algn="ctr">
              <a:noFill/>
              <a:prstDash val="solid"/>
              <a:round/>
              <a:headEnd type="none" w="med" len="med"/>
              <a:tailEnd type="none" w="med" len="med"/>
            </a:ln>
            <a:effectLst>
              <a:outerShdw blurRad="50800" dist="50800" dir="3000000" algn="tl" rotWithShape="0">
                <a:schemeClr val="tx1">
                  <a:alpha val="58000"/>
                </a:schemeClr>
              </a:outerShdw>
            </a:effectLst>
          </p:spPr>
          <p:txBody>
            <a:bodyPr wrap="none" tIns="81000" bIns="81000" anchor="ctr"/>
            <a:lstStyle/>
            <a:p>
              <a:pPr algn="ctr">
                <a:lnSpc>
                  <a:spcPct val="140000"/>
                </a:lnSpc>
                <a:buClr>
                  <a:srgbClr val="ED1C24"/>
                </a:buClr>
                <a:buFont typeface="Times New Roman" pitchFamily="18" charset="0"/>
                <a:buNone/>
                <a:defRPr/>
              </a:pPr>
              <a:endParaRPr lang="de-DE" sz="900" b="1" kern="0" dirty="0" err="1">
                <a:latin typeface="Arial" pitchFamily="34" charset="0"/>
              </a:endParaRPr>
            </a:p>
          </p:txBody>
        </p:sp>
        <p:sp>
          <p:nvSpPr>
            <p:cNvPr id="13" name="Abgerundetes Rechteck 12"/>
            <p:cNvSpPr/>
            <p:nvPr/>
          </p:nvSpPr>
          <p:spPr bwMode="gray">
            <a:xfrm>
              <a:off x="6292835" y="3813347"/>
              <a:ext cx="1503548" cy="444234"/>
            </a:xfrm>
            <a:prstGeom prst="roundRect">
              <a:avLst/>
            </a:prstGeom>
            <a:solidFill>
              <a:schemeClr val="bg2">
                <a:lumMod val="40000"/>
                <a:lumOff val="60000"/>
              </a:schemeClr>
            </a:solidFill>
            <a:ln w="9525" cap="flat" cmpd="sng" algn="ctr">
              <a:noFill/>
              <a:prstDash val="solid"/>
              <a:round/>
              <a:headEnd type="none" w="med" len="med"/>
              <a:tailEnd type="none" w="med" len="med"/>
            </a:ln>
            <a:effectLst>
              <a:outerShdw blurRad="50800" dist="50800" dir="3000000" algn="tl" rotWithShape="0">
                <a:schemeClr val="tx1">
                  <a:alpha val="58000"/>
                </a:schemeClr>
              </a:outerShdw>
            </a:effectLst>
          </p:spPr>
          <p:txBody>
            <a:bodyPr wrap="none" tIns="81000" bIns="81000" anchor="ctr"/>
            <a:lstStyle/>
            <a:p>
              <a:pPr algn="ctr" fontAlgn="auto">
                <a:spcBef>
                  <a:spcPts val="0"/>
                </a:spcBef>
                <a:spcAft>
                  <a:spcPts val="0"/>
                </a:spcAft>
                <a:buClr>
                  <a:srgbClr val="ED1C24"/>
                </a:buClr>
                <a:defRPr/>
              </a:pPr>
              <a:r>
                <a:rPr lang="de-DE" sz="900" b="1" kern="0" dirty="0" err="1">
                  <a:latin typeface="Arial" pitchFamily="34" charset="0"/>
                </a:rPr>
                <a:t>Fare</a:t>
              </a:r>
              <a:r>
                <a:rPr lang="de-DE" sz="900" b="1" kern="0" dirty="0">
                  <a:latin typeface="Arial" pitchFamily="34" charset="0"/>
                </a:rPr>
                <a:t> </a:t>
              </a:r>
              <a:r>
                <a:rPr lang="de-DE" sz="900" b="1" kern="0" dirty="0" err="1">
                  <a:latin typeface="Arial" pitchFamily="34" charset="0"/>
                </a:rPr>
                <a:t>is</a:t>
              </a:r>
              <a:r>
                <a:rPr lang="de-DE" sz="900" b="1" kern="0" dirty="0">
                  <a:latin typeface="Arial" pitchFamily="34" charset="0"/>
                </a:rPr>
                <a:t> </a:t>
              </a:r>
              <a:r>
                <a:rPr lang="de-DE" sz="900" b="1" kern="0" dirty="0" err="1">
                  <a:latin typeface="Arial" pitchFamily="34" charset="0"/>
                </a:rPr>
                <a:t>automatically</a:t>
              </a:r>
              <a:r>
                <a:rPr lang="de-DE" sz="900" b="1" kern="0" dirty="0">
                  <a:latin typeface="Arial" pitchFamily="34" charset="0"/>
                </a:rPr>
                <a:t> </a:t>
              </a:r>
            </a:p>
            <a:p>
              <a:pPr algn="ctr" fontAlgn="auto">
                <a:spcBef>
                  <a:spcPts val="0"/>
                </a:spcBef>
                <a:spcAft>
                  <a:spcPts val="0"/>
                </a:spcAft>
                <a:buClr>
                  <a:srgbClr val="ED1C24"/>
                </a:buClr>
                <a:defRPr/>
              </a:pPr>
              <a:r>
                <a:rPr lang="de-DE" sz="900" b="1" kern="0" dirty="0" err="1">
                  <a:latin typeface="Arial" pitchFamily="34" charset="0"/>
                </a:rPr>
                <a:t>calculated</a:t>
              </a:r>
              <a:endParaRPr lang="de-DE" sz="900" b="1" kern="0" dirty="0">
                <a:latin typeface="Arial" pitchFamily="34" charset="0"/>
              </a:endParaRPr>
            </a:p>
          </p:txBody>
        </p:sp>
        <p:sp>
          <p:nvSpPr>
            <p:cNvPr id="14" name="Ellipse 13"/>
            <p:cNvSpPr/>
            <p:nvPr/>
          </p:nvSpPr>
          <p:spPr bwMode="gray">
            <a:xfrm>
              <a:off x="6186290" y="2445125"/>
              <a:ext cx="1188131" cy="582589"/>
            </a:xfrm>
            <a:prstGeom prst="ellipse">
              <a:avLst/>
            </a:prstGeom>
            <a:solidFill>
              <a:schemeClr val="bg2">
                <a:lumMod val="40000"/>
                <a:lumOff val="60000"/>
              </a:schemeClr>
            </a:solidFill>
            <a:ln w="9525" cap="flat" cmpd="sng" algn="ctr">
              <a:noFill/>
              <a:prstDash val="solid"/>
              <a:round/>
              <a:headEnd type="none" w="med" len="med"/>
              <a:tailEnd type="none" w="med" len="med"/>
            </a:ln>
            <a:effectLst>
              <a:outerShdw blurRad="50800" dist="50800" dir="3000000" algn="tl" rotWithShape="0">
                <a:schemeClr val="tx1">
                  <a:alpha val="58000"/>
                </a:schemeClr>
              </a:outerShdw>
            </a:effectLst>
          </p:spPr>
          <p:txBody>
            <a:bodyPr wrap="none" tIns="81000" anchor="ctr"/>
            <a:lstStyle/>
            <a:p>
              <a:pPr algn="ctr">
                <a:buClr>
                  <a:srgbClr val="ED1C24"/>
                </a:buClr>
                <a:defRPr/>
              </a:pPr>
              <a:r>
                <a:rPr lang="de-DE" sz="900" b="1" kern="0" dirty="0" err="1">
                  <a:latin typeface="Arial" pitchFamily="34" charset="0"/>
                </a:rPr>
                <a:t>automaticaly</a:t>
              </a:r>
              <a:endParaRPr lang="de-DE" sz="900" b="1" kern="0" dirty="0">
                <a:latin typeface="Arial" pitchFamily="34" charset="0"/>
              </a:endParaRPr>
            </a:p>
            <a:p>
              <a:pPr algn="ctr">
                <a:buClr>
                  <a:srgbClr val="ED1C24"/>
                </a:buClr>
                <a:defRPr/>
              </a:pPr>
              <a:r>
                <a:rPr lang="de-DE" sz="900" b="1" kern="0" dirty="0" err="1">
                  <a:latin typeface="Arial" pitchFamily="34" charset="0"/>
                </a:rPr>
                <a:t>Be</a:t>
              </a:r>
              <a:r>
                <a:rPr lang="de-DE" sz="900" b="1" kern="0" dirty="0">
                  <a:latin typeface="Arial" pitchFamily="34" charset="0"/>
                </a:rPr>
                <a:t>-out</a:t>
              </a:r>
            </a:p>
          </p:txBody>
        </p:sp>
        <p:pic>
          <p:nvPicPr>
            <p:cNvPr id="15" name="Grafik 29" descr="iPhone-Stele_transparent.png"/>
            <p:cNvPicPr>
              <a:picLocks noChangeAspect="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4924025" y="2131173"/>
              <a:ext cx="1317736" cy="2283382"/>
            </a:xfrm>
            <a:prstGeom prst="rect">
              <a:avLst/>
            </a:prstGeom>
            <a:noFill/>
            <a:ln w="9525">
              <a:noFill/>
              <a:miter lim="800000"/>
              <a:headEnd/>
              <a:tailEnd/>
            </a:ln>
            <a:effectLst/>
          </p:spPr>
        </p:pic>
      </p:grpSp>
    </p:spTree>
    <p:extLst>
      <p:ext uri="{BB962C8B-B14F-4D97-AF65-F5344CB8AC3E}">
        <p14:creationId xmlns:p14="http://schemas.microsoft.com/office/powerpoint/2010/main" xmlns="" val="4006958468"/>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alster_ohne.jpg"/>
          <p:cNvPicPr>
            <a:picLocks noChangeAspect="1"/>
          </p:cNvPicPr>
          <p:nvPr/>
        </p:nvPicPr>
        <p:blipFill>
          <a:blip r:embed="rId3" cstate="print"/>
          <a:stretch>
            <a:fillRect/>
          </a:stretch>
        </p:blipFill>
        <p:spPr>
          <a:xfrm>
            <a:off x="0" y="0"/>
            <a:ext cx="9144000" cy="4514088"/>
          </a:xfrm>
          <a:prstGeom prst="rect">
            <a:avLst/>
          </a:prstGeom>
        </p:spPr>
      </p:pic>
      <p:pic>
        <p:nvPicPr>
          <p:cNvPr id="4" name="Grafik 3" descr="montag_1_Seite_3.png"/>
          <p:cNvPicPr>
            <a:picLocks noChangeAspect="1"/>
          </p:cNvPicPr>
          <p:nvPr/>
        </p:nvPicPr>
        <p:blipFill>
          <a:blip r:embed="rId4" cstate="print"/>
          <a:stretch>
            <a:fillRect/>
          </a:stretch>
        </p:blipFill>
        <p:spPr>
          <a:xfrm>
            <a:off x="377" y="0"/>
            <a:ext cx="9143245" cy="4501524"/>
          </a:xfrm>
          <a:prstGeom prst="rect">
            <a:avLst/>
          </a:prstGeom>
        </p:spPr>
      </p:pic>
      <p:pic>
        <p:nvPicPr>
          <p:cNvPr id="6" name="Grafik 5" descr="montag_1_Seite_2.png"/>
          <p:cNvPicPr>
            <a:picLocks noChangeAspect="1"/>
          </p:cNvPicPr>
          <p:nvPr/>
        </p:nvPicPr>
        <p:blipFill>
          <a:blip r:embed="rId5" cstate="print"/>
          <a:stretch>
            <a:fillRect/>
          </a:stretch>
        </p:blipFill>
        <p:spPr>
          <a:xfrm>
            <a:off x="0" y="0"/>
            <a:ext cx="9143245" cy="4501524"/>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4" fill="hold" nodeType="clickEffect">
                                  <p:stCondLst>
                                    <p:cond delay="0"/>
                                  </p:stCondLst>
                                  <p:childTnLst>
                                    <p:animEffect transition="out" filter="wheel(4)">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DE" sz="2400" b="1" dirty="0" err="1">
                <a:solidFill>
                  <a:srgbClr val="002060"/>
                </a:solidFill>
              </a:rPr>
              <a:t>Thanks</a:t>
            </a:r>
            <a:r>
              <a:rPr lang="de-DE" sz="2400" b="1" dirty="0">
                <a:solidFill>
                  <a:srgbClr val="002060"/>
                </a:solidFill>
              </a:rPr>
              <a:t> </a:t>
            </a:r>
            <a:r>
              <a:rPr lang="de-DE" sz="2400" b="1" dirty="0" err="1">
                <a:solidFill>
                  <a:srgbClr val="002060"/>
                </a:solidFill>
              </a:rPr>
              <a:t>for</a:t>
            </a:r>
            <a:r>
              <a:rPr lang="de-DE" sz="2400" b="1" dirty="0">
                <a:solidFill>
                  <a:srgbClr val="002060"/>
                </a:solidFill>
              </a:rPr>
              <a:t> </a:t>
            </a:r>
            <a:r>
              <a:rPr lang="de-DE" sz="2400" b="1" dirty="0" err="1">
                <a:solidFill>
                  <a:srgbClr val="002060"/>
                </a:solidFill>
              </a:rPr>
              <a:t>your</a:t>
            </a:r>
            <a:r>
              <a:rPr lang="de-DE" sz="2400" b="1" dirty="0">
                <a:solidFill>
                  <a:srgbClr val="002060"/>
                </a:solidFill>
              </a:rPr>
              <a:t> </a:t>
            </a:r>
            <a:r>
              <a:rPr lang="de-DE" sz="2400" b="1" dirty="0" err="1">
                <a:solidFill>
                  <a:srgbClr val="002060"/>
                </a:solidFill>
              </a:rPr>
              <a:t>attention</a:t>
            </a:r>
            <a:endParaRPr lang="de-DE" sz="2400" b="1" dirty="0">
              <a:solidFill>
                <a:srgbClr val="002060"/>
              </a:solidFill>
            </a:endParaRPr>
          </a:p>
        </p:txBody>
      </p:sp>
      <p:pic>
        <p:nvPicPr>
          <p:cNvPr id="5123" name="Picture 3" descr="C:\Users\hesse\Desktop\AKs\Dialogforum\160519\Köhlbrand_k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3687" r="12865"/>
          <a:stretch/>
        </p:blipFill>
        <p:spPr bwMode="auto">
          <a:xfrm>
            <a:off x="1493658" y="1113589"/>
            <a:ext cx="3078000" cy="279518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hteck 3"/>
          <p:cNvSpPr/>
          <p:nvPr/>
        </p:nvSpPr>
        <p:spPr>
          <a:xfrm>
            <a:off x="4572000" y="1218108"/>
            <a:ext cx="3078000" cy="279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a:solidFill>
                <a:srgbClr val="FFFFFF"/>
              </a:solidFill>
              <a:latin typeface="Univers LT 47 CondensedLt"/>
            </a:endParaRPr>
          </a:p>
        </p:txBody>
      </p:sp>
      <p:sp>
        <p:nvSpPr>
          <p:cNvPr id="5" name="Textfeld 4"/>
          <p:cNvSpPr txBox="1"/>
          <p:nvPr/>
        </p:nvSpPr>
        <p:spPr>
          <a:xfrm>
            <a:off x="4680012" y="1572202"/>
            <a:ext cx="3132348" cy="1708160"/>
          </a:xfrm>
          <a:prstGeom prst="rect">
            <a:avLst/>
          </a:prstGeom>
          <a:noFill/>
        </p:spPr>
        <p:txBody>
          <a:bodyPr wrap="square" rtlCol="0">
            <a:spAutoFit/>
          </a:bodyPr>
          <a:lstStyle/>
          <a:p>
            <a:pPr defTabSz="685800" fontAlgn="auto">
              <a:spcBef>
                <a:spcPts val="0"/>
              </a:spcBef>
              <a:spcAft>
                <a:spcPts val="0"/>
              </a:spcAft>
            </a:pPr>
            <a:r>
              <a:rPr lang="de-DE" sz="1350" b="1" dirty="0">
                <a:solidFill>
                  <a:srgbClr val="002060"/>
                </a:solidFill>
                <a:latin typeface="Univers LT 47 CondensedLt"/>
                <a:cs typeface="+mn-cs"/>
              </a:rPr>
              <a:t>Sascha Westermann</a:t>
            </a:r>
          </a:p>
          <a:p>
            <a:pPr defTabSz="685800" fontAlgn="auto">
              <a:spcBef>
                <a:spcPts val="0"/>
              </a:spcBef>
              <a:spcAft>
                <a:spcPts val="0"/>
              </a:spcAft>
            </a:pPr>
            <a:r>
              <a:rPr lang="de-DE" sz="1350" b="1" dirty="0" smtClean="0">
                <a:solidFill>
                  <a:srgbClr val="002060"/>
                </a:solidFill>
                <a:latin typeface="Univers LT 47 CondensedLt"/>
                <a:cs typeface="+mn-cs"/>
              </a:rPr>
              <a:t>+49 40 3288 2100</a:t>
            </a:r>
            <a:endParaRPr lang="de-DE" sz="1350" b="1" dirty="0">
              <a:solidFill>
                <a:srgbClr val="002060"/>
              </a:solidFill>
              <a:latin typeface="Univers LT 47 CondensedLt"/>
              <a:cs typeface="+mn-cs"/>
            </a:endParaRPr>
          </a:p>
          <a:p>
            <a:pPr defTabSz="685800" fontAlgn="auto">
              <a:spcBef>
                <a:spcPts val="0"/>
              </a:spcBef>
              <a:spcAft>
                <a:spcPts val="0"/>
              </a:spcAft>
            </a:pPr>
            <a:r>
              <a:rPr lang="de-DE" sz="1350" b="1" dirty="0">
                <a:solidFill>
                  <a:srgbClr val="002060"/>
                </a:solidFill>
                <a:latin typeface="Univers LT 47 CondensedLt"/>
                <a:cs typeface="+mn-cs"/>
              </a:rPr>
              <a:t>sascha.westermann@hochbahn.de</a:t>
            </a:r>
          </a:p>
          <a:p>
            <a:pPr defTabSz="685800" fontAlgn="auto">
              <a:spcBef>
                <a:spcPts val="0"/>
              </a:spcBef>
              <a:spcAft>
                <a:spcPts val="0"/>
              </a:spcAft>
            </a:pPr>
            <a:endParaRPr lang="de-DE" sz="1350" b="1" dirty="0">
              <a:solidFill>
                <a:srgbClr val="002060"/>
              </a:solidFill>
              <a:latin typeface="Univers LT 47 CondensedLt"/>
              <a:cs typeface="+mn-cs"/>
            </a:endParaRPr>
          </a:p>
          <a:p>
            <a:pPr defTabSz="685800" fontAlgn="auto">
              <a:spcBef>
                <a:spcPts val="0"/>
              </a:spcBef>
              <a:spcAft>
                <a:spcPts val="0"/>
              </a:spcAft>
            </a:pPr>
            <a:r>
              <a:rPr lang="de-DE" sz="1350" b="1" dirty="0">
                <a:solidFill>
                  <a:srgbClr val="000000"/>
                </a:solidFill>
                <a:latin typeface="Univers LT 47 CondensedLt"/>
                <a:cs typeface="+mn-cs"/>
              </a:rPr>
              <a:t>www.its2021.hamburg</a:t>
            </a:r>
            <a:endParaRPr lang="de-DE" sz="1350" dirty="0">
              <a:solidFill>
                <a:srgbClr val="000000"/>
              </a:solidFill>
              <a:latin typeface="Univers LT 47 CondensedLt"/>
              <a:cs typeface="+mn-cs"/>
            </a:endParaRPr>
          </a:p>
          <a:p>
            <a:pPr defTabSz="685800" fontAlgn="auto">
              <a:spcBef>
                <a:spcPts val="0"/>
              </a:spcBef>
              <a:spcAft>
                <a:spcPts val="0"/>
              </a:spcAft>
            </a:pPr>
            <a:endParaRPr lang="de-DE" sz="1200" dirty="0">
              <a:solidFill>
                <a:srgbClr val="002060"/>
              </a:solidFill>
              <a:latin typeface="Univers LT 47 CondensedLt"/>
              <a:cs typeface="+mn-cs"/>
            </a:endParaRPr>
          </a:p>
          <a:p>
            <a:pPr defTabSz="685800" fontAlgn="auto">
              <a:spcBef>
                <a:spcPts val="0"/>
              </a:spcBef>
              <a:spcAft>
                <a:spcPts val="0"/>
              </a:spcAft>
            </a:pPr>
            <a:endParaRPr lang="de-DE" sz="1200" b="1" dirty="0">
              <a:solidFill>
                <a:srgbClr val="002060"/>
              </a:solidFill>
              <a:latin typeface="Univers LT 47 CondensedLt"/>
              <a:cs typeface="+mn-cs"/>
            </a:endParaRPr>
          </a:p>
          <a:p>
            <a:pPr defTabSz="685800" fontAlgn="auto">
              <a:spcBef>
                <a:spcPts val="0"/>
              </a:spcBef>
              <a:spcAft>
                <a:spcPts val="0"/>
              </a:spcAft>
            </a:pPr>
            <a:endParaRPr lang="de-DE" sz="1350" b="1" dirty="0">
              <a:solidFill>
                <a:srgbClr val="002060"/>
              </a:solidFill>
              <a:latin typeface="Univers LT 47 CondensedLt"/>
              <a:cs typeface="+mn-cs"/>
            </a:endParaRPr>
          </a:p>
        </p:txBody>
      </p:sp>
      <p:sp>
        <p:nvSpPr>
          <p:cNvPr id="3" name="Foliennummernplatzhalter 2"/>
          <p:cNvSpPr>
            <a:spLocks noGrp="1"/>
          </p:cNvSpPr>
          <p:nvPr>
            <p:ph type="sldNum" sz="quarter" idx="12"/>
          </p:nvPr>
        </p:nvSpPr>
        <p:spPr/>
        <p:txBody>
          <a:bodyPr/>
          <a:lstStyle/>
          <a:p>
            <a:pPr defTabSz="685800" fontAlgn="auto">
              <a:spcBef>
                <a:spcPts val="0"/>
              </a:spcBef>
              <a:spcAft>
                <a:spcPts val="0"/>
              </a:spcAft>
            </a:pPr>
            <a:fld id="{27279BF6-4127-41CA-B170-35CFDACD10A1}" type="slidenum">
              <a:rPr lang="de-DE">
                <a:solidFill>
                  <a:srgbClr val="000000">
                    <a:tint val="75000"/>
                  </a:srgbClr>
                </a:solidFill>
                <a:latin typeface="Univers LT 47 CondensedLt"/>
                <a:cs typeface="+mn-cs"/>
              </a:rPr>
              <a:pPr defTabSz="685800" fontAlgn="auto">
                <a:spcBef>
                  <a:spcPts val="0"/>
                </a:spcBef>
                <a:spcAft>
                  <a:spcPts val="0"/>
                </a:spcAft>
              </a:pPr>
              <a:t>12</a:t>
            </a:fld>
            <a:endParaRPr lang="de-DE">
              <a:solidFill>
                <a:srgbClr val="000000">
                  <a:tint val="75000"/>
                </a:srgbClr>
              </a:solidFill>
              <a:latin typeface="Univers LT 47 CondensedLt"/>
              <a:cs typeface="+mn-cs"/>
            </a:endParaRPr>
          </a:p>
        </p:txBody>
      </p:sp>
    </p:spTree>
    <p:extLst>
      <p:ext uri="{BB962C8B-B14F-4D97-AF65-F5344CB8AC3E}">
        <p14:creationId xmlns:p14="http://schemas.microsoft.com/office/powerpoint/2010/main" xmlns="" val="1266803346"/>
      </p:ext>
    </p:extLst>
  </p:cSld>
  <p:clrMapOvr>
    <a:masterClrMapping/>
  </p:clrMapOvr>
  <mc:AlternateContent xmlns:mc="http://schemas.openxmlformats.org/markup-compatibility/2006">
    <mc:Choice xmlns:p14="http://schemas.microsoft.com/office/powerpoint/2010/main" xmlns="" Requires="p14">
      <p:transition spd="slow" p14:dur="2000">
        <p:randomBar dir="vert"/>
      </p:transition>
    </mc:Choice>
    <mc:Fallback>
      <p:transition spd="slow">
        <p:randomBar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1894.jpg"/>
          <p:cNvPicPr>
            <a:picLocks noChangeAspect="1"/>
          </p:cNvPicPr>
          <p:nvPr/>
        </p:nvPicPr>
        <p:blipFill>
          <a:blip r:embed="rId3" cstate="print"/>
          <a:stretch>
            <a:fillRect/>
          </a:stretch>
        </p:blipFill>
        <p:spPr>
          <a:xfrm>
            <a:off x="0" y="0"/>
            <a:ext cx="9144000" cy="4514088"/>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500">
        <p15:prstTrans prst="curtains"/>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1925.jpg"/>
          <p:cNvPicPr>
            <a:picLocks noChangeAspect="1"/>
          </p:cNvPicPr>
          <p:nvPr/>
        </p:nvPicPr>
        <p:blipFill>
          <a:blip r:embed="rId3" cstate="print"/>
          <a:stretch>
            <a:fillRect/>
          </a:stretch>
        </p:blipFill>
        <p:spPr>
          <a:xfrm>
            <a:off x="0" y="0"/>
            <a:ext cx="9144000" cy="451408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fad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1975.jpg"/>
          <p:cNvPicPr>
            <a:picLocks noChangeAspect="1"/>
          </p:cNvPicPr>
          <p:nvPr/>
        </p:nvPicPr>
        <p:blipFill>
          <a:blip r:embed="rId3" cstate="print"/>
          <a:stretch>
            <a:fillRect/>
          </a:stretch>
        </p:blipFill>
        <p:spPr>
          <a:xfrm>
            <a:off x="0" y="0"/>
            <a:ext cx="9144000" cy="451408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fad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today.jpg"/>
          <p:cNvPicPr>
            <a:picLocks noChangeAspect="1"/>
          </p:cNvPicPr>
          <p:nvPr/>
        </p:nvPicPr>
        <p:blipFill>
          <a:blip r:embed="rId3" cstate="print"/>
          <a:stretch>
            <a:fillRect/>
          </a:stretch>
        </p:blipFill>
        <p:spPr>
          <a:xfrm>
            <a:off x="0" y="0"/>
            <a:ext cx="9144000" cy="451408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speicherstadt_mit.jpg"/>
          <p:cNvPicPr>
            <a:picLocks noChangeAspect="1"/>
          </p:cNvPicPr>
          <p:nvPr/>
        </p:nvPicPr>
        <p:blipFill>
          <a:blip r:embed="rId3" cstate="print"/>
          <a:stretch>
            <a:fillRect/>
          </a:stretch>
        </p:blipFill>
        <p:spPr>
          <a:xfrm>
            <a:off x="0" y="0"/>
            <a:ext cx="9144000" cy="4514088"/>
          </a:xfrm>
          <a:prstGeom prst="rect">
            <a:avLst/>
          </a:prstGeom>
        </p:spPr>
      </p:pic>
      <p:pic>
        <p:nvPicPr>
          <p:cNvPr id="5" name="Grafik 4" descr="speicherstadt_ohne.jpg"/>
          <p:cNvPicPr>
            <a:picLocks noChangeAspect="1"/>
          </p:cNvPicPr>
          <p:nvPr/>
        </p:nvPicPr>
        <p:blipFill>
          <a:blip r:embed="rId4" cstate="print"/>
          <a:stretch>
            <a:fillRect/>
          </a:stretch>
        </p:blipFill>
        <p:spPr>
          <a:xfrm>
            <a:off x="0" y="0"/>
            <a:ext cx="9144000" cy="451408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4" fill="hold" nodeType="clickEffect">
                                  <p:stCondLst>
                                    <p:cond delay="0"/>
                                  </p:stCondLst>
                                  <p:childTnLst>
                                    <p:animEffect transition="out" filter="wheel(4)">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netzwerk.jpg"/>
          <p:cNvPicPr>
            <a:picLocks noChangeAspect="1"/>
          </p:cNvPicPr>
          <p:nvPr/>
        </p:nvPicPr>
        <p:blipFill>
          <a:blip r:embed="rId3" cstate="print"/>
          <a:stretch>
            <a:fillRect/>
          </a:stretch>
        </p:blipFill>
        <p:spPr>
          <a:xfrm>
            <a:off x="0" y="0"/>
            <a:ext cx="9144000" cy="4514088"/>
          </a:xfrm>
          <a:prstGeom prst="rect">
            <a:avLst/>
          </a:prstGeom>
        </p:spPr>
      </p:pic>
      <p:pic>
        <p:nvPicPr>
          <p:cNvPr id="7" name="Grafik 6" descr="959_Busse.png"/>
          <p:cNvPicPr>
            <a:picLocks noChangeAspect="1"/>
          </p:cNvPicPr>
          <p:nvPr/>
        </p:nvPicPr>
        <p:blipFill>
          <a:blip r:embed="rId4" cstate="print"/>
          <a:stretch>
            <a:fillRect/>
          </a:stretch>
        </p:blipFill>
        <p:spPr>
          <a:xfrm>
            <a:off x="1043608" y="1347614"/>
            <a:ext cx="1377520" cy="2088232"/>
          </a:xfrm>
          <a:prstGeom prst="rect">
            <a:avLst/>
          </a:prstGeom>
        </p:spPr>
      </p:pic>
      <p:pic>
        <p:nvPicPr>
          <p:cNvPr id="9" name="Grafik 8" descr="928_Linienkilometer.png"/>
          <p:cNvPicPr>
            <a:picLocks noChangeAspect="1"/>
          </p:cNvPicPr>
          <p:nvPr/>
        </p:nvPicPr>
        <p:blipFill>
          <a:blip r:embed="rId5" cstate="print"/>
          <a:stretch>
            <a:fillRect/>
          </a:stretch>
        </p:blipFill>
        <p:spPr>
          <a:xfrm>
            <a:off x="2915816" y="1548991"/>
            <a:ext cx="1872208" cy="1866926"/>
          </a:xfrm>
          <a:prstGeom prst="rect">
            <a:avLst/>
          </a:prstGeom>
        </p:spPr>
      </p:pic>
      <p:pic>
        <p:nvPicPr>
          <p:cNvPr id="10" name="Grafik 9" descr="1300+_Haltestellen.png"/>
          <p:cNvPicPr>
            <a:picLocks noChangeAspect="1"/>
          </p:cNvPicPr>
          <p:nvPr/>
        </p:nvPicPr>
        <p:blipFill>
          <a:blip r:embed="rId6" cstate="print"/>
          <a:stretch>
            <a:fillRect/>
          </a:stretch>
        </p:blipFill>
        <p:spPr>
          <a:xfrm>
            <a:off x="5148065" y="1219522"/>
            <a:ext cx="1872207" cy="2183802"/>
          </a:xfrm>
          <a:prstGeom prst="rect">
            <a:avLst/>
          </a:prstGeom>
        </p:spPr>
      </p:pic>
      <p:pic>
        <p:nvPicPr>
          <p:cNvPr id="11" name="Grafik 10" descr="111_Linien.png"/>
          <p:cNvPicPr>
            <a:picLocks noChangeAspect="1"/>
          </p:cNvPicPr>
          <p:nvPr/>
        </p:nvPicPr>
        <p:blipFill>
          <a:blip r:embed="rId7" cstate="print"/>
          <a:stretch>
            <a:fillRect/>
          </a:stretch>
        </p:blipFill>
        <p:spPr>
          <a:xfrm>
            <a:off x="6906730" y="1203598"/>
            <a:ext cx="1913742" cy="2232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netzwerk.jpg"/>
          <p:cNvPicPr>
            <a:picLocks noChangeAspect="1"/>
          </p:cNvPicPr>
          <p:nvPr/>
        </p:nvPicPr>
        <p:blipFill>
          <a:blip r:embed="rId3" cstate="print"/>
          <a:stretch>
            <a:fillRect/>
          </a:stretch>
        </p:blipFill>
        <p:spPr>
          <a:xfrm>
            <a:off x="0" y="0"/>
            <a:ext cx="9144000" cy="4514088"/>
          </a:xfrm>
          <a:prstGeom prst="rect">
            <a:avLst/>
          </a:prstGeom>
        </p:spPr>
      </p:pic>
      <p:pic>
        <p:nvPicPr>
          <p:cNvPr id="5" name="Grafik 4" descr="250+U-Bahnen.png"/>
          <p:cNvPicPr>
            <a:picLocks noChangeAspect="1"/>
          </p:cNvPicPr>
          <p:nvPr/>
        </p:nvPicPr>
        <p:blipFill>
          <a:blip r:embed="rId4" cstate="print"/>
          <a:stretch>
            <a:fillRect/>
          </a:stretch>
        </p:blipFill>
        <p:spPr>
          <a:xfrm>
            <a:off x="1115616" y="1203598"/>
            <a:ext cx="1285371" cy="2365828"/>
          </a:xfrm>
          <a:prstGeom prst="rect">
            <a:avLst/>
          </a:prstGeom>
        </p:spPr>
      </p:pic>
      <p:pic>
        <p:nvPicPr>
          <p:cNvPr id="9" name="Grafik 8" descr="104Schienenkilometer.png"/>
          <p:cNvPicPr>
            <a:picLocks noChangeAspect="1"/>
          </p:cNvPicPr>
          <p:nvPr/>
        </p:nvPicPr>
        <p:blipFill>
          <a:blip r:embed="rId5" cstate="print"/>
          <a:stretch>
            <a:fillRect/>
          </a:stretch>
        </p:blipFill>
        <p:spPr>
          <a:xfrm>
            <a:off x="3059832" y="1635646"/>
            <a:ext cx="1744692" cy="1964167"/>
          </a:xfrm>
          <a:prstGeom prst="rect">
            <a:avLst/>
          </a:prstGeom>
        </p:spPr>
      </p:pic>
      <p:pic>
        <p:nvPicPr>
          <p:cNvPr id="12" name="Grafik 11" descr="91_Ubahn_Haltestellen.png"/>
          <p:cNvPicPr>
            <a:picLocks noChangeAspect="1"/>
          </p:cNvPicPr>
          <p:nvPr/>
        </p:nvPicPr>
        <p:blipFill>
          <a:blip r:embed="rId6" cstate="print"/>
          <a:stretch>
            <a:fillRect/>
          </a:stretch>
        </p:blipFill>
        <p:spPr>
          <a:xfrm>
            <a:off x="5090287" y="1275606"/>
            <a:ext cx="2001993" cy="2335188"/>
          </a:xfrm>
          <a:prstGeom prst="rect">
            <a:avLst/>
          </a:prstGeom>
        </p:spPr>
      </p:pic>
      <p:pic>
        <p:nvPicPr>
          <p:cNvPr id="13" name="Grafik 12" descr="4_Linien.png"/>
          <p:cNvPicPr>
            <a:picLocks noChangeAspect="1"/>
          </p:cNvPicPr>
          <p:nvPr/>
        </p:nvPicPr>
        <p:blipFill>
          <a:blip r:embed="rId7" cstate="print"/>
          <a:stretch>
            <a:fillRect/>
          </a:stretch>
        </p:blipFill>
        <p:spPr>
          <a:xfrm>
            <a:off x="6808204" y="1347614"/>
            <a:ext cx="1940260" cy="2263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1.200.000_Fahrgaeste.jpg"/>
          <p:cNvPicPr>
            <a:picLocks noChangeAspect="1"/>
          </p:cNvPicPr>
          <p:nvPr/>
        </p:nvPicPr>
        <p:blipFill>
          <a:blip r:embed="rId3" cstate="print"/>
          <a:stretch>
            <a:fillRect/>
          </a:stretch>
        </p:blipFill>
        <p:spPr>
          <a:xfrm>
            <a:off x="0" y="0"/>
            <a:ext cx="9144000" cy="451408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CT-BODYINDENTATION" val="0;0;0,125;22,625;22,75;44,875;45;67,625;67,75;89,875;"/>
  <p:tag name="VCT-BULLETVISIBILITY" val="L ****"/>
</p:tagLst>
</file>

<file path=ppt/tags/tag10.xml><?xml version="1.0" encoding="utf-8"?>
<p:tagLst xmlns:a="http://schemas.openxmlformats.org/drawingml/2006/main" xmlns:r="http://schemas.openxmlformats.org/officeDocument/2006/relationships" xmlns:p="http://schemas.openxmlformats.org/presentationml/2006/main">
  <p:tag name="STYLE" val="VCT_Marker"/>
  <p:tag name="DATE" val="27.08.2009 16:17:28"/>
  <p:tag name="VCTMASTER" val="Standarddesign"/>
  <p:tag name="VCTORDER" val="1"/>
</p:tagLst>
</file>

<file path=ppt/tags/tag11.xml><?xml version="1.0" encoding="utf-8"?>
<p:tagLst xmlns:a="http://schemas.openxmlformats.org/drawingml/2006/main" xmlns:r="http://schemas.openxmlformats.org/officeDocument/2006/relationships" xmlns:p="http://schemas.openxmlformats.org/presentationml/2006/main">
  <p:tag name="STYLE" val="VCT_Marker"/>
  <p:tag name="DATE" val="27.08.2009 16:17:28"/>
  <p:tag name="VCTMASTER" val="Standarddesign"/>
  <p:tag name="VCTLAYOUT" val="title"/>
  <p:tag name="VCTORDER" val="1"/>
</p:tagLst>
</file>

<file path=ppt/tags/tag12.xml><?xml version="1.0" encoding="utf-8"?>
<p:tagLst xmlns:a="http://schemas.openxmlformats.org/drawingml/2006/main" xmlns:r="http://schemas.openxmlformats.org/officeDocument/2006/relationships" xmlns:p="http://schemas.openxmlformats.org/presentationml/2006/main">
  <p:tag name="STYLE" val="VCT_Backup"/>
  <p:tag name="DATE" val="27.08.2009 16:17:28"/>
  <p:tag name="PLACEHFMT" val="3"/>
  <p:tag name="VCT-BODYINDENTATION" val="0;0;0;0;0;0;0;0;0;0;"/>
  <p:tag name="VCT-BULLETVISIBILITY" val="L "/>
</p:tagLst>
</file>

<file path=ppt/tags/tag13.xml><?xml version="1.0" encoding="utf-8"?>
<p:tagLst xmlns:a="http://schemas.openxmlformats.org/drawingml/2006/main" xmlns:r="http://schemas.openxmlformats.org/officeDocument/2006/relationships" xmlns:p="http://schemas.openxmlformats.org/presentationml/2006/main">
  <p:tag name="STYLE" val="VCT_Backup"/>
  <p:tag name="DATE" val="27.08.2009 16:17:28"/>
  <p:tag name="PLACEHFMT" val="4"/>
  <p:tag name="VCT-BODYINDENTATION" val="0;0;0,125;0,125;0,25;0,25;0,375;0,375;0,5;0,5;"/>
  <p:tag name="VCT-BULLETVISIBILITY" val="L "/>
</p:tagLst>
</file>

<file path=ppt/tags/tag14.xml><?xml version="1.0" encoding="utf-8"?>
<p:tagLst xmlns:a="http://schemas.openxmlformats.org/drawingml/2006/main" xmlns:r="http://schemas.openxmlformats.org/officeDocument/2006/relationships" xmlns:p="http://schemas.openxmlformats.org/presentationml/2006/main">
  <p:tag name="VCT-BODYINDENTATION" val="0;0;0,125;22,625;22,75;44,875;45;67,625;67,75;89,875;"/>
  <p:tag name="VCT-BULLETVISIBILITY" val="L ****"/>
</p:tagLst>
</file>

<file path=ppt/tags/tag15.xml><?xml version="1.0" encoding="utf-8"?>
<p:tagLst xmlns:a="http://schemas.openxmlformats.org/drawingml/2006/main" xmlns:r="http://schemas.openxmlformats.org/officeDocument/2006/relationships" xmlns:p="http://schemas.openxmlformats.org/presentationml/2006/main">
  <p:tag name="STYLE" val="VCT_Marker"/>
  <p:tag name="DATE" val="27.08.2009 16:17:28"/>
  <p:tag name="VCTMASTER" val="Standarddesign"/>
  <p:tag name="VCTORDER" val="1"/>
</p:tagLst>
</file>

<file path=ppt/tags/tag16.xml><?xml version="1.0" encoding="utf-8"?>
<p:tagLst xmlns:a="http://schemas.openxmlformats.org/drawingml/2006/main" xmlns:r="http://schemas.openxmlformats.org/officeDocument/2006/relationships" xmlns:p="http://schemas.openxmlformats.org/presentationml/2006/main">
  <p:tag name="STYLE" val="VCT_Marker"/>
  <p:tag name="DATE" val="27.08.2009 16:17:28"/>
  <p:tag name="VCTMASTER" val="Standarddesign"/>
  <p:tag name="VCTLAYOUT" val="title"/>
  <p:tag name="VCTORDER" val="1"/>
</p:tagLst>
</file>

<file path=ppt/tags/tag17.xml><?xml version="1.0" encoding="utf-8"?>
<p:tagLst xmlns:a="http://schemas.openxmlformats.org/drawingml/2006/main" xmlns:r="http://schemas.openxmlformats.org/officeDocument/2006/relationships" xmlns:p="http://schemas.openxmlformats.org/presentationml/2006/main">
  <p:tag name="STYLE" val="VCT_Backup"/>
  <p:tag name="DATE" val="27.08.2009 16:17:28"/>
  <p:tag name="PLACEHFMT" val="3"/>
  <p:tag name="VCT-BODYINDENTATION" val="0;0;0;0;0;0;0;0;0;0;"/>
  <p:tag name="VCT-BULLETVISIBILITY" val="L "/>
</p:tagLst>
</file>

<file path=ppt/tags/tag18.xml><?xml version="1.0" encoding="utf-8"?>
<p:tagLst xmlns:a="http://schemas.openxmlformats.org/drawingml/2006/main" xmlns:r="http://schemas.openxmlformats.org/officeDocument/2006/relationships" xmlns:p="http://schemas.openxmlformats.org/presentationml/2006/main">
  <p:tag name="STYLE" val="VCT_Backup"/>
  <p:tag name="DATE" val="27.08.2009 16:17:28"/>
  <p:tag name="PLACEHFMT" val="4"/>
  <p:tag name="VCT-BODYINDENTATION" val="0;0;0,125;0,125;0,25;0,25;0,375;0,375;0,5;0,5;"/>
  <p:tag name="VCT-BULLETVISIBILITY" val="L "/>
</p:tagLst>
</file>

<file path=ppt/tags/tag19.xml><?xml version="1.0" encoding="utf-8"?>
<p:tagLst xmlns:a="http://schemas.openxmlformats.org/drawingml/2006/main" xmlns:r="http://schemas.openxmlformats.org/officeDocument/2006/relationships" xmlns:p="http://schemas.openxmlformats.org/presentationml/2006/main">
  <p:tag name="STYLE" val="VCT_Marker"/>
  <p:tag name="DATE" val="27.08.2009 16:17:28"/>
  <p:tag name="VCTMASTER" val="Standarddesign"/>
  <p:tag name="VCTLAYOUT" val="title"/>
  <p:tag name="VCTORDER" val="1"/>
</p:tagLst>
</file>

<file path=ppt/tags/tag2.xml><?xml version="1.0" encoding="utf-8"?>
<p:tagLst xmlns:a="http://schemas.openxmlformats.org/drawingml/2006/main" xmlns:r="http://schemas.openxmlformats.org/officeDocument/2006/relationships" xmlns:p="http://schemas.openxmlformats.org/presentationml/2006/main">
  <p:tag name="STYLE" val="VCT_Marker"/>
  <p:tag name="DATE" val="27.08.2009 16:17:28"/>
  <p:tag name="VCTMASTER" val="Standarddesign"/>
  <p:tag name="VCTORDER" val="1"/>
</p:tagLst>
</file>

<file path=ppt/tags/tag20.xml><?xml version="1.0" encoding="utf-8"?>
<p:tagLst xmlns:a="http://schemas.openxmlformats.org/drawingml/2006/main" xmlns:r="http://schemas.openxmlformats.org/officeDocument/2006/relationships" xmlns:p="http://schemas.openxmlformats.org/presentationml/2006/main">
  <p:tag name="STYLE" val="VCT_Backup"/>
  <p:tag name="DATE" val="27.08.2009 16:17:28"/>
  <p:tag name="PLACEHFMT" val="3"/>
  <p:tag name="VCT-BODYINDENTATION" val="0;0;0;0;0;0;0;0;0;0;"/>
  <p:tag name="VCT-BULLETVISIBILITY" val="L "/>
</p:tagLst>
</file>

<file path=ppt/tags/tag21.xml><?xml version="1.0" encoding="utf-8"?>
<p:tagLst xmlns:a="http://schemas.openxmlformats.org/drawingml/2006/main" xmlns:r="http://schemas.openxmlformats.org/officeDocument/2006/relationships" xmlns:p="http://schemas.openxmlformats.org/presentationml/2006/main">
  <p:tag name="STYLE" val="VCT_Backup"/>
  <p:tag name="DATE" val="27.08.2009 16:17:28"/>
  <p:tag name="PLACEHFMT" val="4"/>
  <p:tag name="VCT-BODYINDENTATION" val="0;0;0,125;0,125;0,25;0,25;0,375;0,375;0,5;0,5;"/>
  <p:tag name="VCT-BULLETVISIBILITY" val="L "/>
</p:tagLst>
</file>

<file path=ppt/tags/tag3.xml><?xml version="1.0" encoding="utf-8"?>
<p:tagLst xmlns:a="http://schemas.openxmlformats.org/drawingml/2006/main" xmlns:r="http://schemas.openxmlformats.org/officeDocument/2006/relationships" xmlns:p="http://schemas.openxmlformats.org/presentationml/2006/main">
  <p:tag name="STYLE" val="VCT_Marker"/>
  <p:tag name="DATE" val="27.08.2009 16:17:28"/>
  <p:tag name="VCTMASTER" val="Standarddesign"/>
  <p:tag name="VCTLAYOUT" val="title"/>
  <p:tag name="VCTORDER" val="1"/>
</p:tagLst>
</file>

<file path=ppt/tags/tag4.xml><?xml version="1.0" encoding="utf-8"?>
<p:tagLst xmlns:a="http://schemas.openxmlformats.org/drawingml/2006/main" xmlns:r="http://schemas.openxmlformats.org/officeDocument/2006/relationships" xmlns:p="http://schemas.openxmlformats.org/presentationml/2006/main">
  <p:tag name="STYLE" val="VCT_Backup"/>
  <p:tag name="DATE" val="27.08.2009 16:17:28"/>
  <p:tag name="PLACEHFMT" val="3"/>
  <p:tag name="VCT-BODYINDENTATION" val="0;0;0;0;0;0;0;0;0;0;"/>
  <p:tag name="VCT-BULLETVISIBILITY" val="L "/>
</p:tagLst>
</file>

<file path=ppt/tags/tag5.xml><?xml version="1.0" encoding="utf-8"?>
<p:tagLst xmlns:a="http://schemas.openxmlformats.org/drawingml/2006/main" xmlns:r="http://schemas.openxmlformats.org/officeDocument/2006/relationships" xmlns:p="http://schemas.openxmlformats.org/presentationml/2006/main">
  <p:tag name="STYLE" val="VCT_Backup"/>
  <p:tag name="DATE" val="27.08.2009 16:17:28"/>
  <p:tag name="PLACEHFMT" val="4"/>
  <p:tag name="VCT-BODYINDENTATION" val="0;0;0,125;0,125;0,25;0,25;0,375;0,375;0,5;0,5;"/>
  <p:tag name="VCT-BULLETVISIBILITY" val="L "/>
</p:tagLst>
</file>

<file path=ppt/tags/tag6.xml><?xml version="1.0" encoding="utf-8"?>
<p:tagLst xmlns:a="http://schemas.openxmlformats.org/drawingml/2006/main" xmlns:r="http://schemas.openxmlformats.org/officeDocument/2006/relationships" xmlns:p="http://schemas.openxmlformats.org/presentationml/2006/main">
  <p:tag name="STYLE" val="VCT_Marker"/>
  <p:tag name="DATE" val="27.08.2009 16:17:28"/>
  <p:tag name="VCTMASTER" val="Standarddesign"/>
  <p:tag name="VCTLAYOUT" val="title"/>
  <p:tag name="VCTORDER" val="1"/>
</p:tagLst>
</file>

<file path=ppt/tags/tag7.xml><?xml version="1.0" encoding="utf-8"?>
<p:tagLst xmlns:a="http://schemas.openxmlformats.org/drawingml/2006/main" xmlns:r="http://schemas.openxmlformats.org/officeDocument/2006/relationships" xmlns:p="http://schemas.openxmlformats.org/presentationml/2006/main">
  <p:tag name="STYLE" val="VCT_Backup"/>
  <p:tag name="DATE" val="27.08.2009 16:17:28"/>
  <p:tag name="PLACEHFMT" val="3"/>
  <p:tag name="VCT-BODYINDENTATION" val="0;0;0;0;0;0;0;0;0;0;"/>
  <p:tag name="VCT-BULLETVISIBILITY" val="L "/>
</p:tagLst>
</file>

<file path=ppt/tags/tag8.xml><?xml version="1.0" encoding="utf-8"?>
<p:tagLst xmlns:a="http://schemas.openxmlformats.org/drawingml/2006/main" xmlns:r="http://schemas.openxmlformats.org/officeDocument/2006/relationships" xmlns:p="http://schemas.openxmlformats.org/presentationml/2006/main">
  <p:tag name="STYLE" val="VCT_Backup"/>
  <p:tag name="DATE" val="27.08.2009 16:17:28"/>
  <p:tag name="PLACEHFMT" val="4"/>
  <p:tag name="VCT-BODYINDENTATION" val="0;0;0,125;0,125;0,25;0,25;0,375;0,375;0,5;0,5;"/>
  <p:tag name="VCT-BULLETVISIBILITY" val="L "/>
</p:tagLst>
</file>

<file path=ppt/tags/tag9.xml><?xml version="1.0" encoding="utf-8"?>
<p:tagLst xmlns:a="http://schemas.openxmlformats.org/drawingml/2006/main" xmlns:r="http://schemas.openxmlformats.org/officeDocument/2006/relationships" xmlns:p="http://schemas.openxmlformats.org/presentationml/2006/main">
  <p:tag name="VCT-BODYINDENTATION" val="0;0;0,125;22,625;22,75;44,875;45;67,625;67,75;89,875;"/>
  <p:tag name="VCT-BULLETVISIBILITY" val="L ****"/>
</p:tagLst>
</file>

<file path=ppt/theme/theme1.xml><?xml version="1.0" encoding="utf-8"?>
<a:theme xmlns:a="http://schemas.openxmlformats.org/drawingml/2006/main" name="Powerpoint_ 02_2015">
  <a:themeElements>
    <a:clrScheme name="Hochbahn">
      <a:dk1>
        <a:srgbClr val="000000"/>
      </a:dk1>
      <a:lt1>
        <a:srgbClr val="FFFFFF"/>
      </a:lt1>
      <a:dk2>
        <a:srgbClr val="ED1C24"/>
      </a:dk2>
      <a:lt2>
        <a:srgbClr val="606A70"/>
      </a:lt2>
      <a:accent1>
        <a:srgbClr val="F0F2F2"/>
      </a:accent1>
      <a:accent2>
        <a:srgbClr val="E1E4E6"/>
      </a:accent2>
      <a:accent3>
        <a:srgbClr val="C3C8CB"/>
      </a:accent3>
      <a:accent4>
        <a:srgbClr val="A5ABAF"/>
      </a:accent4>
      <a:accent5>
        <a:srgbClr val="969CA0"/>
      </a:accent5>
      <a:accent6>
        <a:srgbClr val="777D82"/>
      </a:accent6>
      <a:hlink>
        <a:srgbClr val="969CA0"/>
      </a:hlink>
      <a:folHlink>
        <a:srgbClr val="777D82"/>
      </a:folHlink>
    </a:clrScheme>
    <a:fontScheme name="Standarddesign">
      <a:majorFont>
        <a:latin typeface="Arial"/>
        <a:ea typeface=""/>
        <a:cs typeface="Times New Roman"/>
      </a:majorFont>
      <a:minorFont>
        <a:latin typeface="Arial"/>
        <a:ea typeface=""/>
        <a:cs typeface="Times New Roma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9525" cap="flat" cmpd="sng" algn="ctr">
          <a:solidFill>
            <a:schemeClr val="folHlink"/>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40000"/>
          </a:lnSpc>
          <a:spcBef>
            <a:spcPct val="0"/>
          </a:spcBef>
          <a:spcAft>
            <a:spcPct val="0"/>
          </a:spcAft>
          <a:buClr>
            <a:schemeClr val="tx2"/>
          </a:buClr>
          <a:buSzTx/>
          <a:buFont typeface="Times New Roman" pitchFamily="18" charset="0"/>
          <a:buNone/>
          <a:tabLst/>
          <a:defRPr kumimoji="0" sz="1800" b="0" i="0" u="none" strike="noStrike" cap="none" normalizeH="0" baseline="0" dirty="0" err="1" smtClean="0">
            <a:ln>
              <a:noFill/>
            </a:ln>
            <a:solidFill>
              <a:schemeClr val="tx1"/>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solidFill>
          <a:schemeClr val="bg1"/>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chemeClr val="tx2"/>
          </a:buClr>
          <a:buSzTx/>
          <a:buFont typeface="Times New Roman" pitchFamily="18" charset="0"/>
          <a:buNone/>
          <a:tabLst/>
          <a:defRPr kumimoji="0" lang="de-DE" sz="1800" b="0" i="0" u="none" strike="noStrike" cap="none" normalizeH="0" baseline="0" smtClean="0">
            <a:ln>
              <a:noFill/>
            </a:ln>
            <a:solidFill>
              <a:schemeClr val="tx1"/>
            </a:solidFill>
            <a:effectLst/>
            <a:latin typeface="Arial" pitchFamily="34" charset="0"/>
            <a:cs typeface="Times New Roman" pitchFamily="18" charset="0"/>
          </a:defRPr>
        </a:defPPr>
      </a:lstStyle>
    </a:lnDef>
  </a:objectDefaults>
  <a:extraClrSchemeLst>
    <a:extraClrScheme>
      <a:clrScheme name="Standarddesign 1">
        <a:dk1>
          <a:srgbClr val="000000"/>
        </a:dk1>
        <a:lt1>
          <a:srgbClr val="FFFFFF"/>
        </a:lt1>
        <a:dk2>
          <a:srgbClr val="ED1C24"/>
        </a:dk2>
        <a:lt2>
          <a:srgbClr val="606A70"/>
        </a:lt2>
        <a:accent1>
          <a:srgbClr val="F0F2F2"/>
        </a:accent1>
        <a:accent2>
          <a:srgbClr val="C3C8CB"/>
        </a:accent2>
        <a:accent3>
          <a:srgbClr val="FFFFFF"/>
        </a:accent3>
        <a:accent4>
          <a:srgbClr val="000000"/>
        </a:accent4>
        <a:accent5>
          <a:srgbClr val="F6F7F7"/>
        </a:accent5>
        <a:accent6>
          <a:srgbClr val="B0B5B8"/>
        </a:accent6>
        <a:hlink>
          <a:srgbClr val="969CA0"/>
        </a:hlink>
        <a:folHlink>
          <a:srgbClr val="77777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owerpoint_2015">
  <a:themeElements>
    <a:clrScheme name="Hochbahn">
      <a:dk1>
        <a:srgbClr val="000000"/>
      </a:dk1>
      <a:lt1>
        <a:srgbClr val="FFFFFF"/>
      </a:lt1>
      <a:dk2>
        <a:srgbClr val="ED1C24"/>
      </a:dk2>
      <a:lt2>
        <a:srgbClr val="606A70"/>
      </a:lt2>
      <a:accent1>
        <a:srgbClr val="F0F2F2"/>
      </a:accent1>
      <a:accent2>
        <a:srgbClr val="E1E4E6"/>
      </a:accent2>
      <a:accent3>
        <a:srgbClr val="C3C8CB"/>
      </a:accent3>
      <a:accent4>
        <a:srgbClr val="A5ABAF"/>
      </a:accent4>
      <a:accent5>
        <a:srgbClr val="969CA0"/>
      </a:accent5>
      <a:accent6>
        <a:srgbClr val="777D82"/>
      </a:accent6>
      <a:hlink>
        <a:srgbClr val="969CA0"/>
      </a:hlink>
      <a:folHlink>
        <a:srgbClr val="777D82"/>
      </a:folHlink>
    </a:clrScheme>
    <a:fontScheme name="Standarddesign">
      <a:majorFont>
        <a:latin typeface="Arial"/>
        <a:ea typeface=""/>
        <a:cs typeface="Times New Roman"/>
      </a:majorFont>
      <a:minorFont>
        <a:latin typeface="Arial"/>
        <a:ea typeface=""/>
        <a:cs typeface="Times New Roma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9525" cap="flat" cmpd="sng" algn="ctr">
          <a:solidFill>
            <a:schemeClr val="folHlink"/>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40000"/>
          </a:lnSpc>
          <a:spcBef>
            <a:spcPct val="0"/>
          </a:spcBef>
          <a:spcAft>
            <a:spcPct val="0"/>
          </a:spcAft>
          <a:buClr>
            <a:schemeClr val="tx2"/>
          </a:buClr>
          <a:buSzTx/>
          <a:buFont typeface="Times New Roman" pitchFamily="18" charset="0"/>
          <a:buNone/>
          <a:tabLst/>
          <a:defRPr kumimoji="0" sz="1800" b="0" i="0" u="none" strike="noStrike" cap="none" normalizeH="0" baseline="0" dirty="0" err="1" smtClean="0">
            <a:ln>
              <a:noFill/>
            </a:ln>
            <a:solidFill>
              <a:schemeClr val="tx1"/>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solidFill>
          <a:schemeClr val="bg1"/>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chemeClr val="tx2"/>
          </a:buClr>
          <a:buSzTx/>
          <a:buFont typeface="Times New Roman" pitchFamily="18" charset="0"/>
          <a:buNone/>
          <a:tabLst/>
          <a:defRPr kumimoji="0" lang="de-DE" sz="1800" b="0" i="0" u="none" strike="noStrike" cap="none" normalizeH="0" baseline="0" smtClean="0">
            <a:ln>
              <a:noFill/>
            </a:ln>
            <a:solidFill>
              <a:schemeClr val="tx1"/>
            </a:solidFill>
            <a:effectLst/>
            <a:latin typeface="Arial" pitchFamily="34" charset="0"/>
            <a:cs typeface="Times New Roman" pitchFamily="18" charset="0"/>
          </a:defRPr>
        </a:defPPr>
      </a:lstStyle>
    </a:lnDef>
  </a:objectDefaults>
  <a:extraClrSchemeLst>
    <a:extraClrScheme>
      <a:clrScheme name="Standarddesign 1">
        <a:dk1>
          <a:srgbClr val="000000"/>
        </a:dk1>
        <a:lt1>
          <a:srgbClr val="FFFFFF"/>
        </a:lt1>
        <a:dk2>
          <a:srgbClr val="ED1C24"/>
        </a:dk2>
        <a:lt2>
          <a:srgbClr val="606A70"/>
        </a:lt2>
        <a:accent1>
          <a:srgbClr val="F0F2F2"/>
        </a:accent1>
        <a:accent2>
          <a:srgbClr val="C3C8CB"/>
        </a:accent2>
        <a:accent3>
          <a:srgbClr val="FFFFFF"/>
        </a:accent3>
        <a:accent4>
          <a:srgbClr val="000000"/>
        </a:accent4>
        <a:accent5>
          <a:srgbClr val="F6F7F7"/>
        </a:accent5>
        <a:accent6>
          <a:srgbClr val="B0B5B8"/>
        </a:accent6>
        <a:hlink>
          <a:srgbClr val="969CA0"/>
        </a:hlink>
        <a:folHlink>
          <a:srgbClr val="77777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owerpoint_ 02_2015">
  <a:themeElements>
    <a:clrScheme name="Hochbahn">
      <a:dk1>
        <a:srgbClr val="000000"/>
      </a:dk1>
      <a:lt1>
        <a:srgbClr val="FFFFFF"/>
      </a:lt1>
      <a:dk2>
        <a:srgbClr val="ED1C24"/>
      </a:dk2>
      <a:lt2>
        <a:srgbClr val="606A70"/>
      </a:lt2>
      <a:accent1>
        <a:srgbClr val="F0F2F2"/>
      </a:accent1>
      <a:accent2>
        <a:srgbClr val="E1E4E6"/>
      </a:accent2>
      <a:accent3>
        <a:srgbClr val="C3C8CB"/>
      </a:accent3>
      <a:accent4>
        <a:srgbClr val="A5ABAF"/>
      </a:accent4>
      <a:accent5>
        <a:srgbClr val="969CA0"/>
      </a:accent5>
      <a:accent6>
        <a:srgbClr val="777D82"/>
      </a:accent6>
      <a:hlink>
        <a:srgbClr val="969CA0"/>
      </a:hlink>
      <a:folHlink>
        <a:srgbClr val="777D82"/>
      </a:folHlink>
    </a:clrScheme>
    <a:fontScheme name="Standarddesign">
      <a:majorFont>
        <a:latin typeface="Arial"/>
        <a:ea typeface=""/>
        <a:cs typeface="Times New Roman"/>
      </a:majorFont>
      <a:minorFont>
        <a:latin typeface="Arial"/>
        <a:ea typeface=""/>
        <a:cs typeface="Times New Roma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9525" cap="flat" cmpd="sng" algn="ctr">
          <a:solidFill>
            <a:schemeClr val="folHlink"/>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40000"/>
          </a:lnSpc>
          <a:spcBef>
            <a:spcPct val="0"/>
          </a:spcBef>
          <a:spcAft>
            <a:spcPct val="0"/>
          </a:spcAft>
          <a:buClr>
            <a:schemeClr val="tx2"/>
          </a:buClr>
          <a:buSzTx/>
          <a:buFont typeface="Times New Roman" pitchFamily="18" charset="0"/>
          <a:buNone/>
          <a:tabLst/>
          <a:defRPr kumimoji="0" sz="1800" b="0" i="0" u="none" strike="noStrike" cap="none" normalizeH="0" baseline="0" dirty="0" err="1" smtClean="0">
            <a:ln>
              <a:noFill/>
            </a:ln>
            <a:solidFill>
              <a:schemeClr val="tx1"/>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solidFill>
          <a:schemeClr val="bg1"/>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chemeClr val="tx2"/>
          </a:buClr>
          <a:buSzTx/>
          <a:buFont typeface="Times New Roman" pitchFamily="18" charset="0"/>
          <a:buNone/>
          <a:tabLst/>
          <a:defRPr kumimoji="0" lang="de-DE" sz="1800" b="0" i="0" u="none" strike="noStrike" cap="none" normalizeH="0" baseline="0" smtClean="0">
            <a:ln>
              <a:noFill/>
            </a:ln>
            <a:solidFill>
              <a:schemeClr val="tx1"/>
            </a:solidFill>
            <a:effectLst/>
            <a:latin typeface="Arial" pitchFamily="34" charset="0"/>
            <a:cs typeface="Times New Roman" pitchFamily="18" charset="0"/>
          </a:defRPr>
        </a:defPPr>
      </a:lstStyle>
    </a:lnDef>
  </a:objectDefaults>
  <a:extraClrSchemeLst>
    <a:extraClrScheme>
      <a:clrScheme name="Standarddesign 1">
        <a:dk1>
          <a:srgbClr val="000000"/>
        </a:dk1>
        <a:lt1>
          <a:srgbClr val="FFFFFF"/>
        </a:lt1>
        <a:dk2>
          <a:srgbClr val="ED1C24"/>
        </a:dk2>
        <a:lt2>
          <a:srgbClr val="606A70"/>
        </a:lt2>
        <a:accent1>
          <a:srgbClr val="F0F2F2"/>
        </a:accent1>
        <a:accent2>
          <a:srgbClr val="C3C8CB"/>
        </a:accent2>
        <a:accent3>
          <a:srgbClr val="FFFFFF"/>
        </a:accent3>
        <a:accent4>
          <a:srgbClr val="000000"/>
        </a:accent4>
        <a:accent5>
          <a:srgbClr val="F6F7F7"/>
        </a:accent5>
        <a:accent6>
          <a:srgbClr val="B0B5B8"/>
        </a:accent6>
        <a:hlink>
          <a:srgbClr val="969CA0"/>
        </a:hlink>
        <a:folHlink>
          <a:srgbClr val="77777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arissa-Design">
  <a:themeElements>
    <a:clrScheme name="Benutzerdefiniert 1">
      <a:dk1>
        <a:srgbClr val="000000"/>
      </a:dk1>
      <a:lt1>
        <a:srgbClr val="FFFFFF"/>
      </a:lt1>
      <a:dk2>
        <a:srgbClr val="1F497D"/>
      </a:dk2>
      <a:lt2>
        <a:srgbClr val="A5A5A5"/>
      </a:lt2>
      <a:accent1>
        <a:srgbClr val="00B0F0"/>
      </a:accent1>
      <a:accent2>
        <a:srgbClr val="FF0000"/>
      </a:accent2>
      <a:accent3>
        <a:srgbClr val="548DD4"/>
      </a:accent3>
      <a:accent4>
        <a:srgbClr val="95B3D7"/>
      </a:accent4>
      <a:accent5>
        <a:srgbClr val="366092"/>
      </a:accent5>
      <a:accent6>
        <a:srgbClr val="244061"/>
      </a:accent6>
      <a:hlink>
        <a:srgbClr val="244061"/>
      </a:hlink>
      <a:folHlink>
        <a:srgbClr val="0F243E"/>
      </a:folHlink>
    </a:clrScheme>
    <a:fontScheme name="ITS">
      <a:majorFont>
        <a:latin typeface="Univers LT 59 UltraCondensed"/>
        <a:ea typeface=""/>
        <a:cs typeface=""/>
      </a:majorFont>
      <a:minorFont>
        <a:latin typeface="Univers LT 47 CondensedL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Design">
  <a:themeElements>
    <a:clrScheme name="Hochbahn">
      <a:dk1>
        <a:srgbClr val="000000"/>
      </a:dk1>
      <a:lt1>
        <a:srgbClr val="FFFFFF"/>
      </a:lt1>
      <a:dk2>
        <a:srgbClr val="ED1C24"/>
      </a:dk2>
      <a:lt2>
        <a:srgbClr val="606A70"/>
      </a:lt2>
      <a:accent1>
        <a:srgbClr val="F0F2F2"/>
      </a:accent1>
      <a:accent2>
        <a:srgbClr val="E1E4E6"/>
      </a:accent2>
      <a:accent3>
        <a:srgbClr val="C3C8CB"/>
      </a:accent3>
      <a:accent4>
        <a:srgbClr val="A5ABAF"/>
      </a:accent4>
      <a:accent5>
        <a:srgbClr val="969CA0"/>
      </a:accent5>
      <a:accent6>
        <a:srgbClr val="77777D"/>
      </a:accent6>
      <a:hlink>
        <a:srgbClr val="969CA0"/>
      </a:hlink>
      <a:folHlink>
        <a:srgbClr val="77777D"/>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Design">
  <a:themeElements>
    <a:clrScheme name="Hochbahn">
      <a:dk1>
        <a:srgbClr val="000000"/>
      </a:dk1>
      <a:lt1>
        <a:srgbClr val="FFFFFF"/>
      </a:lt1>
      <a:dk2>
        <a:srgbClr val="ED1C24"/>
      </a:dk2>
      <a:lt2>
        <a:srgbClr val="606A70"/>
      </a:lt2>
      <a:accent1>
        <a:srgbClr val="F0F2F2"/>
      </a:accent1>
      <a:accent2>
        <a:srgbClr val="E1E4E6"/>
      </a:accent2>
      <a:accent3>
        <a:srgbClr val="C3C8CB"/>
      </a:accent3>
      <a:accent4>
        <a:srgbClr val="A5ABAF"/>
      </a:accent4>
      <a:accent5>
        <a:srgbClr val="969CA0"/>
      </a:accent5>
      <a:accent6>
        <a:srgbClr val="77777D"/>
      </a:accent6>
      <a:hlink>
        <a:srgbClr val="969CA0"/>
      </a:hlink>
      <a:folHlink>
        <a:srgbClr val="77777D"/>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Powerpoint_ 02_2015</Template>
  <TotalTime>1</TotalTime>
  <Words>690</Words>
  <Application>Microsoft Office PowerPoint</Application>
  <PresentationFormat>On-screen Show (16:9)</PresentationFormat>
  <Paragraphs>104</Paragraphs>
  <Slides>13</Slides>
  <Notes>12</Notes>
  <HiddenSlides>0</HiddenSlides>
  <MMClips>0</MMClips>
  <ScaleCrop>false</ScaleCrop>
  <HeadingPairs>
    <vt:vector size="4" baseType="variant">
      <vt:variant>
        <vt:lpstr>Theme</vt:lpstr>
      </vt:variant>
      <vt:variant>
        <vt:i4>5</vt:i4>
      </vt:variant>
      <vt:variant>
        <vt:lpstr>Slide Titles</vt:lpstr>
      </vt:variant>
      <vt:variant>
        <vt:i4>13</vt:i4>
      </vt:variant>
    </vt:vector>
  </HeadingPairs>
  <TitlesOfParts>
    <vt:vector size="18" baseType="lpstr">
      <vt:lpstr>Powerpoint_ 02_2015</vt:lpstr>
      <vt:lpstr>Benutzerdefiniertes Design</vt:lpstr>
      <vt:lpstr>Powerpoint_2015</vt:lpstr>
      <vt:lpstr>1_Powerpoint_ 02_2015</vt:lpstr>
      <vt:lpstr>Larissa-Design</vt:lpstr>
      <vt:lpstr>Slide 0</vt:lpstr>
      <vt:lpstr>Slide 1</vt:lpstr>
      <vt:lpstr>Slide 2</vt:lpstr>
      <vt:lpstr>Slide 3</vt:lpstr>
      <vt:lpstr>Slide 4</vt:lpstr>
      <vt:lpstr>Slide 5</vt:lpstr>
      <vt:lpstr>Slide 6</vt:lpstr>
      <vt:lpstr>Slide 7</vt:lpstr>
      <vt:lpstr>Slide 8</vt:lpstr>
      <vt:lpstr>Slide 9</vt:lpstr>
      <vt:lpstr>MaaS Examples </vt:lpstr>
      <vt:lpstr>Slide 11</vt:lpstr>
      <vt:lpstr>Thanks for your attention</vt:lpstr>
    </vt:vector>
  </TitlesOfParts>
  <Company>HOCHBAHN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dc:title>
  <dc:creator>smekal</dc:creator>
  <dc:description>optimiert für MS PowerPoint 2007</dc:description>
  <cp:lastModifiedBy>mgiannini</cp:lastModifiedBy>
  <cp:revision>384</cp:revision>
  <cp:lastPrinted>2017-04-28T12:12:20Z</cp:lastPrinted>
  <dcterms:created xsi:type="dcterms:W3CDTF">2016-02-02T09:39:52Z</dcterms:created>
  <dcterms:modified xsi:type="dcterms:W3CDTF">2017-05-02T13:24:46Z</dcterms:modified>
</cp:coreProperties>
</file>